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E1738-D027-4A87-A048-A705C69685E6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C2ECE-6843-4D61-8817-71DB98047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8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C2ECE-6843-4D61-8817-71DB98047D6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37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C2ECE-6843-4D61-8817-71DB98047D6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70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C2ECE-6843-4D61-8817-71DB98047D6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32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60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20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462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426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933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047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083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21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2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36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45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08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8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00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89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24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44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4541" y="1827433"/>
            <a:ext cx="9240650" cy="2686270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на тему</a:t>
            </a:r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«Разработка приложения учета проектов конструкторского бюро»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73956" y="5623974"/>
            <a:ext cx="7766936" cy="1096899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Разработал студент группы 2901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Павлов Д.В.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67937"/>
              </p:ext>
            </p:extLst>
          </p:nvPr>
        </p:nvGraphicFramePr>
        <p:xfrm>
          <a:off x="1008953" y="154745"/>
          <a:ext cx="10006050" cy="14630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571933"/>
                <a:gridCol w="8434117"/>
              </a:tblGrid>
              <a:tr h="1209622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Министерство образования и науки Российской Федерации</a:t>
                      </a:r>
                    </a:p>
                    <a:p>
                      <a:pPr indent="54038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Федеральное государственное бюджетное образовательное </a:t>
                      </a:r>
                      <a:b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учреждение высшего образования</a:t>
                      </a:r>
                    </a:p>
                    <a:p>
                      <a:pPr indent="54038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«Новгородский государственный университет имени Ярослава Мудрого»</a:t>
                      </a:r>
                    </a:p>
                    <a:p>
                      <a:pPr indent="54038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МНОГОПРОФИЛЬНЫЙ КОЛЛЕДЖ</a:t>
                      </a:r>
                    </a:p>
                    <a:p>
                      <a:pPr indent="540385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ПОЛИТЕХНИЧЕСКИЙ КОЛЛЕДЖ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08158" y="155222"/>
            <a:ext cx="18099916" cy="22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59" y="155222"/>
            <a:ext cx="1521940" cy="143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3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2310" y="6041362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Главная страница сайта.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72439"/>
            <a:ext cx="10249746" cy="55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2310" y="6041362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регистрации на сайте.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15922"/>
            <a:ext cx="10069499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6510" y="6148042"/>
            <a:ext cx="845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Главная страница с авторизованным пользователем и раскрытым фильтром.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365760"/>
            <a:ext cx="10267950" cy="553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74566" y="6026122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Личный кабинет пользователя.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" y="426720"/>
            <a:ext cx="9984643" cy="53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74566" y="6026122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добавления проекта.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32" y="579120"/>
            <a:ext cx="9645222" cy="51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92681" y="5759927"/>
            <a:ext cx="4811065" cy="9866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ER</a:t>
            </a:r>
            <a:r>
              <a:rPr lang="ru-RU" dirty="0"/>
              <a:t>-диаграмма предметной области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960120" y="518161"/>
            <a:ext cx="9601200" cy="5943600"/>
            <a:chOff x="0" y="0"/>
            <a:chExt cx="11469045" cy="7488939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737419" y="619433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737419" y="1710813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737419" y="2448233"/>
              <a:ext cx="0" cy="359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737419" y="3923071"/>
              <a:ext cx="0" cy="359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722671" y="4984955"/>
              <a:ext cx="0" cy="359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3023419" y="2109020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H="1" flipV="1">
              <a:off x="3701845" y="2802194"/>
              <a:ext cx="5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023419" y="3185652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023419" y="3923071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023419" y="4645742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023419" y="5338917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3023419" y="6076336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023419" y="6784259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 flipV="1">
              <a:off x="4955458" y="2138517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4955458" y="1091381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4955458" y="368710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4940709" y="3185652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4940709" y="3893575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4940709" y="4645742"/>
              <a:ext cx="0" cy="359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4940709" y="5338917"/>
              <a:ext cx="0" cy="359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4925961" y="6076336"/>
              <a:ext cx="0" cy="359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4925961" y="6784259"/>
              <a:ext cx="0" cy="359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 flipV="1">
              <a:off x="5619135" y="2802194"/>
              <a:ext cx="25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8878529" y="2123768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8878529" y="1386349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6931742" y="4262284"/>
              <a:ext cx="0" cy="359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flipV="1">
              <a:off x="8878529" y="3170904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8863780" y="4247536"/>
              <a:ext cx="0" cy="359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8849032" y="4970207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/>
            <p:nvPr/>
          </p:nvCxnSpPr>
          <p:spPr>
            <a:xfrm>
              <a:off x="7654413" y="3878826"/>
              <a:ext cx="50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10722077" y="2109020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10722077" y="3170904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па 36"/>
            <p:cNvGrpSpPr/>
            <p:nvPr/>
          </p:nvGrpSpPr>
          <p:grpSpPr>
            <a:xfrm>
              <a:off x="0" y="0"/>
              <a:ext cx="11469045" cy="7488939"/>
              <a:chOff x="0" y="0"/>
              <a:chExt cx="11469045" cy="7488939"/>
            </a:xfrm>
          </p:grpSpPr>
          <p:sp>
            <p:nvSpPr>
              <p:cNvPr id="40" name="Rectangle 3"/>
              <p:cNvSpPr>
                <a:spLocks noChangeArrowheads="1"/>
              </p:cNvSpPr>
              <p:nvPr/>
            </p:nvSpPr>
            <p:spPr bwMode="auto">
              <a:xfrm>
                <a:off x="2317897" y="2488019"/>
                <a:ext cx="1373505" cy="707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Пользователь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4231758" y="2488019"/>
                <a:ext cx="1373505" cy="707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Проект</a:t>
                </a:r>
              </a:p>
            </p:txBody>
          </p:sp>
          <p:sp>
            <p:nvSpPr>
              <p:cNvPr id="42" name="AutoShape 7"/>
              <p:cNvSpPr>
                <a:spLocks noChangeArrowheads="1"/>
              </p:cNvSpPr>
              <p:nvPr/>
            </p:nvSpPr>
            <p:spPr bwMode="auto">
              <a:xfrm>
                <a:off x="2296632" y="3551275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фамилия</a:t>
                </a:r>
              </a:p>
            </p:txBody>
          </p:sp>
          <p:sp>
            <p:nvSpPr>
              <p:cNvPr id="43" name="Rectangle 5"/>
              <p:cNvSpPr>
                <a:spLocks noChangeArrowheads="1"/>
              </p:cNvSpPr>
              <p:nvPr/>
            </p:nvSpPr>
            <p:spPr bwMode="auto">
              <a:xfrm>
                <a:off x="8144539" y="2466754"/>
                <a:ext cx="1373505" cy="707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Вид проекта</a:t>
                </a:r>
              </a:p>
            </p:txBody>
          </p:sp>
          <p:sp>
            <p:nvSpPr>
              <p:cNvPr id="44" name="AutoShape 12"/>
              <p:cNvSpPr>
                <a:spLocks noChangeArrowheads="1"/>
              </p:cNvSpPr>
              <p:nvPr/>
            </p:nvSpPr>
            <p:spPr bwMode="auto">
              <a:xfrm>
                <a:off x="2317897" y="1743740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код пользователь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AutoShape 13"/>
              <p:cNvSpPr>
                <a:spLocks noChangeArrowheads="1"/>
              </p:cNvSpPr>
              <p:nvPr/>
            </p:nvSpPr>
            <p:spPr bwMode="auto">
              <a:xfrm rot="10800000">
                <a:off x="6230679" y="4593265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прогресс</a:t>
                </a:r>
              </a:p>
            </p:txBody>
          </p:sp>
          <p:sp>
            <p:nvSpPr>
              <p:cNvPr id="46" name="AutoShape 22"/>
              <p:cNvSpPr>
                <a:spLocks noChangeArrowheads="1"/>
              </p:cNvSpPr>
              <p:nvPr/>
            </p:nvSpPr>
            <p:spPr bwMode="auto">
              <a:xfrm>
                <a:off x="4231758" y="3551275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код проекта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AutoShape 24"/>
              <p:cNvSpPr>
                <a:spLocks noChangeArrowheads="1"/>
              </p:cNvSpPr>
              <p:nvPr/>
            </p:nvSpPr>
            <p:spPr bwMode="auto">
              <a:xfrm>
                <a:off x="4210493" y="4274289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название</a:t>
                </a:r>
              </a:p>
            </p:txBody>
          </p:sp>
          <p:sp>
            <p:nvSpPr>
              <p:cNvPr id="48" name="AutoShape 8"/>
              <p:cNvSpPr>
                <a:spLocks noChangeArrowheads="1"/>
              </p:cNvSpPr>
              <p:nvPr/>
            </p:nvSpPr>
            <p:spPr bwMode="auto">
              <a:xfrm>
                <a:off x="2296632" y="4274289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имя</a:t>
                </a:r>
              </a:p>
            </p:txBody>
          </p:sp>
          <p:sp>
            <p:nvSpPr>
              <p:cNvPr id="49" name="AutoShape 9"/>
              <p:cNvSpPr>
                <a:spLocks noChangeArrowheads="1"/>
              </p:cNvSpPr>
              <p:nvPr/>
            </p:nvSpPr>
            <p:spPr bwMode="auto">
              <a:xfrm>
                <a:off x="2296632" y="4917503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отчество</a:t>
                </a:r>
              </a:p>
            </p:txBody>
          </p:sp>
          <p:sp>
            <p:nvSpPr>
              <p:cNvPr id="50" name="AutoShape 35"/>
              <p:cNvSpPr>
                <a:spLocks noChangeArrowheads="1"/>
              </p:cNvSpPr>
              <p:nvPr/>
            </p:nvSpPr>
            <p:spPr bwMode="auto">
              <a:xfrm>
                <a:off x="4231758" y="4997303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описание</a:t>
                </a:r>
              </a:p>
            </p:txBody>
          </p:sp>
          <p:sp>
            <p:nvSpPr>
              <p:cNvPr id="51" name="AutoShape 37"/>
              <p:cNvSpPr>
                <a:spLocks noChangeArrowheads="1"/>
              </p:cNvSpPr>
              <p:nvPr/>
            </p:nvSpPr>
            <p:spPr bwMode="auto">
              <a:xfrm>
                <a:off x="4231758" y="5699051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документ</a:t>
                </a:r>
              </a:p>
            </p:txBody>
          </p:sp>
          <p:sp>
            <p:nvSpPr>
              <p:cNvPr id="52" name="AutoShape 21"/>
              <p:cNvSpPr>
                <a:spLocks noChangeArrowheads="1"/>
              </p:cNvSpPr>
              <p:nvPr/>
            </p:nvSpPr>
            <p:spPr bwMode="auto">
              <a:xfrm>
                <a:off x="8144539" y="1020726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код вида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AutoShape 10"/>
              <p:cNvSpPr>
                <a:spLocks noChangeArrowheads="1"/>
              </p:cNvSpPr>
              <p:nvPr/>
            </p:nvSpPr>
            <p:spPr bwMode="auto">
              <a:xfrm>
                <a:off x="2296632" y="5640518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/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e-mail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AutoShape 39"/>
              <p:cNvSpPr>
                <a:spLocks noChangeArrowheads="1"/>
              </p:cNvSpPr>
              <p:nvPr/>
            </p:nvSpPr>
            <p:spPr bwMode="auto">
              <a:xfrm>
                <a:off x="4210493" y="6422065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законченность</a:t>
                </a:r>
              </a:p>
            </p:txBody>
          </p:sp>
          <p:sp>
            <p:nvSpPr>
              <p:cNvPr id="55" name="AutoShape 28"/>
              <p:cNvSpPr>
                <a:spLocks noChangeArrowheads="1"/>
              </p:cNvSpPr>
              <p:nvPr/>
            </p:nvSpPr>
            <p:spPr bwMode="auto">
              <a:xfrm>
                <a:off x="8144539" y="1743740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indent="540385" algn="ctr"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вид</a:t>
                </a:r>
              </a:p>
            </p:txBody>
          </p:sp>
          <p:sp>
            <p:nvSpPr>
              <p:cNvPr id="56" name="AutoShape 29"/>
              <p:cNvSpPr>
                <a:spLocks noChangeArrowheads="1"/>
              </p:cNvSpPr>
              <p:nvPr/>
            </p:nvSpPr>
            <p:spPr bwMode="auto">
              <a:xfrm>
                <a:off x="2296632" y="6422065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пароль</a:t>
                </a:r>
              </a:p>
            </p:txBody>
          </p:sp>
          <p:sp>
            <p:nvSpPr>
              <p:cNvPr id="57" name="AutoShape 41"/>
              <p:cNvSpPr>
                <a:spLocks noChangeArrowheads="1"/>
              </p:cNvSpPr>
              <p:nvPr/>
            </p:nvSpPr>
            <p:spPr bwMode="auto">
              <a:xfrm>
                <a:off x="4210493" y="7123814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дата добавления</a:t>
                </a:r>
              </a:p>
            </p:txBody>
          </p:sp>
          <p:sp>
            <p:nvSpPr>
              <p:cNvPr id="58" name="AutoShape 31"/>
              <p:cNvSpPr>
                <a:spLocks noChangeArrowheads="1"/>
              </p:cNvSpPr>
              <p:nvPr/>
            </p:nvSpPr>
            <p:spPr bwMode="auto">
              <a:xfrm>
                <a:off x="2296632" y="7123814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подтвержден</a:t>
                </a:r>
              </a:p>
            </p:txBody>
          </p:sp>
          <p:sp>
            <p:nvSpPr>
              <p:cNvPr id="59" name="AutoShape 44"/>
              <p:cNvSpPr>
                <a:spLocks noChangeArrowheads="1"/>
              </p:cNvSpPr>
              <p:nvPr/>
            </p:nvSpPr>
            <p:spPr bwMode="auto">
              <a:xfrm>
                <a:off x="21265" y="255182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  <a:tabLst>
                    <a:tab pos="90170" algn="l"/>
                  </a:tabLst>
                </a:pPr>
                <a:r>
                  <a:rPr lang="ru-RU" sz="14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код </a:t>
                </a:r>
                <a:r>
                  <a:rPr lang="ru-RU" sz="1400" u="sng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групы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AutoShape 51"/>
              <p:cNvSpPr>
                <a:spLocks noChangeArrowheads="1"/>
              </p:cNvSpPr>
              <p:nvPr/>
            </p:nvSpPr>
            <p:spPr bwMode="auto">
              <a:xfrm>
                <a:off x="21265" y="3551275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шифр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50"/>
              <p:cNvSpPr>
                <a:spLocks noChangeArrowheads="1"/>
              </p:cNvSpPr>
              <p:nvPr/>
            </p:nvSpPr>
            <p:spPr bwMode="auto">
              <a:xfrm>
                <a:off x="21265" y="4295554"/>
                <a:ext cx="1373505" cy="707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Специальность</a:t>
                </a:r>
              </a:p>
            </p:txBody>
          </p:sp>
          <p:sp>
            <p:nvSpPr>
              <p:cNvPr id="62" name="Rectangle 43"/>
              <p:cNvSpPr>
                <a:spLocks noChangeArrowheads="1"/>
              </p:cNvSpPr>
              <p:nvPr/>
            </p:nvSpPr>
            <p:spPr bwMode="auto">
              <a:xfrm>
                <a:off x="42530" y="978196"/>
                <a:ext cx="1373505" cy="707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Группа</a:t>
                </a:r>
              </a:p>
            </p:txBody>
          </p:sp>
          <p:sp>
            <p:nvSpPr>
              <p:cNvPr id="63" name="AutoShape 45"/>
              <p:cNvSpPr>
                <a:spLocks noChangeArrowheads="1"/>
              </p:cNvSpPr>
              <p:nvPr/>
            </p:nvSpPr>
            <p:spPr bwMode="auto">
              <a:xfrm>
                <a:off x="21265" y="2062716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дата добавления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AutoShape 48"/>
              <p:cNvSpPr>
                <a:spLocks noChangeArrowheads="1"/>
              </p:cNvSpPr>
              <p:nvPr/>
            </p:nvSpPr>
            <p:spPr bwMode="auto">
              <a:xfrm>
                <a:off x="21265" y="2806996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группа</a:t>
                </a:r>
              </a:p>
            </p:txBody>
          </p:sp>
          <p:sp>
            <p:nvSpPr>
              <p:cNvPr id="65" name="AutoShape 92"/>
              <p:cNvSpPr>
                <a:spLocks noChangeAspect="1" noChangeArrowheads="1"/>
              </p:cNvSpPr>
              <p:nvPr/>
            </p:nvSpPr>
            <p:spPr bwMode="auto">
              <a:xfrm rot="10800000">
                <a:off x="6273209" y="3508744"/>
                <a:ext cx="1375200" cy="709200"/>
              </a:xfrm>
              <a:prstGeom prst="flowChartPreparat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Прогресс</a:t>
                </a:r>
              </a:p>
            </p:txBody>
          </p:sp>
          <p:sp>
            <p:nvSpPr>
              <p:cNvPr id="66" name="AutoShape 52"/>
              <p:cNvSpPr>
                <a:spLocks noChangeArrowheads="1"/>
              </p:cNvSpPr>
              <p:nvPr/>
            </p:nvSpPr>
            <p:spPr bwMode="auto">
              <a:xfrm>
                <a:off x="0" y="5337544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название</a:t>
                </a:r>
              </a:p>
            </p:txBody>
          </p:sp>
          <p:sp>
            <p:nvSpPr>
              <p:cNvPr id="67" name="Rectangle 5"/>
              <p:cNvSpPr>
                <a:spLocks noChangeArrowheads="1"/>
              </p:cNvSpPr>
              <p:nvPr/>
            </p:nvSpPr>
            <p:spPr bwMode="auto">
              <a:xfrm>
                <a:off x="8144539" y="3508744"/>
                <a:ext cx="1375200" cy="7092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Задача</a:t>
                </a:r>
              </a:p>
            </p:txBody>
          </p:sp>
          <p:sp>
            <p:nvSpPr>
              <p:cNvPr id="68" name="AutoShape 21"/>
              <p:cNvSpPr>
                <a:spLocks noChangeArrowheads="1"/>
              </p:cNvSpPr>
              <p:nvPr/>
            </p:nvSpPr>
            <p:spPr bwMode="auto">
              <a:xfrm>
                <a:off x="8144539" y="4614530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код задачи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AutoShape 28"/>
              <p:cNvSpPr>
                <a:spLocks noChangeArrowheads="1"/>
              </p:cNvSpPr>
              <p:nvPr/>
            </p:nvSpPr>
            <p:spPr bwMode="auto">
              <a:xfrm>
                <a:off x="8144539" y="5337544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название</a:t>
                </a:r>
              </a:p>
            </p:txBody>
          </p:sp>
          <p:sp>
            <p:nvSpPr>
              <p:cNvPr id="70" name="Rectangle 5"/>
              <p:cNvSpPr>
                <a:spLocks noChangeArrowheads="1"/>
              </p:cNvSpPr>
              <p:nvPr/>
            </p:nvSpPr>
            <p:spPr bwMode="auto">
              <a:xfrm>
                <a:off x="10079665" y="2466754"/>
                <a:ext cx="1373505" cy="707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Возможные темы</a:t>
                </a:r>
              </a:p>
            </p:txBody>
          </p:sp>
          <p:sp>
            <p:nvSpPr>
              <p:cNvPr id="71" name="AutoShape 21"/>
              <p:cNvSpPr>
                <a:spLocks noChangeArrowheads="1"/>
              </p:cNvSpPr>
              <p:nvPr/>
            </p:nvSpPr>
            <p:spPr bwMode="auto">
              <a:xfrm>
                <a:off x="10079665" y="1765005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код темы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AutoShape 28"/>
              <p:cNvSpPr>
                <a:spLocks noChangeArrowheads="1"/>
              </p:cNvSpPr>
              <p:nvPr/>
            </p:nvSpPr>
            <p:spPr bwMode="auto">
              <a:xfrm>
                <a:off x="10058400" y="3530010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название</a:t>
                </a:r>
              </a:p>
            </p:txBody>
          </p:sp>
          <p:sp>
            <p:nvSpPr>
              <p:cNvPr id="73" name="Rectangle 5"/>
              <p:cNvSpPr>
                <a:spLocks noChangeArrowheads="1"/>
              </p:cNvSpPr>
              <p:nvPr/>
            </p:nvSpPr>
            <p:spPr bwMode="auto">
              <a:xfrm>
                <a:off x="4231758" y="1446028"/>
                <a:ext cx="1373505" cy="707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Руководители</a:t>
                </a:r>
              </a:p>
            </p:txBody>
          </p:sp>
          <p:sp>
            <p:nvSpPr>
              <p:cNvPr id="74" name="AutoShape 21"/>
              <p:cNvSpPr>
                <a:spLocks noChangeArrowheads="1"/>
              </p:cNvSpPr>
              <p:nvPr/>
            </p:nvSpPr>
            <p:spPr bwMode="auto">
              <a:xfrm>
                <a:off x="4231758" y="0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код руководителя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AutoShape 28"/>
              <p:cNvSpPr>
                <a:spLocks noChangeArrowheads="1"/>
              </p:cNvSpPr>
              <p:nvPr/>
            </p:nvSpPr>
            <p:spPr bwMode="auto">
              <a:xfrm>
                <a:off x="4231758" y="723014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ФИО</a:t>
                </a:r>
              </a:p>
            </p:txBody>
          </p:sp>
          <p:cxnSp>
            <p:nvCxnSpPr>
              <p:cNvPr id="76" name="Соединительная линия уступом 75"/>
              <p:cNvCxnSpPr/>
              <p:nvPr/>
            </p:nvCxnSpPr>
            <p:spPr>
              <a:xfrm flipH="1" flipV="1">
                <a:off x="1424762" y="1339703"/>
                <a:ext cx="914771" cy="136577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Соединительная линия уступом 76"/>
              <p:cNvCxnSpPr>
                <a:stCxn id="62" idx="1"/>
                <a:endCxn id="61" idx="1"/>
              </p:cNvCxnSpPr>
              <p:nvPr/>
            </p:nvCxnSpPr>
            <p:spPr>
              <a:xfrm rot="10800000" flipV="1">
                <a:off x="21265" y="1331891"/>
                <a:ext cx="21265" cy="3317357"/>
              </a:xfrm>
              <a:prstGeom prst="bentConnector3">
                <a:avLst>
                  <a:gd name="adj1" fmla="val 1384125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Соединительная линия уступом 77"/>
              <p:cNvCxnSpPr/>
              <p:nvPr/>
            </p:nvCxnSpPr>
            <p:spPr>
              <a:xfrm flipH="1" flipV="1">
                <a:off x="5635255" y="2934586"/>
                <a:ext cx="653143" cy="92733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AutoShape 28"/>
              <p:cNvSpPr>
                <a:spLocks noChangeArrowheads="1"/>
              </p:cNvSpPr>
              <p:nvPr/>
            </p:nvSpPr>
            <p:spPr bwMode="auto">
              <a:xfrm>
                <a:off x="10058400" y="4253023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название </a:t>
                </a:r>
              </a:p>
            </p:txBody>
          </p:sp>
        </p:grpSp>
        <p:cxnSp>
          <p:nvCxnSpPr>
            <p:cNvPr id="38" name="Прямая соединительная линия 37"/>
            <p:cNvCxnSpPr/>
            <p:nvPr/>
          </p:nvCxnSpPr>
          <p:spPr>
            <a:xfrm>
              <a:off x="10692580" y="3893575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 flipV="1">
              <a:off x="9542206" y="2787446"/>
              <a:ext cx="5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1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92681" y="5759927"/>
            <a:ext cx="4811065" cy="98660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Схема данных структуры сайта</a:t>
            </a:r>
            <a:endParaRPr lang="ru-RU" dirty="0"/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724" y="714600"/>
            <a:ext cx="6690036" cy="46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u-RU" dirty="0"/>
              <a:t>Сайт «Контроль учета проектов конструкторского бюро» представляет собой кроссплатформенное веб-приложение и разработан с помощью следующих программ:</a:t>
            </a:r>
          </a:p>
          <a:p>
            <a:pPr marL="0" indent="457200">
              <a:buNone/>
            </a:pPr>
            <a:r>
              <a:rPr lang="ru-RU" dirty="0"/>
              <a:t>-</a:t>
            </a:r>
            <a:r>
              <a:rPr lang="en-US" dirty="0"/>
              <a:t> Sublime Text</a:t>
            </a:r>
            <a:r>
              <a:rPr lang="ru-RU" dirty="0"/>
              <a:t> 3;</a:t>
            </a:r>
          </a:p>
          <a:p>
            <a:pPr marL="0" indent="457200">
              <a:buNone/>
            </a:pPr>
            <a:r>
              <a:rPr lang="ru-RU" dirty="0"/>
              <a:t>-</a:t>
            </a:r>
            <a:r>
              <a:rPr lang="en-US" dirty="0"/>
              <a:t> XAMPP</a:t>
            </a:r>
            <a:r>
              <a:rPr lang="ru-RU" dirty="0"/>
              <a:t>;</a:t>
            </a:r>
          </a:p>
          <a:p>
            <a:pPr marL="0" indent="457200">
              <a:buNone/>
            </a:pPr>
            <a:r>
              <a:rPr lang="ru-RU" dirty="0"/>
              <a:t>- </a:t>
            </a:r>
            <a:r>
              <a:rPr lang="en-US" dirty="0"/>
              <a:t>GitHub</a:t>
            </a:r>
            <a:r>
              <a:rPr lang="ru-RU" dirty="0" smtClean="0"/>
              <a:t>.</a:t>
            </a:r>
          </a:p>
          <a:p>
            <a:pPr marL="0" indent="457200">
              <a:buNone/>
            </a:pPr>
            <a:r>
              <a:rPr lang="ru-RU" dirty="0" smtClean="0"/>
              <a:t>База данных была составлена в </a:t>
            </a:r>
            <a:r>
              <a:rPr lang="en-US" dirty="0" err="1" smtClean="0"/>
              <a:t>phpmyadmin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5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4" t="9276" b="10227"/>
          <a:stretch/>
        </p:blipFill>
        <p:spPr>
          <a:xfrm>
            <a:off x="540173" y="609600"/>
            <a:ext cx="11158267" cy="5166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1161" y="6065520"/>
            <a:ext cx="366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в </a:t>
            </a:r>
            <a:r>
              <a:rPr lang="en-US" dirty="0" err="1" smtClean="0"/>
              <a:t>phpMyAdmin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06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65" y="719137"/>
            <a:ext cx="9658350" cy="5267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36520" y="6111240"/>
            <a:ext cx="876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Sublime Text</a:t>
            </a:r>
            <a:r>
              <a:rPr lang="ru-RU" dirty="0"/>
              <a:t> 3 применялся для написания скриптов </a:t>
            </a:r>
            <a:r>
              <a:rPr lang="en-US" dirty="0"/>
              <a:t>PHP</a:t>
            </a:r>
            <a:r>
              <a:rPr lang="ru-RU" dirty="0"/>
              <a:t> и создания стилей </a:t>
            </a:r>
            <a:r>
              <a:rPr lang="en-US" dirty="0"/>
              <a:t>CSS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45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614" y="434340"/>
            <a:ext cx="7804785" cy="55846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6480" y="6187440"/>
            <a:ext cx="497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XAMPP</a:t>
            </a:r>
            <a:r>
              <a:rPr lang="ru-RU" dirty="0"/>
              <a:t> использовался как локальный сервер</a:t>
            </a:r>
          </a:p>
        </p:txBody>
      </p:sp>
    </p:spTree>
    <p:extLst>
      <p:ext uri="{BB962C8B-B14F-4D97-AF65-F5344CB8AC3E}">
        <p14:creationId xmlns:p14="http://schemas.microsoft.com/office/powerpoint/2010/main" val="40947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" y="396240"/>
            <a:ext cx="9502140" cy="5216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2400" y="5913120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</a:t>
            </a:r>
            <a:r>
              <a:rPr lang="ru-RU" dirty="0"/>
              <a:t>используется для совместной разработки </a:t>
            </a:r>
            <a:r>
              <a:rPr lang="ru-RU" dirty="0" smtClean="0"/>
              <a:t>веб-сервиса.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0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C:\Users\Администратор\Desktop\дипломы\^BEFACF3046E21A4CE7E3F2F3B5E374E9B648D97ACFF7484145^pimgpsh_fullsize_distr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0" t="18947" r="21185" b="16681"/>
          <a:stretch/>
        </p:blipFill>
        <p:spPr bwMode="auto">
          <a:xfrm>
            <a:off x="940218" y="621348"/>
            <a:ext cx="9773502" cy="48498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14160" y="5897880"/>
            <a:ext cx="44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Структура данных таблиц базы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2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170</Words>
  <Application>Microsoft Office PowerPoint</Application>
  <PresentationFormat>Широкоэкранный</PresentationFormat>
  <Paragraphs>65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Грань</vt:lpstr>
      <vt:lpstr>Дипломный проект на тему: «Разработка приложения учета проектов конструкторского бюро»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тему: «Разработка приложения контроля учета проектов конструкторского бюро»</dc:title>
  <dc:creator>RePack by Diakov</dc:creator>
  <cp:lastModifiedBy>RePack by Diakov</cp:lastModifiedBy>
  <cp:revision>10</cp:revision>
  <dcterms:created xsi:type="dcterms:W3CDTF">2016-06-09T09:19:24Z</dcterms:created>
  <dcterms:modified xsi:type="dcterms:W3CDTF">2016-06-09T10:46:45Z</dcterms:modified>
</cp:coreProperties>
</file>