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D9306-3EBE-4C61-95FB-43E456750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E6121-9DA7-42BC-BC34-11F740A86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D9CC33-2836-4B12-865C-97556AC3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1E89E-8AA7-486C-A8E5-D6E4AFE9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178DCE-C229-4E8C-9FAF-5043F272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5E3CB-D275-43B1-BA0D-F99D113F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084AC9-3A36-45BF-876E-3C21E2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C3DBA-DA3A-4A36-B439-AE30994A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D8832-88FD-496E-A956-4CA5A5A8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A6C06-FAD7-445C-8ECB-DB172666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54AACA-2698-4E78-B846-37BE7FCA0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4AC472-9C0C-4BEF-AFF1-E521D67A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F40E9-4C05-43DA-B597-AA6FCA9E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895651-D3EA-43EA-9BA7-2FEB4D02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B5A3F-F6D9-48B8-AFED-32ABA029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32C28-4552-4AC6-8EBA-9ADE90B2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56B19-F788-477C-9690-D968F819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753E5-C764-44B9-B59F-24C3D4B2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4208F-E125-452F-AA4D-90CF5444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1F81E1-C320-4B60-9C2E-ECC1152C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5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80B29-F2D9-42CC-BF40-1DEA07A9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4C3C5-AAA9-493B-9938-420BC8FE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A1250C-4B3B-42A6-8B6D-667B140A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A636B-946B-406A-99BD-E1CA9BE9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C02AB-CBD9-4D38-B743-8F2987DA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1C81F-AE10-4278-B32C-8C4BBE2B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718B3-C5FE-4053-A332-1613F86A2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D065D6-1F6D-439D-8A4C-3A1C08A2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5DC694-9B19-4097-B066-7E28101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7D90B4-D77D-487D-A84A-E04CBDC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6D82D4-44AA-4B73-BA48-754760BE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9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39980-CBD3-47F9-AA92-7C944DDD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CF6EF4-8C1B-4FC5-939F-CB91DFF0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2A293B-A2EA-4AE6-805C-7E21EBA0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B2912-E9B6-4B35-8F8D-6CAEC1402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998E20-D351-4588-9349-86F4DA235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902AF-9436-4CEA-B5FA-B46E479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E9975D-0DA0-4481-B4B9-D99BCB15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5DFDBF-AB50-4D1A-8469-0BBA7E62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3B97D-6D0E-4CD1-AA67-22574579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9468B1-D331-44D7-98E5-99C20865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C1303C-CFDE-48CF-AE06-CF95BA39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59B67E-1C9A-480A-9B63-6F8BB5D5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061F05-6FA4-4E09-8405-E2551997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F0F748-BA15-43C6-A0DD-B1265D76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0DF337-B0E5-4D70-97AB-FBB70D81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7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B43A2-E564-4095-B44C-F5163AAE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03279-3EFD-4438-A844-5FB8CE98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63ECE4-12F7-4B45-B6F7-2BC9FADD5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FBCF33-780D-4160-AF7F-95F3152C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96172-2496-44EA-AD30-AF81C2B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16E82-5446-4E18-8A59-B924635D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CCA5C-5D5E-4DAD-85D9-A3DB8124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64C096-5331-4A94-8A49-2D122F135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21EE84-3F47-42BD-8972-E094BA080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B47F15-5E96-40E5-86A7-D17F3067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26CAB-C5C6-4CBC-836D-BA7ECD6F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50349C-23AB-443F-86A3-0A59079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7BF7A1-96A4-432E-B242-4C50DED6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AA2F78-5261-488A-BAE6-4CC0D8B0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DEE22-FBE8-4545-991F-CFACE6224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36C0-D94D-452D-82DF-6C5DC90497E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3E3978-AE0F-4541-A283-CD34090B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D2BAF-B310-4883-92DA-C09D4589C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B005-58BE-41B0-A633-3407273F22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EC218-6937-4F5A-867C-F27F7BDB4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7B024-9CF1-4E48-81AF-A3CD66A10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88EC19-4579-4210-BC62-76434A50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89" y="480979"/>
            <a:ext cx="7428835" cy="64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3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BDE809-E228-4FC6-BDB3-36A0F8F4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24" y="841786"/>
            <a:ext cx="5220152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1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23E998-FC4C-4BC5-974D-0EF51034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29" y="853217"/>
            <a:ext cx="4625741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8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1</cp:revision>
  <dcterms:created xsi:type="dcterms:W3CDTF">2022-03-19T17:11:03Z</dcterms:created>
  <dcterms:modified xsi:type="dcterms:W3CDTF">2022-03-19T17:11:30Z</dcterms:modified>
</cp:coreProperties>
</file>