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72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64E6-D215-4D96-B2CD-F8EC7C15FABE}" type="datetimeFigureOut">
              <a:rPr lang="es-BO" smtClean="0"/>
              <a:t>23/11/2021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2023-AFFD-4E20-AE82-B958A743CE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0125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64E6-D215-4D96-B2CD-F8EC7C15FABE}" type="datetimeFigureOut">
              <a:rPr lang="es-BO" smtClean="0"/>
              <a:t>23/11/2021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2023-AFFD-4E20-AE82-B958A743CE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5656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64E6-D215-4D96-B2CD-F8EC7C15FABE}" type="datetimeFigureOut">
              <a:rPr lang="es-BO" smtClean="0"/>
              <a:t>23/11/2021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2023-AFFD-4E20-AE82-B958A743CE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491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64E6-D215-4D96-B2CD-F8EC7C15FABE}" type="datetimeFigureOut">
              <a:rPr lang="es-BO" smtClean="0"/>
              <a:t>23/11/2021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2023-AFFD-4E20-AE82-B958A743CE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7850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64E6-D215-4D96-B2CD-F8EC7C15FABE}" type="datetimeFigureOut">
              <a:rPr lang="es-BO" smtClean="0"/>
              <a:t>23/11/2021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2023-AFFD-4E20-AE82-B958A743CE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4779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64E6-D215-4D96-B2CD-F8EC7C15FABE}" type="datetimeFigureOut">
              <a:rPr lang="es-BO" smtClean="0"/>
              <a:t>23/11/2021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2023-AFFD-4E20-AE82-B958A743CE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4375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64E6-D215-4D96-B2CD-F8EC7C15FABE}" type="datetimeFigureOut">
              <a:rPr lang="es-BO" smtClean="0"/>
              <a:t>23/11/2021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2023-AFFD-4E20-AE82-B958A743CE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4109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64E6-D215-4D96-B2CD-F8EC7C15FABE}" type="datetimeFigureOut">
              <a:rPr lang="es-BO" smtClean="0"/>
              <a:t>23/11/2021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2023-AFFD-4E20-AE82-B958A743CE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2281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64E6-D215-4D96-B2CD-F8EC7C15FABE}" type="datetimeFigureOut">
              <a:rPr lang="es-BO" smtClean="0"/>
              <a:t>23/11/2021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2023-AFFD-4E20-AE82-B958A743CE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0143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64E6-D215-4D96-B2CD-F8EC7C15FABE}" type="datetimeFigureOut">
              <a:rPr lang="es-BO" smtClean="0"/>
              <a:t>23/11/2021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2023-AFFD-4E20-AE82-B958A743CE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9462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64E6-D215-4D96-B2CD-F8EC7C15FABE}" type="datetimeFigureOut">
              <a:rPr lang="es-BO" smtClean="0"/>
              <a:t>23/11/2021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2023-AFFD-4E20-AE82-B958A743CE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534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64E6-D215-4D96-B2CD-F8EC7C15FABE}" type="datetimeFigureOut">
              <a:rPr lang="es-BO" smtClean="0"/>
              <a:t>23/11/2021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C2023-AFFD-4E20-AE82-B958A743CE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7566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183574" y="302276"/>
            <a:ext cx="3190008" cy="2363573"/>
            <a:chOff x="3917374" y="1242076"/>
            <a:chExt cx="3190008" cy="2363573"/>
          </a:xfrm>
        </p:grpSpPr>
        <p:sp>
          <p:nvSpPr>
            <p:cNvPr id="4" name="Rectángulo redondeado 3"/>
            <p:cNvSpPr/>
            <p:nvPr/>
          </p:nvSpPr>
          <p:spPr>
            <a:xfrm>
              <a:off x="3917374" y="1620075"/>
              <a:ext cx="3190008" cy="977651"/>
            </a:xfrm>
            <a:prstGeom prst="roundRect">
              <a:avLst/>
            </a:prstGeom>
            <a:solidFill>
              <a:srgbClr val="B2B2B2">
                <a:alpha val="34118"/>
              </a:srgb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5" name="Rectángulo redondeado 4"/>
            <p:cNvSpPr/>
            <p:nvPr/>
          </p:nvSpPr>
          <p:spPr>
            <a:xfrm>
              <a:off x="4231698" y="1891145"/>
              <a:ext cx="1174173" cy="1350820"/>
            </a:xfrm>
            <a:prstGeom prst="roundRect">
              <a:avLst/>
            </a:prstGeom>
            <a:solidFill>
              <a:srgbClr val="B2B2B2">
                <a:alpha val="34118"/>
              </a:srgb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5720195" y="1891144"/>
              <a:ext cx="1174173" cy="1350821"/>
            </a:xfrm>
            <a:prstGeom prst="roundRect">
              <a:avLst/>
            </a:prstGeom>
            <a:solidFill>
              <a:srgbClr val="B2B2B2">
                <a:alpha val="34118"/>
              </a:srgb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309629" y="2735180"/>
              <a:ext cx="509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E</a:t>
              </a:r>
              <a:r>
                <a:rPr lang="es-ES" sz="2400" baseline="-25000" dirty="0" smtClean="0"/>
                <a:t>1</a:t>
              </a:r>
              <a:endParaRPr lang="es-BO" baseline="-250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4564206" y="2090489"/>
              <a:ext cx="509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E</a:t>
              </a:r>
              <a:r>
                <a:rPr lang="es-ES" sz="2400" baseline="-25000" dirty="0"/>
                <a:t>4</a:t>
              </a:r>
              <a:endParaRPr lang="es-BO" baseline="-25000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4835669" y="2732356"/>
              <a:ext cx="509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E</a:t>
              </a:r>
              <a:r>
                <a:rPr lang="es-ES" sz="2400" baseline="-25000" dirty="0" smtClean="0"/>
                <a:t>6</a:t>
              </a:r>
              <a:endParaRPr lang="es-BO" baseline="-25000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816309" y="2081284"/>
              <a:ext cx="509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E</a:t>
              </a:r>
              <a:r>
                <a:rPr lang="es-ES" sz="2400" baseline="-25000" dirty="0"/>
                <a:t>2</a:t>
              </a:r>
              <a:endParaRPr lang="es-BO" baseline="-25000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6335854" y="2081284"/>
              <a:ext cx="509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E</a:t>
              </a:r>
              <a:r>
                <a:rPr lang="es-ES" sz="2400" baseline="-25000" dirty="0" smtClean="0"/>
                <a:t>7</a:t>
              </a:r>
              <a:endParaRPr lang="es-BO" baseline="-25000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5826699" y="2732356"/>
              <a:ext cx="509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E</a:t>
              </a:r>
              <a:r>
                <a:rPr lang="es-ES" sz="2400" baseline="-25000" dirty="0" smtClean="0"/>
                <a:t>3</a:t>
              </a:r>
              <a:endParaRPr lang="es-BO" baseline="-25000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6335854" y="2740652"/>
              <a:ext cx="509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E</a:t>
              </a:r>
              <a:r>
                <a:rPr lang="es-ES" sz="2400" baseline="-25000" dirty="0" smtClean="0"/>
                <a:t>5</a:t>
              </a:r>
              <a:endParaRPr lang="es-BO" baseline="-25000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4590182" y="3191928"/>
              <a:ext cx="509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  <a:endParaRPr lang="es-BO" baseline="-25000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6231946" y="3236317"/>
              <a:ext cx="509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</a:t>
              </a:r>
              <a:endParaRPr lang="es-BO" baseline="-25000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5405871" y="1242076"/>
              <a:ext cx="509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B</a:t>
              </a:r>
              <a:endParaRPr lang="es-BO" baseline="-25000" dirty="0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5621199" y="2158017"/>
            <a:ext cx="5156337" cy="1183151"/>
            <a:chOff x="5621199" y="2158017"/>
            <a:chExt cx="5156337" cy="1183151"/>
          </a:xfrm>
        </p:grpSpPr>
        <p:sp>
          <p:nvSpPr>
            <p:cNvPr id="39" name="Rectángulo redondeado 38"/>
            <p:cNvSpPr/>
            <p:nvPr/>
          </p:nvSpPr>
          <p:spPr>
            <a:xfrm>
              <a:off x="7416230" y="2158611"/>
              <a:ext cx="2617166" cy="977651"/>
            </a:xfrm>
            <a:prstGeom prst="roundRect">
              <a:avLst/>
            </a:prstGeom>
            <a:solidFill>
              <a:srgbClr val="B2B2B2">
                <a:alpha val="34118"/>
              </a:srgb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5621199" y="2363517"/>
              <a:ext cx="4412197" cy="977651"/>
              <a:chOff x="4346582" y="1620075"/>
              <a:chExt cx="4412197" cy="977651"/>
            </a:xfrm>
          </p:grpSpPr>
          <p:sp>
            <p:nvSpPr>
              <p:cNvPr id="25" name="Rectángulo redondeado 24"/>
              <p:cNvSpPr/>
              <p:nvPr/>
            </p:nvSpPr>
            <p:spPr>
              <a:xfrm>
                <a:off x="4346582" y="1620075"/>
                <a:ext cx="2760800" cy="977651"/>
              </a:xfrm>
              <a:prstGeom prst="roundRect">
                <a:avLst/>
              </a:prstGeom>
              <a:solidFill>
                <a:srgbClr val="B2B2B2">
                  <a:alpha val="34118"/>
                </a:srgb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BO"/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4762036" y="1973861"/>
                <a:ext cx="964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/>
                  <a:t>45,8%</a:t>
                </a:r>
                <a:endParaRPr lang="es-BO" b="1" baseline="-25000" dirty="0"/>
              </a:p>
            </p:txBody>
          </p:sp>
          <p:sp>
            <p:nvSpPr>
              <p:cNvPr id="31" name="CuadroTexto 30"/>
              <p:cNvSpPr txBox="1"/>
              <p:nvPr/>
            </p:nvSpPr>
            <p:spPr>
              <a:xfrm>
                <a:off x="4676449" y="1719328"/>
                <a:ext cx="201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Trabajo</a:t>
                </a:r>
                <a:endParaRPr lang="es-BO" baseline="-25000" dirty="0"/>
              </a:p>
            </p:txBody>
          </p:sp>
          <p:sp>
            <p:nvSpPr>
              <p:cNvPr id="44" name="CuadroTexto 43"/>
              <p:cNvSpPr txBox="1"/>
              <p:nvPr/>
            </p:nvSpPr>
            <p:spPr>
              <a:xfrm>
                <a:off x="7803968" y="1857756"/>
                <a:ext cx="954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/>
                  <a:t>54,0%</a:t>
                </a:r>
                <a:endParaRPr lang="es-BO" b="1" baseline="-25000" dirty="0"/>
              </a:p>
            </p:txBody>
          </p:sp>
          <p:sp>
            <p:nvSpPr>
              <p:cNvPr id="45" name="CuadroTexto 44"/>
              <p:cNvSpPr txBox="1"/>
              <p:nvPr/>
            </p:nvSpPr>
            <p:spPr>
              <a:xfrm>
                <a:off x="6281884" y="1876240"/>
                <a:ext cx="677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/>
                  <a:t>30%</a:t>
                </a:r>
                <a:endParaRPr lang="es-BO" b="1" baseline="-25000" dirty="0"/>
              </a:p>
            </p:txBody>
          </p:sp>
        </p:grpSp>
        <p:sp>
          <p:nvSpPr>
            <p:cNvPr id="43" name="CuadroTexto 42"/>
            <p:cNvSpPr txBox="1"/>
            <p:nvPr/>
          </p:nvSpPr>
          <p:spPr>
            <a:xfrm>
              <a:off x="8762136" y="2158017"/>
              <a:ext cx="201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Personales</a:t>
              </a:r>
              <a:endParaRPr lang="es-BO" baseline="-25000" dirty="0"/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1261626" y="4117111"/>
            <a:ext cx="4294344" cy="1928089"/>
            <a:chOff x="1261626" y="4117111"/>
            <a:chExt cx="4294344" cy="1928089"/>
          </a:xfrm>
        </p:grpSpPr>
        <p:sp>
          <p:nvSpPr>
            <p:cNvPr id="47" name="Rectángulo redondeado 46"/>
            <p:cNvSpPr/>
            <p:nvPr/>
          </p:nvSpPr>
          <p:spPr>
            <a:xfrm>
              <a:off x="1261626" y="4471717"/>
              <a:ext cx="4224774" cy="1573483"/>
            </a:xfrm>
            <a:prstGeom prst="roundRect">
              <a:avLst/>
            </a:prstGeom>
            <a:solidFill>
              <a:srgbClr val="B2B2B2">
                <a:alpha val="34118"/>
              </a:srgb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48" name="Rectángulo redondeado 47"/>
            <p:cNvSpPr/>
            <p:nvPr/>
          </p:nvSpPr>
          <p:spPr>
            <a:xfrm>
              <a:off x="2639814" y="4719441"/>
              <a:ext cx="1659214" cy="977651"/>
            </a:xfrm>
            <a:prstGeom prst="roundRect">
              <a:avLst/>
            </a:prstGeom>
            <a:solidFill>
              <a:srgbClr val="B2B2B2">
                <a:alpha val="34118"/>
              </a:srgb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grpSp>
          <p:nvGrpSpPr>
            <p:cNvPr id="49" name="Grupo 48"/>
            <p:cNvGrpSpPr/>
            <p:nvPr/>
          </p:nvGrpSpPr>
          <p:grpSpPr>
            <a:xfrm>
              <a:off x="1317698" y="4117111"/>
              <a:ext cx="4140342" cy="1643578"/>
              <a:chOff x="3917373" y="954148"/>
              <a:chExt cx="4140342" cy="1643578"/>
            </a:xfrm>
          </p:grpSpPr>
          <p:sp>
            <p:nvSpPr>
              <p:cNvPr id="50" name="Rectángulo redondeado 49"/>
              <p:cNvSpPr/>
              <p:nvPr/>
            </p:nvSpPr>
            <p:spPr>
              <a:xfrm>
                <a:off x="3917373" y="1620075"/>
                <a:ext cx="1891507" cy="977651"/>
              </a:xfrm>
              <a:prstGeom prst="roundRect">
                <a:avLst/>
              </a:prstGeom>
              <a:solidFill>
                <a:srgbClr val="B2B2B2">
                  <a:alpha val="34118"/>
                </a:srgb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BO"/>
              </a:p>
            </p:txBody>
          </p:sp>
          <p:sp>
            <p:nvSpPr>
              <p:cNvPr id="51" name="CuadroTexto 50"/>
              <p:cNvSpPr txBox="1"/>
              <p:nvPr/>
            </p:nvSpPr>
            <p:spPr>
              <a:xfrm>
                <a:off x="5212772" y="2179108"/>
                <a:ext cx="509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/>
                  <a:t>9</a:t>
                </a:r>
                <a:endParaRPr lang="es-BO" b="1" baseline="-25000" dirty="0"/>
              </a:p>
            </p:txBody>
          </p:sp>
          <p:sp>
            <p:nvSpPr>
              <p:cNvPr id="52" name="CuadroTexto 51"/>
              <p:cNvSpPr txBox="1"/>
              <p:nvPr/>
            </p:nvSpPr>
            <p:spPr>
              <a:xfrm>
                <a:off x="4323098" y="1715964"/>
                <a:ext cx="530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B</a:t>
                </a:r>
                <a:endParaRPr lang="es-BO" baseline="-25000" dirty="0"/>
              </a:p>
            </p:txBody>
          </p:sp>
          <p:sp>
            <p:nvSpPr>
              <p:cNvPr id="53" name="CuadroTexto 52"/>
              <p:cNvSpPr txBox="1"/>
              <p:nvPr/>
            </p:nvSpPr>
            <p:spPr>
              <a:xfrm>
                <a:off x="7130996" y="2028462"/>
                <a:ext cx="77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/>
                  <a:t>6.823</a:t>
                </a:r>
                <a:endParaRPr lang="es-BO" b="1" baseline="-25000" dirty="0"/>
              </a:p>
            </p:txBody>
          </p:sp>
          <p:sp>
            <p:nvSpPr>
              <p:cNvPr id="54" name="CuadroTexto 53"/>
              <p:cNvSpPr txBox="1"/>
              <p:nvPr/>
            </p:nvSpPr>
            <p:spPr>
              <a:xfrm>
                <a:off x="6077020" y="1876240"/>
                <a:ext cx="882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/>
                  <a:t>4494</a:t>
                </a:r>
                <a:endParaRPr lang="es-BO" b="1" baseline="-25000" dirty="0"/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4185512" y="2127909"/>
                <a:ext cx="864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/>
                  <a:t>2.961</a:t>
                </a:r>
                <a:endParaRPr lang="es-BO" b="1" baseline="-25000" dirty="0"/>
              </a:p>
            </p:txBody>
          </p:sp>
          <p:sp>
            <p:nvSpPr>
              <p:cNvPr id="58" name="CuadroTexto 57"/>
              <p:cNvSpPr txBox="1"/>
              <p:nvPr/>
            </p:nvSpPr>
            <p:spPr>
              <a:xfrm>
                <a:off x="6968370" y="954148"/>
                <a:ext cx="1089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/>
                  <a:t>13.429</a:t>
                </a:r>
                <a:endParaRPr lang="es-BO" b="1" baseline="-25000" dirty="0"/>
              </a:p>
            </p:txBody>
          </p:sp>
        </p:grpSp>
        <p:sp>
          <p:nvSpPr>
            <p:cNvPr id="55" name="CuadroTexto 54"/>
            <p:cNvSpPr txBox="1"/>
            <p:nvPr/>
          </p:nvSpPr>
          <p:spPr>
            <a:xfrm>
              <a:off x="3611964" y="4783038"/>
              <a:ext cx="375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P</a:t>
              </a:r>
              <a:endParaRPr lang="es-BO" baseline="-25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CuadroTexto 56"/>
                <p:cNvSpPr txBox="1"/>
                <p:nvPr/>
              </p:nvSpPr>
              <p:spPr>
                <a:xfrm>
                  <a:off x="4527367" y="4838934"/>
                  <a:ext cx="10286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a14:m>
                  <a:r>
                    <a:rPr lang="es-ES" dirty="0" smtClean="0"/>
                    <a:t> U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a14:m>
                  <a:endParaRPr lang="es-BO" baseline="-25000" dirty="0"/>
                </a:p>
              </p:txBody>
            </p:sp>
          </mc:Choice>
          <mc:Fallback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367" y="4838934"/>
                  <a:ext cx="1028603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10000" r="-1786" b="-26667"/>
                  </a:stretch>
                </a:blipFill>
              </p:spPr>
              <p:txBody>
                <a:bodyPr/>
                <a:lstStyle/>
                <a:p>
                  <a:r>
                    <a:rPr lang="es-B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upo 59"/>
          <p:cNvGrpSpPr/>
          <p:nvPr/>
        </p:nvGrpSpPr>
        <p:grpSpPr>
          <a:xfrm>
            <a:off x="4913367" y="357704"/>
            <a:ext cx="4687453" cy="977651"/>
            <a:chOff x="3917374" y="1620075"/>
            <a:chExt cx="4687453" cy="977651"/>
          </a:xfrm>
        </p:grpSpPr>
        <p:sp>
          <p:nvSpPr>
            <p:cNvPr id="61" name="Rectángulo redondeado 60"/>
            <p:cNvSpPr/>
            <p:nvPr/>
          </p:nvSpPr>
          <p:spPr>
            <a:xfrm>
              <a:off x="3917374" y="1620075"/>
              <a:ext cx="3190008" cy="977651"/>
            </a:xfrm>
            <a:prstGeom prst="roundRect">
              <a:avLst/>
            </a:prstGeom>
            <a:solidFill>
              <a:srgbClr val="B2B2B2">
                <a:alpha val="34118"/>
              </a:srgb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5212772" y="2179108"/>
              <a:ext cx="509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/>
                <a:t>9</a:t>
              </a:r>
              <a:endParaRPr lang="es-BO" b="1" baseline="-25000" dirty="0"/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4058081" y="1693352"/>
              <a:ext cx="201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Rendimiento anual &gt;50% </a:t>
              </a:r>
              <a:endParaRPr lang="es-BO" baseline="-25000" dirty="0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8095672" y="2016517"/>
              <a:ext cx="509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/>
                <a:t>7</a:t>
              </a:r>
              <a:endParaRPr lang="es-BO" b="1" baseline="-25000" dirty="0"/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6450152" y="1876240"/>
              <a:ext cx="509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/>
                <a:t>5</a:t>
              </a:r>
              <a:endParaRPr lang="es-BO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8825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33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Serdan Wilder</dc:creator>
  <cp:lastModifiedBy>Serdan Wilder</cp:lastModifiedBy>
  <cp:revision>6</cp:revision>
  <dcterms:created xsi:type="dcterms:W3CDTF">2021-11-23T15:32:21Z</dcterms:created>
  <dcterms:modified xsi:type="dcterms:W3CDTF">2021-11-23T20:50:13Z</dcterms:modified>
</cp:coreProperties>
</file>