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88EB-883F-40CB-8C88-55971FA701E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706F61C-E36B-4279-97E4-BD83C68605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8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88EB-883F-40CB-8C88-55971FA701E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06F61C-E36B-4279-97E4-BD83C68605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7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88EB-883F-40CB-8C88-55971FA701E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06F61C-E36B-4279-97E4-BD83C6860563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6088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88EB-883F-40CB-8C88-55971FA701E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06F61C-E36B-4279-97E4-BD83C68605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18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88EB-883F-40CB-8C88-55971FA701E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06F61C-E36B-4279-97E4-BD83C6860563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8313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88EB-883F-40CB-8C88-55971FA701E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06F61C-E36B-4279-97E4-BD83C68605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41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88EB-883F-40CB-8C88-55971FA701E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F61C-E36B-4279-97E4-BD83C68605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0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88EB-883F-40CB-8C88-55971FA701E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F61C-E36B-4279-97E4-BD83C68605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1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88EB-883F-40CB-8C88-55971FA701E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F61C-E36B-4279-97E4-BD83C68605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88EB-883F-40CB-8C88-55971FA701E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06F61C-E36B-4279-97E4-BD83C68605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1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88EB-883F-40CB-8C88-55971FA701E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06F61C-E36B-4279-97E4-BD83C68605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3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88EB-883F-40CB-8C88-55971FA701E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06F61C-E36B-4279-97E4-BD83C68605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8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88EB-883F-40CB-8C88-55971FA701E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F61C-E36B-4279-97E4-BD83C68605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88EB-883F-40CB-8C88-55971FA701E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F61C-E36B-4279-97E4-BD83C68605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6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88EB-883F-40CB-8C88-55971FA701E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F61C-E36B-4279-97E4-BD83C68605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88EB-883F-40CB-8C88-55971FA701E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06F61C-E36B-4279-97E4-BD83C68605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3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B88EB-883F-40CB-8C88-55971FA701EF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06F61C-E36B-4279-97E4-BD83C68605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0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5023A-8F87-4A33-963A-44805467736F}"/>
              </a:ext>
            </a:extLst>
          </p:cNvPr>
          <p:cNvSpPr txBox="1">
            <a:spLocks/>
          </p:cNvSpPr>
          <p:nvPr/>
        </p:nvSpPr>
        <p:spPr>
          <a:xfrm>
            <a:off x="838200" y="3285879"/>
            <a:ext cx="10515600" cy="7090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Transacciones</a:t>
            </a:r>
            <a:r>
              <a:rPr lang="en-US" dirty="0"/>
              <a:t> de EIF al exterior</a:t>
            </a:r>
          </a:p>
        </p:txBody>
      </p:sp>
    </p:spTree>
    <p:extLst>
      <p:ext uri="{BB962C8B-B14F-4D97-AF65-F5344CB8AC3E}">
        <p14:creationId xmlns:p14="http://schemas.microsoft.com/office/powerpoint/2010/main" val="205750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41FE6EE-987E-4E75-B85F-ACE41022F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33" y="1185421"/>
            <a:ext cx="5760290" cy="518874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1258D25-B56B-4952-A88A-2596DD275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877" y="2278989"/>
            <a:ext cx="5289322" cy="1636064"/>
          </a:xfrm>
          <a:prstGeom prst="rect">
            <a:avLst/>
          </a:prstGeom>
        </p:spPr>
      </p:pic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C3AB48DC-9A4B-46A2-B77F-4234557CA5F5}"/>
              </a:ext>
            </a:extLst>
          </p:cNvPr>
          <p:cNvCxnSpPr>
            <a:cxnSpLocks/>
          </p:cNvCxnSpPr>
          <p:nvPr/>
        </p:nvCxnSpPr>
        <p:spPr>
          <a:xfrm rot="5400000">
            <a:off x="4256845" y="3022848"/>
            <a:ext cx="2681052" cy="1908698"/>
          </a:xfrm>
          <a:prstGeom prst="bentConnector3">
            <a:avLst>
              <a:gd name="adj1" fmla="val 99338"/>
            </a:avLst>
          </a:prstGeom>
          <a:ln w="28575">
            <a:solidFill>
              <a:schemeClr val="accent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A178CF94-F408-43D5-AE9B-1B2CC1B6A1B6}"/>
              </a:ext>
            </a:extLst>
          </p:cNvPr>
          <p:cNvCxnSpPr>
            <a:cxnSpLocks/>
          </p:cNvCxnSpPr>
          <p:nvPr/>
        </p:nvCxnSpPr>
        <p:spPr>
          <a:xfrm rot="5400000">
            <a:off x="4984817" y="2907439"/>
            <a:ext cx="2095125" cy="1908697"/>
          </a:xfrm>
          <a:prstGeom prst="bentConnector3">
            <a:avLst>
              <a:gd name="adj1" fmla="val 99576"/>
            </a:avLst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79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BA18F-4072-4BB3-A68E-D2CE51C978DF}"/>
              </a:ext>
            </a:extLst>
          </p:cNvPr>
          <p:cNvSpPr txBox="1">
            <a:spLocks/>
          </p:cNvSpPr>
          <p:nvPr/>
        </p:nvSpPr>
        <p:spPr>
          <a:xfrm>
            <a:off x="770877" y="327700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App </a:t>
            </a:r>
            <a:r>
              <a:rPr lang="en-US" dirty="0" err="1"/>
              <a:t>en</a:t>
            </a:r>
            <a:r>
              <a:rPr lang="en-US" dirty="0"/>
              <a:t> Python </a:t>
            </a:r>
          </a:p>
          <a:p>
            <a:pPr algn="ctr"/>
            <a:r>
              <a:rPr lang="en-US" dirty="0"/>
              <a:t>para </a:t>
            </a:r>
            <a:r>
              <a:rPr lang="en-US" dirty="0" err="1"/>
              <a:t>uso</a:t>
            </a:r>
            <a:r>
              <a:rPr lang="en-US" dirty="0"/>
              <a:t> de los </a:t>
            </a:r>
            <a:r>
              <a:rPr lang="en-US" dirty="0" err="1"/>
              <a:t>analistas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5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9D484-1AFE-454E-B933-A59A4CE5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2" y="33657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Regex vs Multilabel </a:t>
            </a:r>
            <a:r>
              <a:rPr lang="en-US" dirty="0" err="1"/>
              <a:t>Clasification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0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30B7BC9-C102-43C9-B7F0-EDF9356E5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96" y="1939161"/>
            <a:ext cx="10478408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0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E770412-80FE-4A17-A957-8AE1BBBE4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76" y="1438436"/>
            <a:ext cx="4328535" cy="360711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ED26B4A-3723-48C2-9D82-02DDBEFE0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23" y="1570528"/>
            <a:ext cx="6492801" cy="521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1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49898A0-91F5-4E91-870B-A1415B76A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473" y="1776181"/>
            <a:ext cx="6378228" cy="423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B296553-B15B-4C0A-90D1-0861538D9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16" y="1347750"/>
            <a:ext cx="9945365" cy="416249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2CED220-606C-47A0-9CD2-CFCAB206BE12}"/>
              </a:ext>
            </a:extLst>
          </p:cNvPr>
          <p:cNvSpPr txBox="1"/>
          <p:nvPr/>
        </p:nvSpPr>
        <p:spPr>
          <a:xfrm>
            <a:off x="949910" y="470517"/>
            <a:ext cx="2228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Naive Bayes</a:t>
            </a:r>
          </a:p>
        </p:txBody>
      </p:sp>
    </p:spTree>
    <p:extLst>
      <p:ext uri="{BB962C8B-B14F-4D97-AF65-F5344CB8AC3E}">
        <p14:creationId xmlns:p14="http://schemas.microsoft.com/office/powerpoint/2010/main" val="234827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BE19778-524B-4354-B3D9-DA4E3B250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94" y="2062033"/>
            <a:ext cx="10917819" cy="425886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784EDC4-F378-4BF6-8F7F-3C0DDA25815C}"/>
              </a:ext>
            </a:extLst>
          </p:cNvPr>
          <p:cNvSpPr txBox="1"/>
          <p:nvPr/>
        </p:nvSpPr>
        <p:spPr>
          <a:xfrm>
            <a:off x="932154" y="825624"/>
            <a:ext cx="2228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SVC</a:t>
            </a:r>
          </a:p>
        </p:txBody>
      </p:sp>
    </p:spTree>
    <p:extLst>
      <p:ext uri="{BB962C8B-B14F-4D97-AF65-F5344CB8AC3E}">
        <p14:creationId xmlns:p14="http://schemas.microsoft.com/office/powerpoint/2010/main" val="424961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F55269D-01D9-43BB-9B5A-FC71AA355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23" y="1671455"/>
            <a:ext cx="11136994" cy="436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6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BA18F-4072-4BB3-A68E-D2CE51C978DF}"/>
              </a:ext>
            </a:extLst>
          </p:cNvPr>
          <p:cNvSpPr txBox="1">
            <a:spLocks/>
          </p:cNvSpPr>
          <p:nvPr/>
        </p:nvSpPr>
        <p:spPr>
          <a:xfrm>
            <a:off x="770877" y="327700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Topic detection</a:t>
            </a:r>
          </a:p>
        </p:txBody>
      </p:sp>
    </p:spTree>
    <p:extLst>
      <p:ext uri="{BB962C8B-B14F-4D97-AF65-F5344CB8AC3E}">
        <p14:creationId xmlns:p14="http://schemas.microsoft.com/office/powerpoint/2010/main" val="138804494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22</Words>
  <Application>Microsoft Office PowerPoint</Application>
  <PresentationFormat>Panorámica</PresentationFormat>
  <Paragraphs>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Espiral</vt:lpstr>
      <vt:lpstr>Presentación de PowerPoint</vt:lpstr>
      <vt:lpstr>Regex vs Multilabel Clasification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Wilder Serdan</dc:creator>
  <cp:lastModifiedBy>Wilder Serdan</cp:lastModifiedBy>
  <cp:revision>2</cp:revision>
  <dcterms:created xsi:type="dcterms:W3CDTF">2022-08-06T19:54:08Z</dcterms:created>
  <dcterms:modified xsi:type="dcterms:W3CDTF">2022-08-06T20:12:35Z</dcterms:modified>
</cp:coreProperties>
</file>