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702" r:id="rId2"/>
    <p:sldId id="703" r:id="rId3"/>
    <p:sldId id="704" r:id="rId4"/>
    <p:sldId id="705" r:id="rId5"/>
    <p:sldId id="706" r:id="rId6"/>
    <p:sldId id="707" r:id="rId7"/>
    <p:sldId id="711" r:id="rId8"/>
    <p:sldId id="708" r:id="rId9"/>
    <p:sldId id="709" r:id="rId10"/>
    <p:sldId id="71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6C1A8-949D-4494-95F1-1D95A7D081EB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3A3C0-16FC-47C1-8088-6B3A43F676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5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FA49-A7CA-47B6-9908-7E1A149514A4}" type="slidenum">
              <a:rPr lang="es-BO" smtClean="0"/>
              <a:t>1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0223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BAB14-258B-4030-ABEC-A9A1A659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486A36-4688-4D3B-A76F-22DE1644D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FEAA6C-ACDF-4D78-B660-2B5BD76A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819EC-F67A-4D6B-BF64-2F485221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62179B-29E5-4A5A-8F6B-EE1D1F43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B46A7-F852-4734-B237-C377E9E8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9F0862-1F17-429C-988A-4A5A26130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4B2E2-57FC-467D-BE36-8147A3BE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1213B-C61E-4169-8C6C-E423012B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97D7E-ECFB-486A-BD36-93FC15BB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3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415554-298F-4C71-84EE-15C2728BC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B7CC73-A23D-468D-B1DC-733A8A7A7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680982-F4E0-49FC-B1A1-1B4E4113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E9DB1F-0B9E-4F1C-A8D3-2F3DA9EA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68C3A5-2645-40B1-B8C5-898D00D0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EB1C6-A97C-427B-8935-0ECDAF5C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170782-4CCA-4D21-93D3-ED05C111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8AC32-4399-4662-ACB9-7AF58494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94923-8426-46AD-B592-6CB95792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DFFF1-EB75-4C9F-8846-9D5DC6C9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339F8-0B06-40E2-8C46-9307DE4E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763B8B-9983-44DA-A5EE-092CEBD98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0C9B96-44B7-4A18-B960-AAB5E7FF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B0D88D-A2D9-4E50-99BB-42E6AFDD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D23939-8996-452C-BBCC-C1A9BB6C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FF534-BBE1-45A1-AFDA-95E4ADC9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08954-FCC3-4563-BB66-A9712E71C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95C3E0-CD73-436C-B901-0740434E7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07EAB5-4754-4F94-936D-99E83946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2F5A5C-9ABB-4723-9571-8033C7F7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0D7381-479E-4B7F-80F5-D8D943F6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9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227A6-E899-4258-A7E9-BEA0B88F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0E3E70-4170-4C60-83F2-FB1888BC2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44C6BE-404A-4A92-9F0F-2A36C4353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85D574-7945-4439-A7D5-6BFED5EA0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59FC25-7BAD-4B6F-9DEF-CECAF29DD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7C83D1-06E3-4E29-9094-739A1B68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3604CD-3A9E-4C05-B34B-9D0086D8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F16191-F8B1-4CBA-8A4B-515E5D4F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3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0334C-0ADA-462D-A9E0-3DA8CE31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15DEC0-F172-4097-82AC-8E4AD33C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CF78BC-F240-46D4-B979-50F95701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745162-3AB1-4405-8F04-6F33E359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9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F59C69-6A69-4275-BC30-88B97764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DADCA1-C97B-4B97-98D4-D26BBC52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FB435-DFB8-4277-854E-E636E7EC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5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3B455-4B3C-4502-BAFB-7A705ED5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D6215D-F899-4B2B-8282-B337D730F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A6145F-3576-40C5-B923-2BAEF9FA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190CA2-FFDB-4B61-BDDA-2D3A8A11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324D62-DA82-4B81-96E8-BEC1FE37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52E0A1-B75C-4814-87D6-6FDA675F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5619C-BD0F-499F-9601-D7A32D39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437955-B5ED-49D3-88DA-281ED92BE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5387E4-E957-4910-ACEB-E58BD7683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486C77-ABF1-4053-9135-49BA8932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D55D4-969A-4AB4-A8B4-E693DE6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B331A9-3C76-48D9-85A5-844AF0A5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7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EA2002-6778-4DE7-A720-E007D34E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F0A70C-CC24-4F4C-AAA7-C8C9D395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611EE-844C-40BE-898B-8880FFB7C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30577-A43E-49B3-9565-CB47936B187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76E184-B921-47FD-B25C-3288815B5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D2352C-99A2-42BC-8351-7B9884115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4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A9mZivQ22kkzPrMHN-pjUPD11-a5yjnb?usp=sharing" TargetMode="External"/><Relationship Id="rId2" Type="http://schemas.openxmlformats.org/officeDocument/2006/relationships/hyperlink" Target="https://colab.research.google.com/drive/1rbKK8zv3wsCIZgOT1CttKOu6bE4niEaM?usp=sharing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lYFDSE-e-qCg1uHAz1wgGupV0p2UT7IF?usp=shari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1AD444-1092-4557-9542-5E4583D6D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47" y="540174"/>
            <a:ext cx="10108679" cy="494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4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13E159-3EB5-46BB-97DF-45DE58D6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02" y="2228746"/>
            <a:ext cx="6416596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018DBBE-40FB-4F5F-A72E-427590E0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99" y="331423"/>
            <a:ext cx="3459780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8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B3B65FB-FE9B-49C9-B7EB-3FD7B56AAF0A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Regresion-basico-1.ipynb - </a:t>
            </a:r>
            <a:r>
              <a:rPr lang="en-US" dirty="0" err="1">
                <a:hlinkClick r:id="rId2"/>
              </a:rPr>
              <a:t>Colaboratory</a:t>
            </a:r>
            <a:r>
              <a:rPr lang="en-US" dirty="0">
                <a:hlinkClick r:id="rId2"/>
              </a:rPr>
              <a:t> (google.com)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BA3667-C44A-4BE5-86AD-E2D309E81B7B}"/>
              </a:ext>
            </a:extLst>
          </p:cNvPr>
          <p:cNvSpPr txBox="1"/>
          <p:nvPr/>
        </p:nvSpPr>
        <p:spPr>
          <a:xfrm>
            <a:off x="3131191" y="421116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Clasificación-intro-1.ipynb - </a:t>
            </a:r>
            <a:r>
              <a:rPr lang="es-ES" dirty="0" err="1">
                <a:hlinkClick r:id="rId3"/>
              </a:rPr>
              <a:t>Colaboratory</a:t>
            </a:r>
            <a:r>
              <a:rPr lang="es-ES" dirty="0">
                <a:hlinkClick r:id="rId3"/>
              </a:rPr>
              <a:t> (google.com)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7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20F3DC-3AA5-4A93-9E31-224BC688A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27" y="1006523"/>
            <a:ext cx="9368945" cy="417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7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271D11C-EC63-4A75-AE25-12812E65A2D6}"/>
              </a:ext>
            </a:extLst>
          </p:cNvPr>
          <p:cNvSpPr txBox="1"/>
          <p:nvPr/>
        </p:nvSpPr>
        <p:spPr>
          <a:xfrm>
            <a:off x="3047301" y="3107932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https://colab.research.google.com/drive/1lYFDSE-e-qCg1uHAz1wgGupV0p2UT7IF?usp=sharing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5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B426CB-372E-4A78-B132-84C844D7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46" y="602332"/>
            <a:ext cx="10651108" cy="503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9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DC13DCA-2BF0-4F87-961D-68238EBD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8" y="1691489"/>
            <a:ext cx="6729043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9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5C45915-A8AB-40FE-82AF-B6681D17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18" y="1068050"/>
            <a:ext cx="9260950" cy="420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6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5FA54D-0F3A-420A-92F4-308BBFA4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050" y="1154272"/>
            <a:ext cx="6148468" cy="400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5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38</Words>
  <Application>Microsoft Office PowerPoint</Application>
  <PresentationFormat>Panorámica</PresentationFormat>
  <Paragraphs>4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Wilder Serdan</dc:creator>
  <cp:lastModifiedBy>Wilder Serdan</cp:lastModifiedBy>
  <cp:revision>4</cp:revision>
  <dcterms:created xsi:type="dcterms:W3CDTF">2022-06-08T23:37:43Z</dcterms:created>
  <dcterms:modified xsi:type="dcterms:W3CDTF">2022-07-30T02:01:19Z</dcterms:modified>
</cp:coreProperties>
</file>