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9" r:id="rId33"/>
    <p:sldId id="269" r:id="rId3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2659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4776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77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651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2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79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985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542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28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84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97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B7C5-22D5-4345-A2F6-DEC821A09DBC}" type="datetimeFigureOut">
              <a:rPr lang="es-BO" smtClean="0"/>
              <a:t>9/10/2021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7237-33F4-4AB2-9964-A98F6F8B808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5052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61" y="1234250"/>
            <a:ext cx="6668078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076" y="1241870"/>
            <a:ext cx="3779848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72" y="1676248"/>
            <a:ext cx="5258256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20" y="2015367"/>
            <a:ext cx="5075360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5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7" y="1672438"/>
            <a:ext cx="5143946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4" y="1497162"/>
            <a:ext cx="5433531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8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41" y="1687679"/>
            <a:ext cx="5060118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1592421"/>
            <a:ext cx="513632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62" y="1531455"/>
            <a:ext cx="526587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6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17" y="1680058"/>
            <a:ext cx="5151566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58" y="1790558"/>
            <a:ext cx="5342083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92" y="1611472"/>
            <a:ext cx="6645216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3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44" y="1401904"/>
            <a:ext cx="520491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6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33" y="1969643"/>
            <a:ext cx="4991533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1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98" y="1634334"/>
            <a:ext cx="464860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97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1386663"/>
            <a:ext cx="545639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8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41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597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45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7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99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8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71" y="1158043"/>
            <a:ext cx="6660457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60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1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7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75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20" y="1687679"/>
            <a:ext cx="669856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24" y="1508593"/>
            <a:ext cx="544115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58" y="1767696"/>
            <a:ext cx="5342083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82" y="1843902"/>
            <a:ext cx="5250635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0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01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751" y="1641955"/>
            <a:ext cx="5052498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39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Panorámica</PresentationFormat>
  <Paragraphs>0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8</cp:revision>
  <dcterms:created xsi:type="dcterms:W3CDTF">2021-10-09T13:06:20Z</dcterms:created>
  <dcterms:modified xsi:type="dcterms:W3CDTF">2021-10-09T15:51:22Z</dcterms:modified>
</cp:coreProperties>
</file>