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81" r:id="rId3"/>
    <p:sldId id="267" r:id="rId4"/>
    <p:sldId id="282" r:id="rId5"/>
    <p:sldId id="270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9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8" autoAdjust="0"/>
    <p:restoredTop sz="94660"/>
  </p:normalViewPr>
  <p:slideViewPr>
    <p:cSldViewPr snapToGrid="0">
      <p:cViewPr>
        <p:scale>
          <a:sx n="66" d="100"/>
          <a:sy n="66" d="100"/>
        </p:scale>
        <p:origin x="28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98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98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678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átu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8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1838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879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701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5610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966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463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7605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9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E419-4554-4381-B538-B448A2D44A69}" type="datetimeFigureOut">
              <a:rPr lang="es-BO" smtClean="0"/>
              <a:t>16/8/2022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24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t="25260" r="6630" b="26113"/>
          <a:stretch/>
        </p:blipFill>
        <p:spPr>
          <a:xfrm>
            <a:off x="3690726" y="1033135"/>
            <a:ext cx="4948084" cy="21016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95627" y="4129856"/>
            <a:ext cx="7738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Book Antiqua" panose="02040602050305030304" pitchFamily="18" charset="0"/>
              </a:rPr>
              <a:t>Proyecto Final Minería de Datos II</a:t>
            </a:r>
          </a:p>
          <a:p>
            <a:pPr algn="ctr"/>
            <a:endParaRPr lang="es-BO" sz="2800" dirty="0" smtClean="0">
              <a:latin typeface="Book Antiqua" panose="02040602050305030304" pitchFamily="18" charset="0"/>
            </a:endParaRPr>
          </a:p>
          <a:p>
            <a:pPr algn="ctr"/>
            <a:r>
              <a:rPr lang="es-ES" sz="2800" dirty="0" smtClean="0">
                <a:latin typeface="Book Antiqua" panose="02040602050305030304" pitchFamily="18" charset="0"/>
              </a:rPr>
              <a:t>Maestrante: Wilder Serdán C.</a:t>
            </a:r>
          </a:p>
        </p:txBody>
      </p:sp>
    </p:spTree>
    <p:extLst>
      <p:ext uri="{BB962C8B-B14F-4D97-AF65-F5344CB8AC3E}">
        <p14:creationId xmlns:p14="http://schemas.microsoft.com/office/powerpoint/2010/main" val="3824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32" y="1794923"/>
            <a:ext cx="9510701" cy="47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50" y="1703300"/>
            <a:ext cx="905001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40" y="2060945"/>
            <a:ext cx="884043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6716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302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7596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7187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29196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C13DCA-2BF0-4F87-961D-68238EBD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073228"/>
            <a:ext cx="672904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C45915-A8AB-40FE-82AF-B6681D17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8" y="1068050"/>
            <a:ext cx="9260950" cy="42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1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10" y="2404272"/>
            <a:ext cx="6122173" cy="38755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671" y="1041846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 transferencias al exterior cliente banco sistema financiero para estadísticas de Balanza de Pagos</a:t>
            </a:r>
          </a:p>
        </p:txBody>
      </p:sp>
    </p:spTree>
    <p:extLst>
      <p:ext uri="{BB962C8B-B14F-4D97-AF65-F5344CB8AC3E}">
        <p14:creationId xmlns:p14="http://schemas.microsoft.com/office/powerpoint/2010/main" val="1188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5FA54D-0F3A-420A-92F4-308BBFA4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0" y="1154272"/>
            <a:ext cx="6148468" cy="4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3E159-3EB5-46BB-97DF-45DE58D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2228746"/>
            <a:ext cx="64165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429069"/>
            <a:ext cx="239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09" y="1883174"/>
            <a:ext cx="8616074" cy="44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429069"/>
            <a:ext cx="239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2" y="1059192"/>
            <a:ext cx="645885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Hablar de BOW y TIDFT</a:t>
            </a:r>
          </a:p>
        </p:txBody>
      </p:sp>
    </p:spTree>
    <p:extLst>
      <p:ext uri="{BB962C8B-B14F-4D97-AF65-F5344CB8AC3E}">
        <p14:creationId xmlns:p14="http://schemas.microsoft.com/office/powerpoint/2010/main" val="8114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48" y="2053732"/>
            <a:ext cx="7982316" cy="4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124" b="2061"/>
          <a:stretch/>
        </p:blipFill>
        <p:spPr>
          <a:xfrm>
            <a:off x="1021977" y="2218345"/>
            <a:ext cx="2984568" cy="2824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58" y="1508191"/>
            <a:ext cx="6269489" cy="46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55" y="3633948"/>
            <a:ext cx="9362411" cy="24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ook Antiqua" panose="02040602050305030304" pitchFamily="18" charset="0"/>
              </a:rPr>
              <a:t>Dataset</a:t>
            </a:r>
            <a:endParaRPr lang="es-ES" sz="2800" b="1" dirty="0" smtClean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Book Antiqua" panose="02040602050305030304" pitchFamily="18" charset="0"/>
              </a:rPr>
              <a:t>Glosa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93" y="1950943"/>
            <a:ext cx="3688626" cy="45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BCB4-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BCB4-3" id="{5FDC62F2-40E2-4C37-BADA-078EC5266932}" vid="{777CB1C0-6E97-4EBF-B84D-50D1051684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TemaBCB4-3</Template>
  <TotalTime>398</TotalTime>
  <Words>61</Words>
  <Application>Microsoft Office PowerPoint</Application>
  <PresentationFormat>Panorámica</PresentationFormat>
  <Paragraphs>35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TemaBCB4-3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7</cp:revision>
  <dcterms:created xsi:type="dcterms:W3CDTF">2022-08-16T15:26:04Z</dcterms:created>
  <dcterms:modified xsi:type="dcterms:W3CDTF">2022-08-16T22:04:04Z</dcterms:modified>
</cp:coreProperties>
</file>