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14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EB8-111C-40E0-BC76-57BE3D1CDA2F}" type="datetimeFigureOut">
              <a:rPr lang="es-BO" smtClean="0"/>
              <a:t>6/11/2021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CA6-3EAC-48C0-84FA-78B23FF73CE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9328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EB8-111C-40E0-BC76-57BE3D1CDA2F}" type="datetimeFigureOut">
              <a:rPr lang="es-BO" smtClean="0"/>
              <a:t>6/11/2021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CA6-3EAC-48C0-84FA-78B23FF73CE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0444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EB8-111C-40E0-BC76-57BE3D1CDA2F}" type="datetimeFigureOut">
              <a:rPr lang="es-BO" smtClean="0"/>
              <a:t>6/11/2021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CA6-3EAC-48C0-84FA-78B23FF73CE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55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EB8-111C-40E0-BC76-57BE3D1CDA2F}" type="datetimeFigureOut">
              <a:rPr lang="es-BO" smtClean="0"/>
              <a:t>6/11/2021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CA6-3EAC-48C0-84FA-78B23FF73CE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3528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EB8-111C-40E0-BC76-57BE3D1CDA2F}" type="datetimeFigureOut">
              <a:rPr lang="es-BO" smtClean="0"/>
              <a:t>6/11/2021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CA6-3EAC-48C0-84FA-78B23FF73CE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6503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EB8-111C-40E0-BC76-57BE3D1CDA2F}" type="datetimeFigureOut">
              <a:rPr lang="es-BO" smtClean="0"/>
              <a:t>6/11/2021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CA6-3EAC-48C0-84FA-78B23FF73CE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9772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EB8-111C-40E0-BC76-57BE3D1CDA2F}" type="datetimeFigureOut">
              <a:rPr lang="es-BO" smtClean="0"/>
              <a:t>6/11/2021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CA6-3EAC-48C0-84FA-78B23FF73CE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850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EB8-111C-40E0-BC76-57BE3D1CDA2F}" type="datetimeFigureOut">
              <a:rPr lang="es-BO" smtClean="0"/>
              <a:t>6/11/2021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CA6-3EAC-48C0-84FA-78B23FF73CE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6423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EB8-111C-40E0-BC76-57BE3D1CDA2F}" type="datetimeFigureOut">
              <a:rPr lang="es-BO" smtClean="0"/>
              <a:t>6/11/2021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CA6-3EAC-48C0-84FA-78B23FF73CE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9969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EB8-111C-40E0-BC76-57BE3D1CDA2F}" type="datetimeFigureOut">
              <a:rPr lang="es-BO" smtClean="0"/>
              <a:t>6/11/2021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CA6-3EAC-48C0-84FA-78B23FF73CE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4440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BEB8-111C-40E0-BC76-57BE3D1CDA2F}" type="datetimeFigureOut">
              <a:rPr lang="es-BO" smtClean="0"/>
              <a:t>6/11/2021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CA6-3EAC-48C0-84FA-78B23FF73CE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007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EBEB8-111C-40E0-BC76-57BE3D1CDA2F}" type="datetimeFigureOut">
              <a:rPr lang="es-BO" smtClean="0"/>
              <a:t>6/11/2021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6CA6-3EAC-48C0-84FA-78B23FF73CE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7968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0000" t="11630" r="12333" b="12815"/>
          <a:stretch/>
        </p:blipFill>
        <p:spPr>
          <a:xfrm>
            <a:off x="975360" y="487680"/>
            <a:ext cx="10180320" cy="557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4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52708" t="7778" r="9375" b="12963"/>
          <a:stretch/>
        </p:blipFill>
        <p:spPr>
          <a:xfrm>
            <a:off x="944880" y="487680"/>
            <a:ext cx="10287000" cy="604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14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Wilder Serdan</dc:creator>
  <cp:lastModifiedBy>Wilder Serdan</cp:lastModifiedBy>
  <cp:revision>3</cp:revision>
  <dcterms:created xsi:type="dcterms:W3CDTF">2021-11-06T01:41:16Z</dcterms:created>
  <dcterms:modified xsi:type="dcterms:W3CDTF">2021-11-06T18:54:44Z</dcterms:modified>
</cp:coreProperties>
</file>