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32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044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55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528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503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977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5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642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969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440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0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BEB8-111C-40E0-BC76-57BE3D1CDA2F}" type="datetimeFigureOut">
              <a:rPr lang="es-BO" smtClean="0"/>
              <a:t>5/11/2021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968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000" t="11630" r="12333" b="12815"/>
          <a:stretch/>
        </p:blipFill>
        <p:spPr>
          <a:xfrm>
            <a:off x="975360" y="487680"/>
            <a:ext cx="10180320" cy="55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42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2</cp:revision>
  <dcterms:created xsi:type="dcterms:W3CDTF">2021-11-06T01:41:16Z</dcterms:created>
  <dcterms:modified xsi:type="dcterms:W3CDTF">2021-11-06T01:53:27Z</dcterms:modified>
</cp:coreProperties>
</file>