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148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13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778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65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277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982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129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0724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943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8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934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96E9-D219-4C96-A010-FE899B9589BE}" type="datetimeFigureOut">
              <a:rPr lang="es-BO" smtClean="0"/>
              <a:t>19/2/2022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838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7" y="120438"/>
            <a:ext cx="10445215" cy="6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55" y="3765176"/>
            <a:ext cx="6063704" cy="27073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" y="883081"/>
            <a:ext cx="5163671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0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351" y="342469"/>
            <a:ext cx="1273670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86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4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866417"/>
            <a:ext cx="974543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99574"/>
            <a:ext cx="985975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956917"/>
            <a:ext cx="991690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947391"/>
            <a:ext cx="1012648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67" y="694954"/>
            <a:ext cx="7211761" cy="20139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60" y="2708877"/>
            <a:ext cx="8908141" cy="38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299" y="-14768"/>
            <a:ext cx="13422598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9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01" y="2369803"/>
            <a:ext cx="8014171" cy="25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68706" y="2447365"/>
            <a:ext cx="7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19 feb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75125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</Words>
  <Application>Microsoft Office PowerPoint</Application>
  <PresentationFormat>Panorámica</PresentationFormat>
  <Paragraphs>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12</cp:revision>
  <dcterms:created xsi:type="dcterms:W3CDTF">2022-02-12T13:18:31Z</dcterms:created>
  <dcterms:modified xsi:type="dcterms:W3CDTF">2022-02-19T23:27:41Z</dcterms:modified>
</cp:coreProperties>
</file>