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96E9-D219-4C96-A010-FE899B9589BE}" type="datetimeFigureOut">
              <a:rPr lang="es-BO" smtClean="0"/>
              <a:t>12/2/2022</a:t>
            </a:fld>
            <a:endParaRPr lang="es-B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F2E2-B887-4F74-B7E3-C8E74055A399}" type="slidenum">
              <a:rPr lang="es-BO" smtClean="0"/>
              <a:t>‹Nº›</a:t>
            </a:fld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514895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96E9-D219-4C96-A010-FE899B9589BE}" type="datetimeFigureOut">
              <a:rPr lang="es-BO" smtClean="0"/>
              <a:t>12/2/2022</a:t>
            </a:fld>
            <a:endParaRPr lang="es-B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F2E2-B887-4F74-B7E3-C8E74055A399}" type="slidenum">
              <a:rPr lang="es-BO" smtClean="0"/>
              <a:t>‹Nº›</a:t>
            </a:fld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791355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96E9-D219-4C96-A010-FE899B9589BE}" type="datetimeFigureOut">
              <a:rPr lang="es-BO" smtClean="0"/>
              <a:t>12/2/2022</a:t>
            </a:fld>
            <a:endParaRPr lang="es-B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F2E2-B887-4F74-B7E3-C8E74055A399}" type="slidenum">
              <a:rPr lang="es-BO" smtClean="0"/>
              <a:t>‹Nº›</a:t>
            </a:fld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67784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96E9-D219-4C96-A010-FE899B9589BE}" type="datetimeFigureOut">
              <a:rPr lang="es-BO" smtClean="0"/>
              <a:t>12/2/2022</a:t>
            </a:fld>
            <a:endParaRPr lang="es-B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F2E2-B887-4F74-B7E3-C8E74055A399}" type="slidenum">
              <a:rPr lang="es-BO" smtClean="0"/>
              <a:t>‹Nº›</a:t>
            </a:fld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04658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96E9-D219-4C96-A010-FE899B9589BE}" type="datetimeFigureOut">
              <a:rPr lang="es-BO" smtClean="0"/>
              <a:t>12/2/2022</a:t>
            </a:fld>
            <a:endParaRPr lang="es-B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F2E2-B887-4F74-B7E3-C8E74055A399}" type="slidenum">
              <a:rPr lang="es-BO" smtClean="0"/>
              <a:t>‹Nº›</a:t>
            </a:fld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22773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96E9-D219-4C96-A010-FE899B9589BE}" type="datetimeFigureOut">
              <a:rPr lang="es-BO" smtClean="0"/>
              <a:t>12/2/2022</a:t>
            </a:fld>
            <a:endParaRPr lang="es-BO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F2E2-B887-4F74-B7E3-C8E74055A399}" type="slidenum">
              <a:rPr lang="es-BO" smtClean="0"/>
              <a:t>‹Nº›</a:t>
            </a:fld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89824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96E9-D219-4C96-A010-FE899B9589BE}" type="datetimeFigureOut">
              <a:rPr lang="es-BO" smtClean="0"/>
              <a:t>12/2/2022</a:t>
            </a:fld>
            <a:endParaRPr lang="es-BO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F2E2-B887-4F74-B7E3-C8E74055A399}" type="slidenum">
              <a:rPr lang="es-BO" smtClean="0"/>
              <a:t>‹Nº›</a:t>
            </a:fld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912954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96E9-D219-4C96-A010-FE899B9589BE}" type="datetimeFigureOut">
              <a:rPr lang="es-BO" smtClean="0"/>
              <a:t>12/2/2022</a:t>
            </a:fld>
            <a:endParaRPr lang="es-BO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F2E2-B887-4F74-B7E3-C8E74055A399}" type="slidenum">
              <a:rPr lang="es-BO" smtClean="0"/>
              <a:t>‹Nº›</a:t>
            </a:fld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607240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96E9-D219-4C96-A010-FE899B9589BE}" type="datetimeFigureOut">
              <a:rPr lang="es-BO" smtClean="0"/>
              <a:t>12/2/2022</a:t>
            </a:fld>
            <a:endParaRPr lang="es-BO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F2E2-B887-4F74-B7E3-C8E74055A399}" type="slidenum">
              <a:rPr lang="es-BO" smtClean="0"/>
              <a:t>‹Nº›</a:t>
            </a:fld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094313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96E9-D219-4C96-A010-FE899B9589BE}" type="datetimeFigureOut">
              <a:rPr lang="es-BO" smtClean="0"/>
              <a:t>12/2/2022</a:t>
            </a:fld>
            <a:endParaRPr lang="es-BO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F2E2-B887-4F74-B7E3-C8E74055A399}" type="slidenum">
              <a:rPr lang="es-BO" smtClean="0"/>
              <a:t>‹Nº›</a:t>
            </a:fld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58244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96E9-D219-4C96-A010-FE899B9589BE}" type="datetimeFigureOut">
              <a:rPr lang="es-BO" smtClean="0"/>
              <a:t>12/2/2022</a:t>
            </a:fld>
            <a:endParaRPr lang="es-BO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F2E2-B887-4F74-B7E3-C8E74055A399}" type="slidenum">
              <a:rPr lang="es-BO" smtClean="0"/>
              <a:t>‹Nº›</a:t>
            </a:fld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993489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096E9-D219-4C96-A010-FE899B9589BE}" type="datetimeFigureOut">
              <a:rPr lang="es-BO" smtClean="0"/>
              <a:t>12/2/2022</a:t>
            </a:fld>
            <a:endParaRPr lang="es-B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EF2E2-B887-4F74-B7E3-C8E74055A399}" type="slidenum">
              <a:rPr lang="es-BO" smtClean="0"/>
              <a:t>‹Nº›</a:t>
            </a:fld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083866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07" y="120438"/>
            <a:ext cx="10445215" cy="673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28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51" y="-43347"/>
            <a:ext cx="12193702" cy="694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426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15299" y="-14768"/>
            <a:ext cx="13422598" cy="688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296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801" y="2369803"/>
            <a:ext cx="8014171" cy="258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928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5125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6305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5889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0866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3427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5502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282" y="866417"/>
            <a:ext cx="9745435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031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124" y="199574"/>
            <a:ext cx="9859751" cy="64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61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545" y="956917"/>
            <a:ext cx="9916909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653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756" y="947391"/>
            <a:ext cx="10126488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203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067" y="694954"/>
            <a:ext cx="7211761" cy="201392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660" y="2708877"/>
            <a:ext cx="8908141" cy="387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090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03" y="715251"/>
            <a:ext cx="10570713" cy="55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077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18" y="37626"/>
            <a:ext cx="11383964" cy="678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952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60" y="90021"/>
            <a:ext cx="11498280" cy="667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3196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0</Words>
  <Application>Microsoft Office PowerPoint</Application>
  <PresentationFormat>Panorámica</PresentationFormat>
  <Paragraphs>0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Wilder Serdan</dc:creator>
  <cp:lastModifiedBy>Wilder Serdan</cp:lastModifiedBy>
  <cp:revision>10</cp:revision>
  <dcterms:created xsi:type="dcterms:W3CDTF">2022-02-12T13:18:31Z</dcterms:created>
  <dcterms:modified xsi:type="dcterms:W3CDTF">2022-02-12T17:04:47Z</dcterms:modified>
</cp:coreProperties>
</file>