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15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77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3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68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49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99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34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60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58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02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736D-947D-4D68-A435-64AA0BA75570}" type="datetimeFigureOut">
              <a:rPr lang="es-BO" smtClean="0"/>
              <a:t>3/12/2021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39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639247" y="2185796"/>
            <a:ext cx="9397896" cy="2717165"/>
            <a:chOff x="639247" y="2156768"/>
            <a:chExt cx="9397896" cy="2717165"/>
          </a:xfrm>
        </p:grpSpPr>
        <p:grpSp>
          <p:nvGrpSpPr>
            <p:cNvPr id="12" name="Grupo 11"/>
            <p:cNvGrpSpPr/>
            <p:nvPr/>
          </p:nvGrpSpPr>
          <p:grpSpPr>
            <a:xfrm>
              <a:off x="9114971" y="2605277"/>
              <a:ext cx="922172" cy="1820146"/>
              <a:chOff x="3710940" y="975359"/>
              <a:chExt cx="1077426" cy="321207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l="17750" t="84858" r="4025" b="10946"/>
              <a:stretch/>
            </p:blipFill>
            <p:spPr>
              <a:xfrm rot="16200000">
                <a:off x="2341654" y="2344647"/>
                <a:ext cx="3009900" cy="271327"/>
              </a:xfrm>
              <a:prstGeom prst="rect">
                <a:avLst/>
              </a:prstGeom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3982267" y="975359"/>
                <a:ext cx="767643" cy="4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1.200</a:t>
                </a:r>
                <a:endParaRPr lang="es-BO" sz="1000" dirty="0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020723" y="3714444"/>
                <a:ext cx="767643" cy="4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-100</a:t>
                </a:r>
                <a:endParaRPr lang="es-BO" sz="1000" dirty="0"/>
              </a:p>
            </p:txBody>
          </p:sp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47" y="2156768"/>
              <a:ext cx="8475724" cy="271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8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850434" y="2520850"/>
            <a:ext cx="7142642" cy="2042663"/>
            <a:chOff x="2850434" y="2520850"/>
            <a:chExt cx="7142642" cy="2042663"/>
          </a:xfrm>
        </p:grpSpPr>
        <p:grpSp>
          <p:nvGrpSpPr>
            <p:cNvPr id="12" name="Grupo 11"/>
            <p:cNvGrpSpPr/>
            <p:nvPr/>
          </p:nvGrpSpPr>
          <p:grpSpPr>
            <a:xfrm>
              <a:off x="9070904" y="2623288"/>
              <a:ext cx="922172" cy="1798346"/>
              <a:chOff x="3710940" y="975359"/>
              <a:chExt cx="1077426" cy="317360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l="17750" t="84858" r="4025" b="10946"/>
              <a:stretch/>
            </p:blipFill>
            <p:spPr>
              <a:xfrm rot="16200000">
                <a:off x="2341654" y="2344647"/>
                <a:ext cx="3009900" cy="271327"/>
              </a:xfrm>
              <a:prstGeom prst="rect">
                <a:avLst/>
              </a:prstGeom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3982268" y="975359"/>
                <a:ext cx="767643" cy="43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400</a:t>
                </a:r>
                <a:endParaRPr lang="es-BO" sz="1000" dirty="0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020723" y="3714445"/>
                <a:ext cx="767643" cy="43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-</a:t>
                </a:r>
                <a:r>
                  <a:rPr lang="es-ES" sz="1000" dirty="0" smtClean="0"/>
                  <a:t>100</a:t>
                </a:r>
                <a:endParaRPr lang="es-BO" sz="1000" dirty="0"/>
              </a:p>
            </p:txBody>
          </p:sp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0434" y="2520850"/>
              <a:ext cx="6187556" cy="2042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630210" y="2463236"/>
            <a:ext cx="7009549" cy="2217966"/>
            <a:chOff x="2630210" y="2463236"/>
            <a:chExt cx="7406933" cy="2217966"/>
          </a:xfrm>
        </p:grpSpPr>
        <p:grpSp>
          <p:nvGrpSpPr>
            <p:cNvPr id="12" name="Grupo 11"/>
            <p:cNvGrpSpPr/>
            <p:nvPr/>
          </p:nvGrpSpPr>
          <p:grpSpPr>
            <a:xfrm>
              <a:off x="9114971" y="2634305"/>
              <a:ext cx="922172" cy="1798346"/>
              <a:chOff x="3710940" y="975359"/>
              <a:chExt cx="1077426" cy="317360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l="17750" t="84858" r="4025" b="10946"/>
              <a:stretch/>
            </p:blipFill>
            <p:spPr>
              <a:xfrm rot="16200000">
                <a:off x="2341654" y="2344647"/>
                <a:ext cx="3009900" cy="271327"/>
              </a:xfrm>
              <a:prstGeom prst="rect">
                <a:avLst/>
              </a:prstGeom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3982268" y="975359"/>
                <a:ext cx="767643" cy="43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11.000</a:t>
                </a:r>
                <a:endParaRPr lang="es-BO" sz="1000" dirty="0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020723" y="3714445"/>
                <a:ext cx="767643" cy="43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0</a:t>
                </a:r>
                <a:endParaRPr lang="es-BO" sz="1000" dirty="0"/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0210" y="2463236"/>
              <a:ext cx="6484761" cy="2217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21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368300" y="882639"/>
            <a:ext cx="11321188" cy="5330422"/>
            <a:chOff x="368300" y="882639"/>
            <a:chExt cx="11321188" cy="5330422"/>
          </a:xfrm>
        </p:grpSpPr>
        <p:pic>
          <p:nvPicPr>
            <p:cNvPr id="1026" name="Picture 2" descr="Human resources icon on white background Vector Imag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8" t="14272" r="4620" b="17438"/>
            <a:stretch/>
          </p:blipFill>
          <p:spPr bwMode="auto">
            <a:xfrm>
              <a:off x="3289788" y="3140176"/>
              <a:ext cx="897617" cy="75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in Money 6 Icon - Pixicon - Pix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567" y="3240745"/>
              <a:ext cx="649923" cy="649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merging Technology Icon Images, Stock Photos &amp;amp; Vectors | Shutter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9" t="20119" r="19358" b="28095"/>
            <a:stretch/>
          </p:blipFill>
          <p:spPr bwMode="auto">
            <a:xfrm>
              <a:off x="7771311" y="3162520"/>
              <a:ext cx="822760" cy="73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onsumer icon with male customer person profile Vector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0" t="6883" r="18700" b="14352"/>
            <a:stretch/>
          </p:blipFill>
          <p:spPr bwMode="auto">
            <a:xfrm>
              <a:off x="10332464" y="3140176"/>
              <a:ext cx="554047" cy="75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188" l="6719" r="93750">
                          <a14:foregroundMark x1="62344" y1="62969" x2="62344" y2="629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4703" y="3065114"/>
              <a:ext cx="829310" cy="82931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2658597" y="1601736"/>
              <a:ext cx="216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Capacitación en nuevas tareas. Efecto en el  desarrollo del capital humano.</a:t>
              </a:r>
              <a:endParaRPr lang="es-BO" kern="7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2658597" y="4181736"/>
              <a:ext cx="2160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Sectores con bajos niveles de procesamiento de recursos. Estancamiento en las operaciones de bajo valor agregado </a:t>
              </a:r>
              <a:endParaRPr lang="es-BO" kern="7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368300" y="882639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Mayores impuestos para el crecimiento mediante la inversión en infraestructura, servicios públicos y educación.</a:t>
              </a:r>
              <a:endParaRPr lang="es-BO" kern="7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68300" y="4181736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Frecuentemente invierten en países donde las leyes laborales son débiles. Explotación de los trabajadores.</a:t>
              </a:r>
              <a:endParaRPr lang="es-BO" kern="70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108894" y="1047739"/>
              <a:ext cx="22902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Mayor productividad y eficiencia, mediante la tecnología, desarrollo del capital humano y mayor competencia empresarial.</a:t>
              </a:r>
              <a:endParaRPr lang="es-BO" kern="700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948894" y="1047739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Mejora la infraestructura del país receptor. Mayores oportunidades de empleo</a:t>
              </a:r>
              <a:endParaRPr lang="es-BO" kern="700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7239191" y="4181736"/>
              <a:ext cx="216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Se asientan donde la legislación sobre la contaminación no es eficaz.</a:t>
              </a:r>
              <a:endParaRPr lang="es-BO" kern="700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4948894" y="4181736"/>
              <a:ext cx="2160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Buscan impuestos bajos sobre ingresos de recursos no renovables. Incrementan la importación de componentes.</a:t>
              </a:r>
              <a:endParaRPr lang="es-BO" kern="700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529488" y="1817804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Más opciones para los consumidores a precios más bajos.</a:t>
              </a:r>
              <a:endParaRPr lang="es-BO" kern="7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529488" y="4181736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Reemplaza empresas nacionales por la disminución de los costos, salarios y beneficios sociales</a:t>
              </a:r>
              <a:endParaRPr lang="es-BO" kern="700" dirty="0"/>
            </a:p>
          </p:txBody>
        </p:sp>
        <p:cxnSp>
          <p:nvCxnSpPr>
            <p:cNvPr id="22" name="Conector angular 21"/>
            <p:cNvCxnSpPr/>
            <p:nvPr/>
          </p:nvCxnSpPr>
          <p:spPr>
            <a:xfrm rot="10800000">
              <a:off x="553701" y="2980558"/>
              <a:ext cx="602405" cy="527851"/>
            </a:xfrm>
            <a:prstGeom prst="bentConnector3">
              <a:avLst>
                <a:gd name="adj1" fmla="val 100597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/>
            <p:nvPr/>
          </p:nvCxnSpPr>
          <p:spPr>
            <a:xfrm rot="16200000" flipH="1">
              <a:off x="1801678" y="3622971"/>
              <a:ext cx="601376" cy="386277"/>
            </a:xfrm>
            <a:prstGeom prst="bentConnector3">
              <a:avLst>
                <a:gd name="adj1" fmla="val 372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angular 54"/>
            <p:cNvCxnSpPr/>
            <p:nvPr/>
          </p:nvCxnSpPr>
          <p:spPr>
            <a:xfrm rot="16200000" flipV="1">
              <a:off x="2752253" y="3034380"/>
              <a:ext cx="558658" cy="347300"/>
            </a:xfrm>
            <a:prstGeom prst="bentConnector3">
              <a:avLst>
                <a:gd name="adj1" fmla="val 83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angular 64"/>
            <p:cNvCxnSpPr/>
            <p:nvPr/>
          </p:nvCxnSpPr>
          <p:spPr>
            <a:xfrm rot="16200000" flipH="1">
              <a:off x="4151488" y="3649025"/>
              <a:ext cx="629437" cy="306107"/>
            </a:xfrm>
            <a:prstGeom prst="bentConnector3">
              <a:avLst>
                <a:gd name="adj1" fmla="val 894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angular 74"/>
            <p:cNvCxnSpPr/>
            <p:nvPr/>
          </p:nvCxnSpPr>
          <p:spPr>
            <a:xfrm rot="16200000" flipV="1">
              <a:off x="5041105" y="3038059"/>
              <a:ext cx="609829" cy="330872"/>
            </a:xfrm>
            <a:prstGeom prst="bentConnector3">
              <a:avLst>
                <a:gd name="adj1" fmla="val 79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angular 75"/>
            <p:cNvCxnSpPr/>
            <p:nvPr/>
          </p:nvCxnSpPr>
          <p:spPr>
            <a:xfrm rot="16200000" flipH="1">
              <a:off x="6377129" y="3585552"/>
              <a:ext cx="470031" cy="329768"/>
            </a:xfrm>
            <a:prstGeom prst="bentConnector3">
              <a:avLst>
                <a:gd name="adj1" fmla="val -155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angular 99"/>
            <p:cNvCxnSpPr/>
            <p:nvPr/>
          </p:nvCxnSpPr>
          <p:spPr>
            <a:xfrm rot="16200000" flipV="1">
              <a:off x="7258890" y="3068178"/>
              <a:ext cx="609829" cy="330872"/>
            </a:xfrm>
            <a:prstGeom prst="bentConnector3">
              <a:avLst>
                <a:gd name="adj1" fmla="val 79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angular 101"/>
            <p:cNvCxnSpPr/>
            <p:nvPr/>
          </p:nvCxnSpPr>
          <p:spPr>
            <a:xfrm rot="16200000" flipH="1">
              <a:off x="8795838" y="3615672"/>
              <a:ext cx="470031" cy="329768"/>
            </a:xfrm>
            <a:prstGeom prst="bentConnector3">
              <a:avLst>
                <a:gd name="adj1" fmla="val -155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angular 102"/>
            <p:cNvCxnSpPr/>
            <p:nvPr/>
          </p:nvCxnSpPr>
          <p:spPr>
            <a:xfrm rot="16200000" flipV="1">
              <a:off x="9618687" y="3038058"/>
              <a:ext cx="609829" cy="330872"/>
            </a:xfrm>
            <a:prstGeom prst="bentConnector3">
              <a:avLst>
                <a:gd name="adj1" fmla="val 79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angular 104"/>
            <p:cNvCxnSpPr/>
            <p:nvPr/>
          </p:nvCxnSpPr>
          <p:spPr>
            <a:xfrm rot="16200000" flipH="1">
              <a:off x="10992272" y="3578541"/>
              <a:ext cx="470031" cy="329768"/>
            </a:xfrm>
            <a:prstGeom prst="bentConnector3">
              <a:avLst>
                <a:gd name="adj1" fmla="val -155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74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151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Serdan Wilder</cp:lastModifiedBy>
  <cp:revision>10</cp:revision>
  <dcterms:created xsi:type="dcterms:W3CDTF">2021-10-11T19:49:04Z</dcterms:created>
  <dcterms:modified xsi:type="dcterms:W3CDTF">2021-12-03T14:15:32Z</dcterms:modified>
</cp:coreProperties>
</file>