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66" d="100"/>
          <a:sy n="66" d="100"/>
        </p:scale>
        <p:origin x="83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115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77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37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689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49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993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34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60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58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024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6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736D-947D-4D68-A435-64AA0BA75570}" type="datetimeFigureOut">
              <a:rPr lang="es-BO" smtClean="0"/>
              <a:t>25/10/2021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39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639247" y="2185796"/>
            <a:ext cx="9397896" cy="2717165"/>
            <a:chOff x="639247" y="2156768"/>
            <a:chExt cx="9397896" cy="2717165"/>
          </a:xfrm>
        </p:grpSpPr>
        <p:grpSp>
          <p:nvGrpSpPr>
            <p:cNvPr id="12" name="Grupo 11"/>
            <p:cNvGrpSpPr/>
            <p:nvPr/>
          </p:nvGrpSpPr>
          <p:grpSpPr>
            <a:xfrm>
              <a:off x="9114971" y="2605277"/>
              <a:ext cx="922172" cy="1820146"/>
              <a:chOff x="3710940" y="975359"/>
              <a:chExt cx="1077426" cy="3212071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 rotWithShape="1">
              <a:blip r:embed="rId2"/>
              <a:srcRect l="17750" t="84858" r="4025" b="10946"/>
              <a:stretch/>
            </p:blipFill>
            <p:spPr>
              <a:xfrm rot="16200000">
                <a:off x="2341654" y="2344647"/>
                <a:ext cx="3009900" cy="271327"/>
              </a:xfrm>
              <a:prstGeom prst="rect">
                <a:avLst/>
              </a:prstGeom>
            </p:spPr>
          </p:pic>
          <p:sp>
            <p:nvSpPr>
              <p:cNvPr id="3" name="CuadroTexto 2"/>
              <p:cNvSpPr txBox="1"/>
              <p:nvPr/>
            </p:nvSpPr>
            <p:spPr>
              <a:xfrm>
                <a:off x="3982267" y="975359"/>
                <a:ext cx="767643" cy="47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1.200</a:t>
                </a:r>
                <a:endParaRPr lang="es-BO" sz="1000" dirty="0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4020723" y="3714444"/>
                <a:ext cx="767643" cy="47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-100</a:t>
                </a:r>
                <a:endParaRPr lang="es-BO" sz="1000" dirty="0"/>
              </a:p>
            </p:txBody>
          </p:sp>
        </p:grp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47" y="2156768"/>
              <a:ext cx="8475724" cy="271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780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Serdan Wilder</dc:creator>
  <cp:lastModifiedBy>Serdan Wilder</cp:lastModifiedBy>
  <cp:revision>6</cp:revision>
  <dcterms:created xsi:type="dcterms:W3CDTF">2021-10-11T19:49:04Z</dcterms:created>
  <dcterms:modified xsi:type="dcterms:W3CDTF">2021-10-25T20:39:58Z</dcterms:modified>
</cp:coreProperties>
</file>