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29/10/2021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1152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29/10/2021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3775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29/10/2021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4371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29/10/2021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3689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29/10/2021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849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29/10/2021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7993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29/10/2021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2346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29/10/2021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4601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29/10/2021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8584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29/10/2021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3024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36D-947D-4D68-A435-64AA0BA75570}" type="datetimeFigureOut">
              <a:rPr lang="es-BO" smtClean="0"/>
              <a:t>29/10/2021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16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7736D-947D-4D68-A435-64AA0BA75570}" type="datetimeFigureOut">
              <a:rPr lang="es-BO" smtClean="0"/>
              <a:t>29/10/2021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00CCF-DCF8-44BC-A7CE-B3C7DF6BCD1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4398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639247" y="2185796"/>
            <a:ext cx="9397896" cy="2717165"/>
            <a:chOff x="639247" y="2156768"/>
            <a:chExt cx="9397896" cy="2717165"/>
          </a:xfrm>
        </p:grpSpPr>
        <p:grpSp>
          <p:nvGrpSpPr>
            <p:cNvPr id="12" name="Grupo 11"/>
            <p:cNvGrpSpPr/>
            <p:nvPr/>
          </p:nvGrpSpPr>
          <p:grpSpPr>
            <a:xfrm>
              <a:off x="9114971" y="2605277"/>
              <a:ext cx="922172" cy="1820146"/>
              <a:chOff x="3710940" y="975359"/>
              <a:chExt cx="1077426" cy="3212071"/>
            </a:xfrm>
          </p:grpSpPr>
          <p:pic>
            <p:nvPicPr>
              <p:cNvPr id="2" name="Imagen 1"/>
              <p:cNvPicPr>
                <a:picLocks noChangeAspect="1"/>
              </p:cNvPicPr>
              <p:nvPr/>
            </p:nvPicPr>
            <p:blipFill rotWithShape="1">
              <a:blip r:embed="rId2"/>
              <a:srcRect l="17750" t="84858" r="4025" b="10946"/>
              <a:stretch/>
            </p:blipFill>
            <p:spPr>
              <a:xfrm rot="16200000">
                <a:off x="2341654" y="2344647"/>
                <a:ext cx="3009900" cy="271327"/>
              </a:xfrm>
              <a:prstGeom prst="rect">
                <a:avLst/>
              </a:prstGeom>
            </p:spPr>
          </p:pic>
          <p:sp>
            <p:nvSpPr>
              <p:cNvPr id="3" name="CuadroTexto 2"/>
              <p:cNvSpPr txBox="1"/>
              <p:nvPr/>
            </p:nvSpPr>
            <p:spPr>
              <a:xfrm>
                <a:off x="3982267" y="975359"/>
                <a:ext cx="767643" cy="472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1.200</a:t>
                </a:r>
                <a:endParaRPr lang="es-BO" sz="1000" dirty="0"/>
              </a:p>
            </p:txBody>
          </p:sp>
          <p:sp>
            <p:nvSpPr>
              <p:cNvPr id="15" name="CuadroTexto 14"/>
              <p:cNvSpPr txBox="1"/>
              <p:nvPr/>
            </p:nvSpPr>
            <p:spPr>
              <a:xfrm>
                <a:off x="4020723" y="3714444"/>
                <a:ext cx="767643" cy="472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-100</a:t>
                </a:r>
                <a:endParaRPr lang="es-BO" sz="1000" dirty="0"/>
              </a:p>
            </p:txBody>
          </p:sp>
        </p:grpSp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247" y="2156768"/>
              <a:ext cx="8475724" cy="271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178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o 89"/>
          <p:cNvGrpSpPr/>
          <p:nvPr/>
        </p:nvGrpSpPr>
        <p:grpSpPr>
          <a:xfrm>
            <a:off x="368300" y="882639"/>
            <a:ext cx="11321188" cy="5330422"/>
            <a:chOff x="368300" y="882639"/>
            <a:chExt cx="11321188" cy="5330422"/>
          </a:xfrm>
        </p:grpSpPr>
        <p:pic>
          <p:nvPicPr>
            <p:cNvPr id="1026" name="Picture 2" descr="Human resources icon on white background Vector Image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8" t="14272" r="4620" b="17438"/>
            <a:stretch/>
          </p:blipFill>
          <p:spPr bwMode="auto">
            <a:xfrm>
              <a:off x="3289788" y="3140176"/>
              <a:ext cx="897617" cy="75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oin Money 6 Icon - Pixicon - Pix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2567" y="3240745"/>
              <a:ext cx="649923" cy="649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Emerging Technology Icon Images, Stock Photos &amp;amp; Vectors | Shutterstock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49" t="20119" r="19358" b="28095"/>
            <a:stretch/>
          </p:blipFill>
          <p:spPr bwMode="auto">
            <a:xfrm>
              <a:off x="7771311" y="3162520"/>
              <a:ext cx="822760" cy="731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Consumer icon with male customer person profile Vector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00" t="6883" r="18700" b="14352"/>
            <a:stretch/>
          </p:blipFill>
          <p:spPr bwMode="auto">
            <a:xfrm>
              <a:off x="10332464" y="3140176"/>
              <a:ext cx="554047" cy="750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2188" l="6719" r="93750">
                          <a14:foregroundMark x1="62344" y1="62969" x2="62344" y2="6296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64703" y="3065114"/>
              <a:ext cx="829310" cy="829310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2658597" y="1601736"/>
              <a:ext cx="216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kern="700" dirty="0" smtClean="0"/>
                <a:t>Capacitación en nuevas tareas. Efecto en el  desarrollo del capital humano.</a:t>
              </a:r>
              <a:endParaRPr lang="es-BO" kern="700" dirty="0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2658597" y="4181736"/>
              <a:ext cx="21600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kern="700" dirty="0" smtClean="0"/>
                <a:t>Sectores con bajos niveles de procesamiento de recursos. Estancamiento en las operaciones de bajo valor agregado </a:t>
              </a:r>
              <a:endParaRPr lang="es-BO" kern="700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368300" y="882639"/>
              <a:ext cx="2160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kern="700" dirty="0" smtClean="0"/>
                <a:t>Mayores impuestos para el crecimiento mediante la inversión en infraestructura, servicios públicos y educación.</a:t>
              </a:r>
              <a:endParaRPr lang="es-BO" kern="700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368300" y="4181736"/>
              <a:ext cx="2160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kern="700" dirty="0" smtClean="0"/>
                <a:t>Frecuentemente invierten en países donde las leyes laborales son débiles. Explotación de los trabajadores.</a:t>
              </a:r>
              <a:endParaRPr lang="es-BO" kern="700" dirty="0"/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7108894" y="1047739"/>
              <a:ext cx="229029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kern="700" dirty="0" smtClean="0"/>
                <a:t>Mayor productividad y eficiencia, mediante la tecnología, desarrollo del capital humano y mayor competencia empresarial.</a:t>
              </a:r>
              <a:endParaRPr lang="es-BO" kern="700" dirty="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948894" y="1047739"/>
              <a:ext cx="2160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kern="700" dirty="0" smtClean="0"/>
                <a:t>Mejora la infraestructura del país receptor. Mayores oportunidades de empleo</a:t>
              </a:r>
              <a:endParaRPr lang="es-BO" kern="700" dirty="0"/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7239191" y="4181736"/>
              <a:ext cx="216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kern="700" dirty="0" smtClean="0"/>
                <a:t>Se asientan donde la legislación sobre la contaminación no es eficaz.</a:t>
              </a:r>
              <a:endParaRPr lang="es-BO" kern="700" dirty="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4948894" y="4181736"/>
              <a:ext cx="21600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kern="700" dirty="0" smtClean="0"/>
                <a:t>Buscan impuestos bajos sobre ingresos de recursos no renovables. Incrementan la importación de componentes.</a:t>
              </a:r>
              <a:endParaRPr lang="es-BO" kern="700" dirty="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529488" y="1817804"/>
              <a:ext cx="216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kern="700" dirty="0" smtClean="0"/>
                <a:t>Más opciones para los consumidores a precios más bajos.</a:t>
              </a:r>
              <a:endParaRPr lang="es-BO" kern="700" dirty="0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9529488" y="4181736"/>
              <a:ext cx="2160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kern="700" dirty="0" smtClean="0"/>
                <a:t>Reemplaza empresas nacionales por la disminución de los costos, salarios y beneficios sociales</a:t>
              </a:r>
              <a:endParaRPr lang="es-BO" kern="700" dirty="0"/>
            </a:p>
          </p:txBody>
        </p:sp>
        <p:cxnSp>
          <p:nvCxnSpPr>
            <p:cNvPr id="22" name="Conector angular 21"/>
            <p:cNvCxnSpPr/>
            <p:nvPr/>
          </p:nvCxnSpPr>
          <p:spPr>
            <a:xfrm rot="10800000">
              <a:off x="553701" y="2980558"/>
              <a:ext cx="602405" cy="527851"/>
            </a:xfrm>
            <a:prstGeom prst="bentConnector3">
              <a:avLst>
                <a:gd name="adj1" fmla="val 100597"/>
              </a:avLst>
            </a:prstGeom>
            <a:ln>
              <a:tail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angular 47"/>
            <p:cNvCxnSpPr/>
            <p:nvPr/>
          </p:nvCxnSpPr>
          <p:spPr>
            <a:xfrm rot="16200000" flipH="1">
              <a:off x="1801678" y="3622971"/>
              <a:ext cx="601376" cy="386277"/>
            </a:xfrm>
            <a:prstGeom prst="bentConnector3">
              <a:avLst>
                <a:gd name="adj1" fmla="val 372"/>
              </a:avLst>
            </a:prstGeom>
            <a:ln>
              <a:tail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angular 54"/>
            <p:cNvCxnSpPr/>
            <p:nvPr/>
          </p:nvCxnSpPr>
          <p:spPr>
            <a:xfrm rot="16200000" flipV="1">
              <a:off x="2752253" y="3034380"/>
              <a:ext cx="558658" cy="347300"/>
            </a:xfrm>
            <a:prstGeom prst="bentConnector3">
              <a:avLst>
                <a:gd name="adj1" fmla="val 839"/>
              </a:avLst>
            </a:prstGeom>
            <a:ln>
              <a:tail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angular 64"/>
            <p:cNvCxnSpPr/>
            <p:nvPr/>
          </p:nvCxnSpPr>
          <p:spPr>
            <a:xfrm rot="16200000" flipH="1">
              <a:off x="4151488" y="3649025"/>
              <a:ext cx="629437" cy="306107"/>
            </a:xfrm>
            <a:prstGeom prst="bentConnector3">
              <a:avLst>
                <a:gd name="adj1" fmla="val 894"/>
              </a:avLst>
            </a:prstGeom>
            <a:ln>
              <a:tail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angular 74"/>
            <p:cNvCxnSpPr/>
            <p:nvPr/>
          </p:nvCxnSpPr>
          <p:spPr>
            <a:xfrm rot="16200000" flipV="1">
              <a:off x="5041105" y="3038059"/>
              <a:ext cx="609829" cy="330872"/>
            </a:xfrm>
            <a:prstGeom prst="bentConnector3">
              <a:avLst>
                <a:gd name="adj1" fmla="val 799"/>
              </a:avLst>
            </a:prstGeom>
            <a:ln>
              <a:tail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angular 75"/>
            <p:cNvCxnSpPr/>
            <p:nvPr/>
          </p:nvCxnSpPr>
          <p:spPr>
            <a:xfrm rot="16200000" flipH="1">
              <a:off x="6377129" y="3585552"/>
              <a:ext cx="470031" cy="329768"/>
            </a:xfrm>
            <a:prstGeom prst="bentConnector3">
              <a:avLst>
                <a:gd name="adj1" fmla="val -155"/>
              </a:avLst>
            </a:prstGeom>
            <a:ln>
              <a:tail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angular 99"/>
            <p:cNvCxnSpPr/>
            <p:nvPr/>
          </p:nvCxnSpPr>
          <p:spPr>
            <a:xfrm rot="16200000" flipV="1">
              <a:off x="7258890" y="3068178"/>
              <a:ext cx="609829" cy="330872"/>
            </a:xfrm>
            <a:prstGeom prst="bentConnector3">
              <a:avLst>
                <a:gd name="adj1" fmla="val 799"/>
              </a:avLst>
            </a:prstGeom>
            <a:ln>
              <a:tail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angular 101"/>
            <p:cNvCxnSpPr/>
            <p:nvPr/>
          </p:nvCxnSpPr>
          <p:spPr>
            <a:xfrm rot="16200000" flipH="1">
              <a:off x="8795838" y="3615672"/>
              <a:ext cx="470031" cy="329768"/>
            </a:xfrm>
            <a:prstGeom prst="bentConnector3">
              <a:avLst>
                <a:gd name="adj1" fmla="val -155"/>
              </a:avLst>
            </a:prstGeom>
            <a:ln>
              <a:tail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 angular 102"/>
            <p:cNvCxnSpPr/>
            <p:nvPr/>
          </p:nvCxnSpPr>
          <p:spPr>
            <a:xfrm rot="16200000" flipV="1">
              <a:off x="9618687" y="3038058"/>
              <a:ext cx="609829" cy="330872"/>
            </a:xfrm>
            <a:prstGeom prst="bentConnector3">
              <a:avLst>
                <a:gd name="adj1" fmla="val 799"/>
              </a:avLst>
            </a:prstGeom>
            <a:ln>
              <a:tail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ector angular 104"/>
            <p:cNvCxnSpPr/>
            <p:nvPr/>
          </p:nvCxnSpPr>
          <p:spPr>
            <a:xfrm rot="16200000" flipH="1">
              <a:off x="10992272" y="3578541"/>
              <a:ext cx="470031" cy="329768"/>
            </a:xfrm>
            <a:prstGeom prst="bentConnector3">
              <a:avLst>
                <a:gd name="adj1" fmla="val -155"/>
              </a:avLst>
            </a:prstGeom>
            <a:ln>
              <a:tailEnd type="oval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74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146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Serdan Wilder</dc:creator>
  <cp:lastModifiedBy>Serdan Wilder</cp:lastModifiedBy>
  <cp:revision>7</cp:revision>
  <dcterms:created xsi:type="dcterms:W3CDTF">2021-10-11T19:49:04Z</dcterms:created>
  <dcterms:modified xsi:type="dcterms:W3CDTF">2021-10-29T18:51:25Z</dcterms:modified>
</cp:coreProperties>
</file>