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115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77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37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689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49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993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34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60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58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02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6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736D-947D-4D68-A435-64AA0BA75570}" type="datetimeFigureOut">
              <a:rPr lang="es-BO" smtClean="0"/>
              <a:t>11/10/2021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39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168581" y="647672"/>
            <a:ext cx="7755875" cy="5354111"/>
            <a:chOff x="2168581" y="647672"/>
            <a:chExt cx="7755875" cy="5354111"/>
          </a:xfrm>
        </p:grpSpPr>
        <p:grpSp>
          <p:nvGrpSpPr>
            <p:cNvPr id="11" name="Grupo 10"/>
            <p:cNvGrpSpPr/>
            <p:nvPr/>
          </p:nvGrpSpPr>
          <p:grpSpPr>
            <a:xfrm>
              <a:off x="2201632" y="647672"/>
              <a:ext cx="7581348" cy="3494670"/>
              <a:chOff x="835539" y="868009"/>
              <a:chExt cx="10038109" cy="5248754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/>
              <a:srcRect b="4515"/>
              <a:stretch/>
            </p:blipFill>
            <p:spPr>
              <a:xfrm>
                <a:off x="835539" y="868009"/>
                <a:ext cx="9861839" cy="5248754"/>
              </a:xfrm>
              <a:prstGeom prst="rect">
                <a:avLst/>
              </a:prstGeom>
            </p:spPr>
          </p:pic>
          <p:sp>
            <p:nvSpPr>
              <p:cNvPr id="5" name="CuadroTexto 4"/>
              <p:cNvSpPr txBox="1"/>
              <p:nvPr/>
            </p:nvSpPr>
            <p:spPr>
              <a:xfrm>
                <a:off x="9033831" y="2170322"/>
                <a:ext cx="694063" cy="50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BID</a:t>
                </a:r>
                <a:endParaRPr lang="es-BO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9265185" y="3443579"/>
                <a:ext cx="925417" cy="50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CAF</a:t>
                </a:r>
                <a:endParaRPr lang="es-BO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7783415" y="4846629"/>
                <a:ext cx="1564395" cy="46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 smtClean="0">
                    <a:solidFill>
                      <a:schemeClr val="bg1"/>
                    </a:solidFill>
                  </a:rPr>
                  <a:t>Privados</a:t>
                </a:r>
                <a:endParaRPr lang="es-BO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8912646" y="4199905"/>
                <a:ext cx="1200838" cy="50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China</a:t>
                </a:r>
                <a:endParaRPr lang="es-BO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9948231" y="2959333"/>
                <a:ext cx="925417" cy="416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chemeClr val="bg1"/>
                    </a:solidFill>
                  </a:rPr>
                  <a:t>IDA</a:t>
                </a:r>
                <a:endParaRPr lang="es-BO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4290198" y="3966799"/>
                <a:ext cx="986882" cy="416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ysClr val="windowText" lastClr="000000"/>
                    </a:solidFill>
                  </a:rPr>
                  <a:t>PDVSA</a:t>
                </a:r>
                <a:endParaRPr lang="es-BO" sz="1200" dirty="0">
                  <a:solidFill>
                    <a:sysClr val="windowText" lastClr="000000"/>
                  </a:solidFill>
                </a:endParaRPr>
              </a:p>
            </p:txBody>
          </p:sp>
        </p:grpSp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12787"/>
            <a:stretch/>
          </p:blipFill>
          <p:spPr>
            <a:xfrm>
              <a:off x="2168581" y="4142342"/>
              <a:ext cx="7755875" cy="1859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780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Serdan Wilder</dc:creator>
  <cp:lastModifiedBy>Serdan Wilder</cp:lastModifiedBy>
  <cp:revision>2</cp:revision>
  <dcterms:created xsi:type="dcterms:W3CDTF">2021-10-11T19:49:04Z</dcterms:created>
  <dcterms:modified xsi:type="dcterms:W3CDTF">2021-10-11T19:58:19Z</dcterms:modified>
</cp:coreProperties>
</file>