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5E43-3571-4973-8DBE-FA874CEBEFE1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0A75-1547-448B-8555-E57C88BBFD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9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5E43-3571-4973-8DBE-FA874CEBEFE1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0A75-1547-448B-8555-E57C88BBFD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7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5E43-3571-4973-8DBE-FA874CEBEFE1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0A75-1547-448B-8555-E57C88BBFDF2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4780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5E43-3571-4973-8DBE-FA874CEBEFE1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0A75-1547-448B-8555-E57C88BBFD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35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5E43-3571-4973-8DBE-FA874CEBEFE1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0A75-1547-448B-8555-E57C88BBFDF2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2309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5E43-3571-4973-8DBE-FA874CEBEFE1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0A75-1547-448B-8555-E57C88BBFD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16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5E43-3571-4973-8DBE-FA874CEBEFE1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0A75-1547-448B-8555-E57C88BBFD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86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5E43-3571-4973-8DBE-FA874CEBEFE1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0A75-1547-448B-8555-E57C88BBFD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0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5E43-3571-4973-8DBE-FA874CEBEFE1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0A75-1547-448B-8555-E57C88BBFD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5E43-3571-4973-8DBE-FA874CEBEFE1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0A75-1547-448B-8555-E57C88BBFD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15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5E43-3571-4973-8DBE-FA874CEBEFE1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0A75-1547-448B-8555-E57C88BBFD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5E43-3571-4973-8DBE-FA874CEBEFE1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0A75-1547-448B-8555-E57C88BBFD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0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5E43-3571-4973-8DBE-FA874CEBEFE1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0A75-1547-448B-8555-E57C88BBFD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5E43-3571-4973-8DBE-FA874CEBEFE1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0A75-1547-448B-8555-E57C88BBFD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2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5E43-3571-4973-8DBE-FA874CEBEFE1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0A75-1547-448B-8555-E57C88BBFD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2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5E43-3571-4973-8DBE-FA874CEBEFE1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0A75-1547-448B-8555-E57C88BBFD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3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A5E43-3571-4973-8DBE-FA874CEBEFE1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E00A75-1547-448B-8555-E57C88BBFD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7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A5F53-295D-460B-965A-6D044A788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Battle of Neighborhoods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976FFA-21FA-4275-9179-1B8510B6F6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9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2226F-12B9-44CB-8294-FABB46FB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data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1A601B3-7E8D-4BB9-8931-79CBF7BF9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00" y="2147887"/>
            <a:ext cx="8066688" cy="359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1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D4BFF-73D6-48EB-A68A-F5FD41A7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missing values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9634BD-A539-4D9E-A39C-DCC0EFA24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851" y="1930400"/>
            <a:ext cx="6343169" cy="428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65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628FC-71D1-4451-9264-A10C9537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Categorizing data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49F5E6-4A38-43EE-9621-3953A80D8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51" y="2806583"/>
            <a:ext cx="10357020" cy="169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1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99392-4594-4F0B-BB98-3F80675E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common values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613ABE-3FD4-4607-8DF3-3C518D92C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228" y="1862050"/>
            <a:ext cx="5649855" cy="458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614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14</Words>
  <Application>Microsoft Office PowerPoint</Application>
  <PresentationFormat>Panorámica</PresentationFormat>
  <Paragraphs>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</vt:lpstr>
      <vt:lpstr>The Battle of Neighborhoods</vt:lpstr>
      <vt:lpstr>Collecting data</vt:lpstr>
      <vt:lpstr>Detecting missing values</vt:lpstr>
      <vt:lpstr>Categorizing data</vt:lpstr>
      <vt:lpstr>Getting common 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</dc:title>
  <dc:creator>Wilder</dc:creator>
  <cp:lastModifiedBy>Wilder</cp:lastModifiedBy>
  <cp:revision>5</cp:revision>
  <dcterms:created xsi:type="dcterms:W3CDTF">2020-07-07T04:06:53Z</dcterms:created>
  <dcterms:modified xsi:type="dcterms:W3CDTF">2020-07-07T04:11:37Z</dcterms:modified>
</cp:coreProperties>
</file>