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3"/>
  </p:sldMasterIdLst>
  <p:sldIdLst>
    <p:sldId id="284" r:id="rId4"/>
    <p:sldId id="268" r:id="rId5"/>
    <p:sldId id="257" r:id="rId6"/>
    <p:sldId id="262" r:id="rId7"/>
    <p:sldId id="287" r:id="rId8"/>
    <p:sldId id="288" r:id="rId9"/>
    <p:sldId id="278" r:id="rId10"/>
    <p:sldId id="273" r:id="rId11"/>
    <p:sldId id="369" r:id="rId12"/>
    <p:sldId id="274" r:id="rId13"/>
    <p:sldId id="275" r:id="rId14"/>
    <p:sldId id="296" r:id="rId15"/>
    <p:sldId id="276" r:id="rId16"/>
    <p:sldId id="290" r:id="rId17"/>
    <p:sldId id="289" r:id="rId18"/>
    <p:sldId id="295" r:id="rId19"/>
    <p:sldId id="282" r:id="rId20"/>
    <p:sldId id="291" r:id="rId21"/>
    <p:sldId id="269" r:id="rId22"/>
    <p:sldId id="279" r:id="rId23"/>
    <p:sldId id="267" r:id="rId24"/>
    <p:sldId id="294" r:id="rId25"/>
    <p:sldId id="280" r:id="rId26"/>
    <p:sldId id="368" r:id="rId27"/>
    <p:sldId id="364" r:id="rId28"/>
    <p:sldId id="366" r:id="rId29"/>
    <p:sldId id="367" r:id="rId30"/>
    <p:sldId id="281" r:id="rId31"/>
    <p:sldId id="292" r:id="rId32"/>
    <p:sldId id="293" r:id="rId33"/>
    <p:sldId id="277" r:id="rId34"/>
    <p:sldId id="297" r:id="rId35"/>
    <p:sldId id="283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5C4DD7-8453-7DF9-0A09-277D298FE2A7}" v="256" dt="2025-03-11T20:58:47.411"/>
    <p1510:client id="{4B1255EF-FB63-9767-5A74-B68BB3FC0F43}" v="450" vWet="451" dt="2025-03-12T08:12:50.171"/>
    <p1510:client id="{4DBF622C-9DD4-C8EB-D88C-ECA81EE2F462}" v="162" dt="2025-03-11T10:16:04.189"/>
    <p1510:client id="{782E7536-1CBD-40A5-882A-55857FCDCF6E}" v="1151" dt="2025-03-12T00:48:59.457"/>
    <p1510:client id="{A0BD6B67-DBF9-D4B3-C10B-DE49778A53B5}" v="1403" vWet="1404" dt="2025-03-11T20:46:33.362"/>
    <p1510:client id="{C62494C3-38FF-BC40-943C-4DA62266CA2C}" v="940" dt="2025-03-12T08:36:23.494"/>
    <p1510:client id="{C7EDB0BC-1EFD-4D48-A2A3-77BA7B7B391F}" v="3039" dt="2025-03-12T09:52:10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ob Vogel" userId="52391fa69bb01867" providerId="LiveId" clId="{782E7536-1CBD-40A5-882A-55857FCDCF6E}"/>
    <pc:docChg chg="undo custSel addSld delSld modSld sldOrd modMainMaster">
      <pc:chgData name="Jakob Vogel" userId="52391fa69bb01867" providerId="LiveId" clId="{782E7536-1CBD-40A5-882A-55857FCDCF6E}" dt="2025-03-12T00:49:02.865" v="1636" actId="20577"/>
      <pc:docMkLst>
        <pc:docMk/>
      </pc:docMkLst>
      <pc:sldChg chg="addSp delSp modSp mod">
        <pc:chgData name="Jakob Vogel" userId="52391fa69bb01867" providerId="LiveId" clId="{782E7536-1CBD-40A5-882A-55857FCDCF6E}" dt="2025-03-11T23:57:56.537" v="1379" actId="207"/>
        <pc:sldMkLst>
          <pc:docMk/>
          <pc:sldMk cId="277127772" sldId="262"/>
        </pc:sldMkLst>
        <pc:spChg chg="mod">
          <ac:chgData name="Jakob Vogel" userId="52391fa69bb01867" providerId="LiveId" clId="{782E7536-1CBD-40A5-882A-55857FCDCF6E}" dt="2025-03-11T23:57:56.537" v="1379" actId="207"/>
          <ac:spMkLst>
            <pc:docMk/>
            <pc:sldMk cId="277127772" sldId="262"/>
            <ac:spMk id="2" creationId="{8D78DFC3-2045-2ACC-AE0D-F00B52DDAB59}"/>
          </ac:spMkLst>
        </pc:spChg>
        <pc:spChg chg="mod ord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3" creationId="{81D5879A-F7DC-025B-4006-ED9CAF7BFFF4}"/>
          </ac:spMkLst>
        </pc:spChg>
        <pc:spChg chg="del">
          <ac:chgData name="Jakob Vogel" userId="52391fa69bb01867" providerId="LiveId" clId="{782E7536-1CBD-40A5-882A-55857FCDCF6E}" dt="2025-03-11T20:53:56.368" v="689" actId="26606"/>
          <ac:spMkLst>
            <pc:docMk/>
            <pc:sldMk cId="277127772" sldId="262"/>
            <ac:spMk id="19" creationId="{A9E881A4-A468-403A-9941-F8FFD5C68144}"/>
          </ac:spMkLst>
        </pc:spChg>
        <pc:spChg chg="del">
          <ac:chgData name="Jakob Vogel" userId="52391fa69bb01867" providerId="LiveId" clId="{782E7536-1CBD-40A5-882A-55857FCDCF6E}" dt="2025-03-11T20:53:56.368" v="689" actId="26606"/>
          <ac:spMkLst>
            <pc:docMk/>
            <pc:sldMk cId="277127772" sldId="262"/>
            <ac:spMk id="21" creationId="{6F168544-607B-491A-8601-3087D0FCE1DD}"/>
          </ac:spMkLst>
        </pc:spChg>
        <pc:spChg chg="add del">
          <ac:chgData name="Jakob Vogel" userId="52391fa69bb01867" providerId="LiveId" clId="{782E7536-1CBD-40A5-882A-55857FCDCF6E}" dt="2025-03-11T23:23:58.527" v="1192" actId="26606"/>
          <ac:spMkLst>
            <pc:docMk/>
            <pc:sldMk cId="277127772" sldId="262"/>
            <ac:spMk id="26" creationId="{3346177D-ADC4-4968-B747-5CFCD390B5B9}"/>
          </ac:spMkLst>
        </pc:spChg>
        <pc:spChg chg="add del">
          <ac:chgData name="Jakob Vogel" userId="52391fa69bb01867" providerId="LiveId" clId="{782E7536-1CBD-40A5-882A-55857FCDCF6E}" dt="2025-03-11T23:23:58.527" v="1192" actId="26606"/>
          <ac:spMkLst>
            <pc:docMk/>
            <pc:sldMk cId="277127772" sldId="262"/>
            <ac:spMk id="28" creationId="{0844A943-BF79-4FEA-ABB1-3BD54D236606}"/>
          </ac:spMkLst>
        </pc:spChg>
        <pc:spChg chg="add">
          <ac:chgData name="Jakob Vogel" userId="52391fa69bb01867" providerId="LiveId" clId="{782E7536-1CBD-40A5-882A-55857FCDCF6E}" dt="2025-03-11T20:53:56.368" v="689" actId="26606"/>
          <ac:spMkLst>
            <pc:docMk/>
            <pc:sldMk cId="277127772" sldId="262"/>
            <ac:spMk id="30" creationId="{6437CC72-F4A8-4DC3-AFAB-D22C482C8100}"/>
          </ac:spMkLst>
        </pc:spChg>
        <pc:spChg chg="add">
          <ac:chgData name="Jakob Vogel" userId="52391fa69bb01867" providerId="LiveId" clId="{782E7536-1CBD-40A5-882A-55857FCDCF6E}" dt="2025-03-11T23:23:58.527" v="1192" actId="26606"/>
          <ac:spMkLst>
            <pc:docMk/>
            <pc:sldMk cId="277127772" sldId="262"/>
            <ac:spMk id="35" creationId="{1CD81A2A-6ED4-4EF4-A14C-912D31E14800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37" creationId="{1661932C-CA15-4E17-B115-FAE7CBEE4789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39" creationId="{8590ADD5-9383-4D3D-9047-3DA2593CCB5D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41" creationId="{DABE3E45-88CF-45D8-8D40-C773324D93F6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45" creationId="{B91ECDA9-56DC-4270-8F33-01C5637B8CEB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47" creationId="{75F47824-961D-465D-84F9-EAE11BC6173B}"/>
          </ac:spMkLst>
        </pc:spChg>
        <pc:spChg chg="add del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49" creationId="{FEC9DA3E-C1D7-472D-B7C0-F71AE41FBA23}"/>
          </ac:spMkLst>
        </pc:spChg>
        <pc:spChg chg="add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54" creationId="{2EB492CD-616E-47F8-933B-5E2D952A0593}"/>
          </ac:spMkLst>
        </pc:spChg>
        <pc:spChg chg="add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56" creationId="{59383CF9-23B5-4335-9B21-1791C4CF1C75}"/>
          </ac:spMkLst>
        </pc:spChg>
        <pc:spChg chg="add">
          <ac:chgData name="Jakob Vogel" userId="52391fa69bb01867" providerId="LiveId" clId="{782E7536-1CBD-40A5-882A-55857FCDCF6E}" dt="2025-03-11T23:57:50.202" v="1378" actId="26606"/>
          <ac:spMkLst>
            <pc:docMk/>
            <pc:sldMk cId="277127772" sldId="262"/>
            <ac:spMk id="58" creationId="{0007FE00-9498-4706-B255-6437B0252C02}"/>
          </ac:spMkLst>
        </pc:spChg>
        <pc:picChg chg="mod ord">
          <ac:chgData name="Jakob Vogel" userId="52391fa69bb01867" providerId="LiveId" clId="{782E7536-1CBD-40A5-882A-55857FCDCF6E}" dt="2025-03-11T20:53:56.368" v="689" actId="26606"/>
          <ac:picMkLst>
            <pc:docMk/>
            <pc:sldMk cId="277127772" sldId="262"/>
            <ac:picMk id="5" creationId="{A86B6526-D32C-5F31-3BB5-3949F19F3AD4}"/>
          </ac:picMkLst>
        </pc:picChg>
      </pc:sldChg>
      <pc:sldChg chg="modSp mod modShow">
        <pc:chgData name="Jakob Vogel" userId="52391fa69bb01867" providerId="LiveId" clId="{782E7536-1CBD-40A5-882A-55857FCDCF6E}" dt="2025-03-12T00:27:24.588" v="1451" actId="729"/>
        <pc:sldMkLst>
          <pc:docMk/>
          <pc:sldMk cId="2433558015" sldId="267"/>
        </pc:sldMkLst>
        <pc:spChg chg="mod">
          <ac:chgData name="Jakob Vogel" userId="52391fa69bb01867" providerId="LiveId" clId="{782E7536-1CBD-40A5-882A-55857FCDCF6E}" dt="2025-03-11T20:59:06.722" v="1097" actId="20577"/>
          <ac:spMkLst>
            <pc:docMk/>
            <pc:sldMk cId="2433558015" sldId="267"/>
            <ac:spMk id="3" creationId="{CAE42B3A-2B74-1379-23F1-88BFE3AF33CA}"/>
          </ac:spMkLst>
        </pc:spChg>
      </pc:sldChg>
      <pc:sldChg chg="modSp mod">
        <pc:chgData name="Jakob Vogel" userId="52391fa69bb01867" providerId="LiveId" clId="{782E7536-1CBD-40A5-882A-55857FCDCF6E}" dt="2025-03-11T23:22:59.311" v="1191" actId="27636"/>
        <pc:sldMkLst>
          <pc:docMk/>
          <pc:sldMk cId="377323778" sldId="268"/>
        </pc:sldMkLst>
        <pc:spChg chg="mod">
          <ac:chgData name="Jakob Vogel" userId="52391fa69bb01867" providerId="LiveId" clId="{782E7536-1CBD-40A5-882A-55857FCDCF6E}" dt="2025-03-11T23:22:59.311" v="1191" actId="27636"/>
          <ac:spMkLst>
            <pc:docMk/>
            <pc:sldMk cId="377323778" sldId="268"/>
            <ac:spMk id="3" creationId="{572A4BB8-EA5F-9B17-D78D-FAE108891339}"/>
          </ac:spMkLst>
        </pc:spChg>
      </pc:sldChg>
      <pc:sldChg chg="modSp mod modShow">
        <pc:chgData name="Jakob Vogel" userId="52391fa69bb01867" providerId="LiveId" clId="{782E7536-1CBD-40A5-882A-55857FCDCF6E}" dt="2025-03-12T00:27:21.836" v="1450" actId="729"/>
        <pc:sldMkLst>
          <pc:docMk/>
          <pc:sldMk cId="240609965" sldId="269"/>
        </pc:sldMkLst>
        <pc:spChg chg="mod">
          <ac:chgData name="Jakob Vogel" userId="52391fa69bb01867" providerId="LiveId" clId="{782E7536-1CBD-40A5-882A-55857FCDCF6E}" dt="2025-03-11T20:59:19.296" v="1098" actId="207"/>
          <ac:spMkLst>
            <pc:docMk/>
            <pc:sldMk cId="240609965" sldId="269"/>
            <ac:spMk id="2" creationId="{2E781212-B798-2C69-C717-145E0B46BF6A}"/>
          </ac:spMkLst>
        </pc:spChg>
        <pc:spChg chg="mod">
          <ac:chgData name="Jakob Vogel" userId="52391fa69bb01867" providerId="LiveId" clId="{782E7536-1CBD-40A5-882A-55857FCDCF6E}" dt="2025-03-11T20:46:28.271" v="566" actId="20577"/>
          <ac:spMkLst>
            <pc:docMk/>
            <pc:sldMk cId="240609965" sldId="269"/>
            <ac:spMk id="7" creationId="{C878CBD4-2A83-C1FB-E501-5C7FBEB0D2CA}"/>
          </ac:spMkLst>
        </pc:spChg>
      </pc:sldChg>
      <pc:sldChg chg="modSp mod modShow">
        <pc:chgData name="Jakob Vogel" userId="52391fa69bb01867" providerId="LiveId" clId="{782E7536-1CBD-40A5-882A-55857FCDCF6E}" dt="2025-03-12T00:27:27.111" v="1452" actId="729"/>
        <pc:sldMkLst>
          <pc:docMk/>
          <pc:sldMk cId="2202411092" sldId="271"/>
        </pc:sldMkLst>
        <pc:spChg chg="mod">
          <ac:chgData name="Jakob Vogel" userId="52391fa69bb01867" providerId="LiveId" clId="{782E7536-1CBD-40A5-882A-55857FCDCF6E}" dt="2025-03-11T20:58:58.503" v="1090" actId="20577"/>
          <ac:spMkLst>
            <pc:docMk/>
            <pc:sldMk cId="2202411092" sldId="271"/>
            <ac:spMk id="3" creationId="{C0FC8577-9996-6881-EB7A-445B4E5E6F45}"/>
          </ac:spMkLst>
        </pc:spChg>
      </pc:sldChg>
      <pc:sldChg chg="ord">
        <pc:chgData name="Jakob Vogel" userId="52391fa69bb01867" providerId="LiveId" clId="{782E7536-1CBD-40A5-882A-55857FCDCF6E}" dt="2025-03-11T23:28:55.992" v="1327"/>
        <pc:sldMkLst>
          <pc:docMk/>
          <pc:sldMk cId="2199089866" sldId="273"/>
        </pc:sldMkLst>
      </pc:sldChg>
      <pc:sldChg chg="modSp mod">
        <pc:chgData name="Jakob Vogel" userId="52391fa69bb01867" providerId="LiveId" clId="{782E7536-1CBD-40A5-882A-55857FCDCF6E}" dt="2025-03-11T23:29:10.333" v="1330" actId="20578"/>
        <pc:sldMkLst>
          <pc:docMk/>
          <pc:sldMk cId="41196184" sldId="278"/>
        </pc:sldMkLst>
        <pc:spChg chg="mod">
          <ac:chgData name="Jakob Vogel" userId="52391fa69bb01867" providerId="LiveId" clId="{782E7536-1CBD-40A5-882A-55857FCDCF6E}" dt="2025-03-11T23:29:10.333" v="1330" actId="20578"/>
          <ac:spMkLst>
            <pc:docMk/>
            <pc:sldMk cId="41196184" sldId="278"/>
            <ac:spMk id="3" creationId="{BE808DFA-1467-3204-BED9-DEEBD57C79CF}"/>
          </ac:spMkLst>
        </pc:spChg>
      </pc:sldChg>
      <pc:sldChg chg="addSp delSp modSp mod setBg addAnim modAnim setClrOvrMap">
        <pc:chgData name="Jakob Vogel" userId="52391fa69bb01867" providerId="LiveId" clId="{782E7536-1CBD-40A5-882A-55857FCDCF6E}" dt="2025-03-12T00:01:29.342" v="1444"/>
        <pc:sldMkLst>
          <pc:docMk/>
          <pc:sldMk cId="858335752" sldId="284"/>
        </pc:sldMkLst>
        <pc:spChg chg="mod">
          <ac:chgData name="Jakob Vogel" userId="52391fa69bb01867" providerId="LiveId" clId="{782E7536-1CBD-40A5-882A-55857FCDCF6E}" dt="2025-03-11T20:53:36.449" v="687" actId="26606"/>
          <ac:spMkLst>
            <pc:docMk/>
            <pc:sldMk cId="858335752" sldId="284"/>
            <ac:spMk id="2" creationId="{DA0052A3-3276-B9DB-4C61-7CF286253D9C}"/>
          </ac:spMkLst>
        </pc:spChg>
        <pc:spChg chg="mod">
          <ac:chgData name="Jakob Vogel" userId="52391fa69bb01867" providerId="LiveId" clId="{782E7536-1CBD-40A5-882A-55857FCDCF6E}" dt="2025-03-12T00:01:18.765" v="1443" actId="14100"/>
          <ac:spMkLst>
            <pc:docMk/>
            <pc:sldMk cId="858335752" sldId="284"/>
            <ac:spMk id="3" creationId="{38AF7EE8-944E-C6AB-6694-5AE2F584871B}"/>
          </ac:spMkLst>
        </pc:spChg>
        <pc:spChg chg="del">
          <ac:chgData name="Jakob Vogel" userId="52391fa69bb01867" providerId="LiveId" clId="{782E7536-1CBD-40A5-882A-55857FCDCF6E}" dt="2025-03-11T20:53:36.449" v="687" actId="26606"/>
          <ac:spMkLst>
            <pc:docMk/>
            <pc:sldMk cId="858335752" sldId="284"/>
            <ac:spMk id="8" creationId="{BAD76F3E-3A97-486B-B402-44400A8B9173}"/>
          </ac:spMkLst>
        </pc:spChg>
        <pc:spChg chg="del">
          <ac:chgData name="Jakob Vogel" userId="52391fa69bb01867" providerId="LiveId" clId="{782E7536-1CBD-40A5-882A-55857FCDCF6E}" dt="2025-03-11T20:53:36.449" v="687" actId="26606"/>
          <ac:spMkLst>
            <pc:docMk/>
            <pc:sldMk cId="858335752" sldId="284"/>
            <ac:spMk id="10" creationId="{391F6B52-91F4-4AEB-B6DB-29FEBCF28C8B}"/>
          </ac:spMkLst>
        </pc:spChg>
        <pc:spChg chg="add">
          <ac:chgData name="Jakob Vogel" userId="52391fa69bb01867" providerId="LiveId" clId="{782E7536-1CBD-40A5-882A-55857FCDCF6E}" dt="2025-03-11T20:53:36.449" v="687" actId="26606"/>
          <ac:spMkLst>
            <pc:docMk/>
            <pc:sldMk cId="858335752" sldId="284"/>
            <ac:spMk id="1031" creationId="{71B2258F-86CA-4D4D-8270-BC05FCDEBFB3}"/>
          </ac:spMkLst>
        </pc:spChg>
        <pc:picChg chg="add mod ord">
          <ac:chgData name="Jakob Vogel" userId="52391fa69bb01867" providerId="LiveId" clId="{782E7536-1CBD-40A5-882A-55857FCDCF6E}" dt="2025-03-11T20:53:36.449" v="687" actId="26606"/>
          <ac:picMkLst>
            <pc:docMk/>
            <pc:sldMk cId="858335752" sldId="284"/>
            <ac:picMk id="1026" creationId="{10CB8226-34C0-BF3A-E2B4-92E0E639285C}"/>
          </ac:picMkLst>
        </pc:picChg>
      </pc:sldChg>
      <pc:sldChg chg="modSp new del mod ord">
        <pc:chgData name="Jakob Vogel" userId="52391fa69bb01867" providerId="LiveId" clId="{782E7536-1CBD-40A5-882A-55857FCDCF6E}" dt="2025-03-11T23:38:57.694" v="1334" actId="47"/>
        <pc:sldMkLst>
          <pc:docMk/>
          <pc:sldMk cId="1506601733" sldId="285"/>
        </pc:sldMkLst>
        <pc:spChg chg="mod">
          <ac:chgData name="Jakob Vogel" userId="52391fa69bb01867" providerId="LiveId" clId="{782E7536-1CBD-40A5-882A-55857FCDCF6E}" dt="2025-03-11T20:52:03.019" v="674" actId="404"/>
          <ac:spMkLst>
            <pc:docMk/>
            <pc:sldMk cId="1506601733" sldId="285"/>
            <ac:spMk id="2" creationId="{445500AD-6ECF-C0BD-5A0A-7A249BD0BE18}"/>
          </ac:spMkLst>
        </pc:spChg>
        <pc:spChg chg="mod">
          <ac:chgData name="Jakob Vogel" userId="52391fa69bb01867" providerId="LiveId" clId="{782E7536-1CBD-40A5-882A-55857FCDCF6E}" dt="2025-03-11T23:38:51.709" v="1333" actId="14100"/>
          <ac:spMkLst>
            <pc:docMk/>
            <pc:sldMk cId="1506601733" sldId="285"/>
            <ac:spMk id="3" creationId="{990CC666-0AB6-FBBA-931B-2A4C207976E0}"/>
          </ac:spMkLst>
        </pc:spChg>
      </pc:sldChg>
      <pc:sldChg chg="addSp delSp modSp del mod setBg">
        <pc:chgData name="Jakob Vogel" userId="52391fa69bb01867" providerId="LiveId" clId="{782E7536-1CBD-40A5-882A-55857FCDCF6E}" dt="2025-03-12T00:00:34.412" v="1398" actId="47"/>
        <pc:sldMkLst>
          <pc:docMk/>
          <pc:sldMk cId="293226435" sldId="286"/>
        </pc:sldMkLst>
        <pc:spChg chg="mod">
          <ac:chgData name="Jakob Vogel" userId="52391fa69bb01867" providerId="LiveId" clId="{782E7536-1CBD-40A5-882A-55857FCDCF6E}" dt="2025-03-11T20:59:58.759" v="1103" actId="26606"/>
          <ac:spMkLst>
            <pc:docMk/>
            <pc:sldMk cId="293226435" sldId="286"/>
            <ac:spMk id="2" creationId="{87AD4DDF-53A8-1D8C-82B8-A7DE80AF462D}"/>
          </ac:spMkLst>
        </pc:spChg>
        <pc:spChg chg="mod">
          <ac:chgData name="Jakob Vogel" userId="52391fa69bb01867" providerId="LiveId" clId="{782E7536-1CBD-40A5-882A-55857FCDCF6E}" dt="2025-03-11T20:59:58.759" v="1103" actId="26606"/>
          <ac:spMkLst>
            <pc:docMk/>
            <pc:sldMk cId="293226435" sldId="286"/>
            <ac:spMk id="3" creationId="{EB0BA52F-6DA8-3878-F190-C9D75E882AC2}"/>
          </ac:spMkLst>
        </pc:spChg>
        <pc:spChg chg="add del">
          <ac:chgData name="Jakob Vogel" userId="52391fa69bb01867" providerId="LiveId" clId="{782E7536-1CBD-40A5-882A-55857FCDCF6E}" dt="2025-03-11T20:59:58.759" v="1103" actId="26606"/>
          <ac:spMkLst>
            <pc:docMk/>
            <pc:sldMk cId="293226435" sldId="286"/>
            <ac:spMk id="8" creationId="{70DFC902-7D23-471A-B557-B6B6917D7A0D}"/>
          </ac:spMkLst>
        </pc:spChg>
        <pc:spChg chg="add del">
          <ac:chgData name="Jakob Vogel" userId="52391fa69bb01867" providerId="LiveId" clId="{782E7536-1CBD-40A5-882A-55857FCDCF6E}" dt="2025-03-11T20:59:58.759" v="1103" actId="26606"/>
          <ac:spMkLst>
            <pc:docMk/>
            <pc:sldMk cId="293226435" sldId="286"/>
            <ac:spMk id="10" creationId="{A55D5633-D557-4DCA-982C-FF36EB7A1C00}"/>
          </ac:spMkLst>
        </pc:spChg>
        <pc:spChg chg="add del">
          <ac:chgData name="Jakob Vogel" userId="52391fa69bb01867" providerId="LiveId" clId="{782E7536-1CBD-40A5-882A-55857FCDCF6E}" dt="2025-03-11T20:59:58.759" v="1103" actId="26606"/>
          <ac:spMkLst>
            <pc:docMk/>
            <pc:sldMk cId="293226435" sldId="286"/>
            <ac:spMk id="12" creationId="{450D3AD2-FA80-415F-A9CE-54D884561CD7}"/>
          </ac:spMkLst>
        </pc:spChg>
      </pc:sldChg>
      <pc:sldChg chg="addSp delSp modSp mod setBg">
        <pc:chgData name="Jakob Vogel" userId="52391fa69bb01867" providerId="LiveId" clId="{782E7536-1CBD-40A5-882A-55857FCDCF6E}" dt="2025-03-11T23:59:31.453" v="1397" actId="6549"/>
        <pc:sldMkLst>
          <pc:docMk/>
          <pc:sldMk cId="1776496120" sldId="287"/>
        </pc:sldMkLst>
        <pc:spChg chg="mod">
          <ac:chgData name="Jakob Vogel" userId="52391fa69bb01867" providerId="LiveId" clId="{782E7536-1CBD-40A5-882A-55857FCDCF6E}" dt="2025-03-11T20:59:47.817" v="1101" actId="26606"/>
          <ac:spMkLst>
            <pc:docMk/>
            <pc:sldMk cId="1776496120" sldId="287"/>
            <ac:spMk id="2" creationId="{27D032FA-39ED-DC89-1DF8-001D039D3ACC}"/>
          </ac:spMkLst>
        </pc:spChg>
        <pc:spChg chg="add del mod">
          <ac:chgData name="Jakob Vogel" userId="52391fa69bb01867" providerId="LiveId" clId="{782E7536-1CBD-40A5-882A-55857FCDCF6E}" dt="2025-03-11T23:59:31.453" v="1397" actId="6549"/>
          <ac:spMkLst>
            <pc:docMk/>
            <pc:sldMk cId="1776496120" sldId="287"/>
            <ac:spMk id="3" creationId="{3516C598-FFD2-AC9F-B343-2E741E820BE7}"/>
          </ac:spMkLst>
        </pc:spChg>
        <pc:spChg chg="add">
          <ac:chgData name="Jakob Vogel" userId="52391fa69bb01867" providerId="LiveId" clId="{782E7536-1CBD-40A5-882A-55857FCDCF6E}" dt="2025-03-11T20:59:47.817" v="1101" actId="26606"/>
          <ac:spMkLst>
            <pc:docMk/>
            <pc:sldMk cId="1776496120" sldId="287"/>
            <ac:spMk id="7" creationId="{A55D5633-D557-4DCA-982C-FF36EB7A1C00}"/>
          </ac:spMkLst>
        </pc:spChg>
        <pc:spChg chg="add">
          <ac:chgData name="Jakob Vogel" userId="52391fa69bb01867" providerId="LiveId" clId="{782E7536-1CBD-40A5-882A-55857FCDCF6E}" dt="2025-03-11T20:59:47.817" v="1101" actId="26606"/>
          <ac:spMkLst>
            <pc:docMk/>
            <pc:sldMk cId="1776496120" sldId="287"/>
            <ac:spMk id="8" creationId="{70DFC902-7D23-471A-B557-B6B6917D7A0D}"/>
          </ac:spMkLst>
        </pc:spChg>
        <pc:spChg chg="add del">
          <ac:chgData name="Jakob Vogel" userId="52391fa69bb01867" providerId="LiveId" clId="{782E7536-1CBD-40A5-882A-55857FCDCF6E}" dt="2025-03-11T20:59:43.722" v="1100" actId="26606"/>
          <ac:spMkLst>
            <pc:docMk/>
            <pc:sldMk cId="1776496120" sldId="287"/>
            <ac:spMk id="10" creationId="{E51BA4DF-2BD4-4EC2-B1DB-B27C8AC71864}"/>
          </ac:spMkLst>
        </pc:spChg>
        <pc:spChg chg="add">
          <ac:chgData name="Jakob Vogel" userId="52391fa69bb01867" providerId="LiveId" clId="{782E7536-1CBD-40A5-882A-55857FCDCF6E}" dt="2025-03-11T20:59:47.817" v="1101" actId="26606"/>
          <ac:spMkLst>
            <pc:docMk/>
            <pc:sldMk cId="1776496120" sldId="287"/>
            <ac:spMk id="12" creationId="{450D3AD2-FA80-415F-A9CE-54D884561CD7}"/>
          </ac:spMkLst>
        </pc:spChg>
        <pc:graphicFrameChg chg="add del">
          <ac:chgData name="Jakob Vogel" userId="52391fa69bb01867" providerId="LiveId" clId="{782E7536-1CBD-40A5-882A-55857FCDCF6E}" dt="2025-03-11T20:59:43.722" v="1100" actId="26606"/>
          <ac:graphicFrameMkLst>
            <pc:docMk/>
            <pc:sldMk cId="1776496120" sldId="287"/>
            <ac:graphicFrameMk id="5" creationId="{D353D262-006F-EC4A-51B6-C80B9FAEDB5B}"/>
          </ac:graphicFrameMkLst>
        </pc:graphicFrameChg>
        <pc:picChg chg="add del">
          <ac:chgData name="Jakob Vogel" userId="52391fa69bb01867" providerId="LiveId" clId="{782E7536-1CBD-40A5-882A-55857FCDCF6E}" dt="2025-03-11T20:59:43.722" v="1100" actId="26606"/>
          <ac:picMkLst>
            <pc:docMk/>
            <pc:sldMk cId="1776496120" sldId="287"/>
            <ac:picMk id="6" creationId="{4B9FA271-E651-C1E2-22A6-5EB973ED753D}"/>
          </ac:picMkLst>
        </pc:picChg>
      </pc:sldChg>
      <pc:sldChg chg="modSp new mod">
        <pc:chgData name="Jakob Vogel" userId="52391fa69bb01867" providerId="LiveId" clId="{782E7536-1CBD-40A5-882A-55857FCDCF6E}" dt="2025-03-11T21:00:08.792" v="1105"/>
        <pc:sldMkLst>
          <pc:docMk/>
          <pc:sldMk cId="3355935663" sldId="288"/>
        </pc:sldMkLst>
        <pc:spChg chg="mod">
          <ac:chgData name="Jakob Vogel" userId="52391fa69bb01867" providerId="LiveId" clId="{782E7536-1CBD-40A5-882A-55857FCDCF6E}" dt="2025-03-11T21:00:08.792" v="1105"/>
          <ac:spMkLst>
            <pc:docMk/>
            <pc:sldMk cId="3355935663" sldId="288"/>
            <ac:spMk id="2" creationId="{732BA98D-0877-6ABA-F38E-207822606703}"/>
          </ac:spMkLst>
        </pc:spChg>
      </pc:sldChg>
      <pc:sldChg chg="addSp modSp new mod ord">
        <pc:chgData name="Jakob Vogel" userId="52391fa69bb01867" providerId="LiveId" clId="{782E7536-1CBD-40A5-882A-55857FCDCF6E}" dt="2025-03-11T23:28:59.561" v="1329"/>
        <pc:sldMkLst>
          <pc:docMk/>
          <pc:sldMk cId="2849050433" sldId="289"/>
        </pc:sldMkLst>
        <pc:spChg chg="mod">
          <ac:chgData name="Jakob Vogel" userId="52391fa69bb01867" providerId="LiveId" clId="{782E7536-1CBD-40A5-882A-55857FCDCF6E}" dt="2025-03-11T23:22:17.728" v="1181" actId="20577"/>
          <ac:spMkLst>
            <pc:docMk/>
            <pc:sldMk cId="2849050433" sldId="289"/>
            <ac:spMk id="2" creationId="{0B704A96-C256-E176-0E84-08D41ADBCBD3}"/>
          </ac:spMkLst>
        </pc:spChg>
        <pc:spChg chg="mod">
          <ac:chgData name="Jakob Vogel" userId="52391fa69bb01867" providerId="LiveId" clId="{782E7536-1CBD-40A5-882A-55857FCDCF6E}" dt="2025-03-11T23:28:46.242" v="1325" actId="14100"/>
          <ac:spMkLst>
            <pc:docMk/>
            <pc:sldMk cId="2849050433" sldId="289"/>
            <ac:spMk id="3" creationId="{7B8BAEC9-19CF-D47F-EDF1-E6242920662D}"/>
          </ac:spMkLst>
        </pc:spChg>
        <pc:picChg chg="add mod">
          <ac:chgData name="Jakob Vogel" userId="52391fa69bb01867" providerId="LiveId" clId="{782E7536-1CBD-40A5-882A-55857FCDCF6E}" dt="2025-03-11T23:22:29.042" v="1185" actId="1076"/>
          <ac:picMkLst>
            <pc:docMk/>
            <pc:sldMk cId="2849050433" sldId="289"/>
            <ac:picMk id="4" creationId="{AB9EE667-849C-28C2-EA59-17B4EA65FB24}"/>
          </ac:picMkLst>
        </pc:picChg>
      </pc:sldChg>
      <pc:sldChg chg="new del">
        <pc:chgData name="Jakob Vogel" userId="52391fa69bb01867" providerId="LiveId" clId="{782E7536-1CBD-40A5-882A-55857FCDCF6E}" dt="2025-03-11T23:21:55.705" v="1154" actId="47"/>
        <pc:sldMkLst>
          <pc:docMk/>
          <pc:sldMk cId="3544022220" sldId="289"/>
        </pc:sldMkLst>
      </pc:sldChg>
      <pc:sldChg chg="addSp delSp modSp new mod">
        <pc:chgData name="Jakob Vogel" userId="52391fa69bb01867" providerId="LiveId" clId="{782E7536-1CBD-40A5-882A-55857FCDCF6E}" dt="2025-03-11T23:56:00.578" v="1377" actId="1038"/>
        <pc:sldMkLst>
          <pc:docMk/>
          <pc:sldMk cId="792833868" sldId="290"/>
        </pc:sldMkLst>
        <pc:spChg chg="del mod">
          <ac:chgData name="Jakob Vogel" userId="52391fa69bb01867" providerId="LiveId" clId="{782E7536-1CBD-40A5-882A-55857FCDCF6E}" dt="2025-03-11T23:53:24.653" v="1337"/>
          <ac:spMkLst>
            <pc:docMk/>
            <pc:sldMk cId="792833868" sldId="290"/>
            <ac:spMk id="3" creationId="{0200725B-D4F3-5532-3F9B-2B941851DF02}"/>
          </ac:spMkLst>
        </pc:spChg>
        <pc:spChg chg="add del mod">
          <ac:chgData name="Jakob Vogel" userId="52391fa69bb01867" providerId="LiveId" clId="{782E7536-1CBD-40A5-882A-55857FCDCF6E}" dt="2025-03-11T23:54:29.506" v="1346" actId="478"/>
          <ac:spMkLst>
            <pc:docMk/>
            <pc:sldMk cId="792833868" sldId="290"/>
            <ac:spMk id="6" creationId="{CE31C936-9484-0577-BBE0-283E048D0516}"/>
          </ac:spMkLst>
        </pc:spChg>
        <pc:picChg chg="add del mod">
          <ac:chgData name="Jakob Vogel" userId="52391fa69bb01867" providerId="LiveId" clId="{782E7536-1CBD-40A5-882A-55857FCDCF6E}" dt="2025-03-11T23:54:01.913" v="1343" actId="478"/>
          <ac:picMkLst>
            <pc:docMk/>
            <pc:sldMk cId="792833868" sldId="290"/>
            <ac:picMk id="4" creationId="{DB65303B-F1A9-DD06-C279-3B4BE69C50CD}"/>
          </ac:picMkLst>
        </pc:picChg>
        <pc:picChg chg="add del">
          <ac:chgData name="Jakob Vogel" userId="52391fa69bb01867" providerId="LiveId" clId="{782E7536-1CBD-40A5-882A-55857FCDCF6E}" dt="2025-03-11T23:55:12.880" v="1352" actId="478"/>
          <ac:picMkLst>
            <pc:docMk/>
            <pc:sldMk cId="792833868" sldId="290"/>
            <ac:picMk id="11" creationId="{9DE6A6EC-E788-718A-7147-EB7F6C4F35E3}"/>
          </ac:picMkLst>
        </pc:picChg>
        <pc:picChg chg="add mod modCrop">
          <ac:chgData name="Jakob Vogel" userId="52391fa69bb01867" providerId="LiveId" clId="{782E7536-1CBD-40A5-882A-55857FCDCF6E}" dt="2025-03-11T23:56:00.578" v="1377" actId="1038"/>
          <ac:picMkLst>
            <pc:docMk/>
            <pc:sldMk cId="792833868" sldId="290"/>
            <ac:picMk id="13" creationId="{6DAC392A-3FA5-38DF-4442-FEE2D30F4F88}"/>
          </ac:picMkLst>
        </pc:picChg>
        <pc:inkChg chg="add">
          <ac:chgData name="Jakob Vogel" userId="52391fa69bb01867" providerId="LiveId" clId="{782E7536-1CBD-40A5-882A-55857FCDCF6E}" dt="2025-03-11T23:54:06.501" v="1344"/>
          <ac:inkMkLst>
            <pc:docMk/>
            <pc:sldMk cId="792833868" sldId="290"/>
            <ac:inkMk id="7" creationId="{8A083BC2-37C0-1B9F-E530-268C677C9A61}"/>
          </ac:inkMkLst>
        </pc:inkChg>
        <pc:inkChg chg="add del">
          <ac:chgData name="Jakob Vogel" userId="52391fa69bb01867" providerId="LiveId" clId="{782E7536-1CBD-40A5-882A-55857FCDCF6E}" dt="2025-03-11T23:54:48.610" v="1348" actId="478"/>
          <ac:inkMkLst>
            <pc:docMk/>
            <pc:sldMk cId="792833868" sldId="290"/>
            <ac:inkMk id="8" creationId="{A2A11FCC-080F-7E27-17A9-1522ABE5023E}"/>
          </ac:inkMkLst>
        </pc:inkChg>
        <pc:inkChg chg="add del">
          <ac:chgData name="Jakob Vogel" userId="52391fa69bb01867" providerId="LiveId" clId="{782E7536-1CBD-40A5-882A-55857FCDCF6E}" dt="2025-03-11T23:54:55.300" v="1350" actId="478"/>
          <ac:inkMkLst>
            <pc:docMk/>
            <pc:sldMk cId="792833868" sldId="290"/>
            <ac:inkMk id="9" creationId="{CD462AC0-D053-3FC2-128F-B8CBFD9B75EB}"/>
          </ac:inkMkLst>
        </pc:inkChg>
        <pc:inkChg chg="add">
          <ac:chgData name="Jakob Vogel" userId="52391fa69bb01867" providerId="LiveId" clId="{782E7536-1CBD-40A5-882A-55857FCDCF6E}" dt="2025-03-11T23:55:15.080" v="1353"/>
          <ac:inkMkLst>
            <pc:docMk/>
            <pc:sldMk cId="792833868" sldId="290"/>
            <ac:inkMk id="12" creationId="{B4B02BE5-6D66-09E6-7C7B-B7A770FE5837}"/>
          </ac:inkMkLst>
        </pc:inkChg>
      </pc:sldChg>
      <pc:sldChg chg="modSp new mod ord">
        <pc:chgData name="Jakob Vogel" userId="52391fa69bb01867" providerId="LiveId" clId="{782E7536-1CBD-40A5-882A-55857FCDCF6E}" dt="2025-03-12T00:49:02.865" v="1636" actId="20577"/>
        <pc:sldMkLst>
          <pc:docMk/>
          <pc:sldMk cId="199050988" sldId="291"/>
        </pc:sldMkLst>
        <pc:spChg chg="mod">
          <ac:chgData name="Jakob Vogel" userId="52391fa69bb01867" providerId="LiveId" clId="{782E7536-1CBD-40A5-882A-55857FCDCF6E}" dt="2025-03-12T00:43:37.824" v="1458" actId="20577"/>
          <ac:spMkLst>
            <pc:docMk/>
            <pc:sldMk cId="199050988" sldId="291"/>
            <ac:spMk id="2" creationId="{190D56C7-EC13-4032-5AC6-F078F59DF8E1}"/>
          </ac:spMkLst>
        </pc:spChg>
        <pc:spChg chg="mod">
          <ac:chgData name="Jakob Vogel" userId="52391fa69bb01867" providerId="LiveId" clId="{782E7536-1CBD-40A5-882A-55857FCDCF6E}" dt="2025-03-12T00:49:02.865" v="1636" actId="20577"/>
          <ac:spMkLst>
            <pc:docMk/>
            <pc:sldMk cId="199050988" sldId="291"/>
            <ac:spMk id="3" creationId="{8829CE89-AF08-EAA5-32C1-7A219EB5D5F0}"/>
          </ac:spMkLst>
        </pc:spChg>
      </pc:sldChg>
      <pc:sldChg chg="new del">
        <pc:chgData name="Jakob Vogel" userId="52391fa69bb01867" providerId="LiveId" clId="{782E7536-1CBD-40A5-882A-55857FCDCF6E}" dt="2025-03-12T00:27:16.104" v="1446" actId="47"/>
        <pc:sldMkLst>
          <pc:docMk/>
          <pc:sldMk cId="1655095247" sldId="291"/>
        </pc:sldMkLst>
      </pc:sldChg>
      <pc:sldMasterChg chg="modSldLayout">
        <pc:chgData name="Jakob Vogel" userId="52391fa69bb01867" providerId="LiveId" clId="{782E7536-1CBD-40A5-882A-55857FCDCF6E}" dt="2025-03-12T00:45:36.338" v="1631" actId="14100"/>
        <pc:sldMasterMkLst>
          <pc:docMk/>
          <pc:sldMasterMk cId="763450106" sldId="2147483766"/>
        </pc:sldMasterMkLst>
        <pc:sldLayoutChg chg="addSp modSp mod">
          <pc:chgData name="Jakob Vogel" userId="52391fa69bb01867" providerId="LiveId" clId="{782E7536-1CBD-40A5-882A-55857FCDCF6E}" dt="2025-03-12T00:45:36.338" v="1631" actId="14100"/>
          <pc:sldLayoutMkLst>
            <pc:docMk/>
            <pc:sldMasterMk cId="763450106" sldId="2147483766"/>
            <pc:sldLayoutMk cId="3687911473" sldId="2147483768"/>
          </pc:sldLayoutMkLst>
          <pc:spChg chg="mod">
            <ac:chgData name="Jakob Vogel" userId="52391fa69bb01867" providerId="LiveId" clId="{782E7536-1CBD-40A5-882A-55857FCDCF6E}" dt="2025-03-11T21:00:36.062" v="1134" actId="1035"/>
            <ac:spMkLst>
              <pc:docMk/>
              <pc:sldMasterMk cId="763450106" sldId="2147483766"/>
              <pc:sldLayoutMk cId="3687911473" sldId="2147483768"/>
              <ac:spMk id="2" creationId="{00000000-0000-0000-0000-000000000000}"/>
            </ac:spMkLst>
          </pc:spChg>
          <pc:spChg chg="mod">
            <ac:chgData name="Jakob Vogel" userId="52391fa69bb01867" providerId="LiveId" clId="{782E7536-1CBD-40A5-882A-55857FCDCF6E}" dt="2025-03-12T00:45:36.338" v="1631" actId="14100"/>
            <ac:spMkLst>
              <pc:docMk/>
              <pc:sldMasterMk cId="763450106" sldId="2147483766"/>
              <pc:sldLayoutMk cId="3687911473" sldId="2147483768"/>
              <ac:spMk id="3" creationId="{00000000-0000-0000-0000-000000000000}"/>
            </ac:spMkLst>
          </pc:spChg>
          <pc:spChg chg="add mod ord">
            <ac:chgData name="Jakob Vogel" userId="52391fa69bb01867" providerId="LiveId" clId="{782E7536-1CBD-40A5-882A-55857FCDCF6E}" dt="2025-03-11T20:50:41.109" v="613" actId="1076"/>
            <ac:spMkLst>
              <pc:docMk/>
              <pc:sldMasterMk cId="763450106" sldId="2147483766"/>
              <pc:sldLayoutMk cId="3687911473" sldId="2147483768"/>
              <ac:spMk id="7" creationId="{ECCBB518-C735-14FE-308C-93584C9F8FC0}"/>
            </ac:spMkLst>
          </pc:spChg>
          <pc:picChg chg="add mod">
            <ac:chgData name="Jakob Vogel" userId="52391fa69bb01867" providerId="LiveId" clId="{782E7536-1CBD-40A5-882A-55857FCDCF6E}" dt="2025-03-11T20:50:44.780" v="614" actId="1076"/>
            <ac:picMkLst>
              <pc:docMk/>
              <pc:sldMasterMk cId="763450106" sldId="2147483766"/>
              <pc:sldLayoutMk cId="3687911473" sldId="2147483768"/>
              <ac:picMk id="9" creationId="{4EDC529E-CC84-1254-D73C-9F0EA3715DC8}"/>
            </ac:picMkLst>
          </pc:picChg>
          <pc:picChg chg="add mod">
            <ac:chgData name="Jakob Vogel" userId="52391fa69bb01867" providerId="LiveId" clId="{782E7536-1CBD-40A5-882A-55857FCDCF6E}" dt="2025-03-11T20:50:36.908" v="611" actId="1076"/>
            <ac:picMkLst>
              <pc:docMk/>
              <pc:sldMasterMk cId="763450106" sldId="2147483766"/>
              <pc:sldLayoutMk cId="3687911473" sldId="2147483768"/>
              <ac:picMk id="11" creationId="{582F7AC9-9DB6-9939-7E3F-101C1348C525}"/>
            </ac:picMkLst>
          </pc:picChg>
        </pc:sldLayoutChg>
        <pc:sldLayoutChg chg="addSp delSp modSp mod">
          <pc:chgData name="Jakob Vogel" userId="52391fa69bb01867" providerId="LiveId" clId="{782E7536-1CBD-40A5-882A-55857FCDCF6E}" dt="2025-03-11T21:00:27.069" v="1125" actId="1036"/>
          <pc:sldLayoutMkLst>
            <pc:docMk/>
            <pc:sldMasterMk cId="763450106" sldId="2147483766"/>
            <pc:sldLayoutMk cId="1083716961" sldId="2147483769"/>
          </pc:sldLayoutMkLst>
          <pc:spChg chg="mod">
            <ac:chgData name="Jakob Vogel" userId="52391fa69bb01867" providerId="LiveId" clId="{782E7536-1CBD-40A5-882A-55857FCDCF6E}" dt="2025-03-11T21:00:27.069" v="1125" actId="1036"/>
            <ac:spMkLst>
              <pc:docMk/>
              <pc:sldMasterMk cId="763450106" sldId="2147483766"/>
              <pc:sldLayoutMk cId="1083716961" sldId="2147483769"/>
              <ac:spMk id="3" creationId="{00000000-0000-0000-0000-000000000000}"/>
            </ac:spMkLst>
          </pc:spChg>
          <pc:spChg chg="add del mod">
            <ac:chgData name="Jakob Vogel" userId="52391fa69bb01867" providerId="LiveId" clId="{782E7536-1CBD-40A5-882A-55857FCDCF6E}" dt="2025-03-11T20:55:23.050" v="693" actId="478"/>
            <ac:spMkLst>
              <pc:docMk/>
              <pc:sldMasterMk cId="763450106" sldId="2147483766"/>
              <pc:sldLayoutMk cId="1083716961" sldId="2147483769"/>
              <ac:spMk id="7" creationId="{75C89E64-B670-FBA6-4C49-D59CCD5B8569}"/>
            </ac:spMkLst>
          </pc:spChg>
          <pc:spChg chg="add mod ord">
            <ac:chgData name="Jakob Vogel" userId="52391fa69bb01867" providerId="LiveId" clId="{782E7536-1CBD-40A5-882A-55857FCDCF6E}" dt="2025-03-11T20:55:38.539" v="701" actId="171"/>
            <ac:spMkLst>
              <pc:docMk/>
              <pc:sldMasterMk cId="763450106" sldId="2147483766"/>
              <pc:sldLayoutMk cId="1083716961" sldId="2147483769"/>
              <ac:spMk id="8" creationId="{4B0F575F-0A73-5FB2-626C-F08C11B9F995}"/>
            </ac:spMkLst>
          </pc:spChg>
        </pc:sldLayoutChg>
      </pc:sldMasterChg>
    </pc:docChg>
  </pc:docChgLst>
  <pc:docChgLst>
    <pc:chgData name="Emily Lehmann" userId="a5070d4fe2b3cb20" providerId="Windows Live" clId="Web-{A0BD6B67-DBF9-D4B3-C10B-DE49778A53B5}"/>
    <pc:docChg chg="addSld delSld modSld addMainMaster delMainMaster">
      <pc:chgData name="Emily Lehmann" userId="a5070d4fe2b3cb20" providerId="Windows Live" clId="Web-{A0BD6B67-DBF9-D4B3-C10B-DE49778A53B5}" dt="2025-03-11T20:46:33.019" v="1346" actId="20577"/>
      <pc:docMkLst>
        <pc:docMk/>
      </pc:docMkLst>
      <pc:sldChg chg="addSp delSp modSp mod setBg modClrScheme chgLayout">
        <pc:chgData name="Emily Lehmann" userId="a5070d4fe2b3cb20" providerId="Windows Live" clId="Web-{A0BD6B67-DBF9-D4B3-C10B-DE49778A53B5}" dt="2025-03-11T19:16:23.624" v="810"/>
        <pc:sldMkLst>
          <pc:docMk/>
          <pc:sldMk cId="1550777759" sldId="257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1550777759" sldId="257"/>
            <ac:spMk id="2" creationId="{7642A814-5052-B657-6F04-7F39A9DA2444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1550777759" sldId="257"/>
            <ac:spMk id="3" creationId="{1C327DA2-EFBB-820D-0CEC-5C540751DFBA}"/>
          </ac:spMkLst>
        </pc:spChg>
        <pc:spChg chg="add del">
          <ac:chgData name="Emily Lehmann" userId="a5070d4fe2b3cb20" providerId="Windows Live" clId="Web-{A0BD6B67-DBF9-D4B3-C10B-DE49778A53B5}" dt="2025-03-11T13:02:16.787" v="749"/>
          <ac:spMkLst>
            <pc:docMk/>
            <pc:sldMk cId="1550777759" sldId="257"/>
            <ac:spMk id="8" creationId="{907EF6B7-1338-4443-8C46-6A318D952DFD}"/>
          </ac:spMkLst>
        </pc:spChg>
        <pc:spChg chg="add del">
          <ac:chgData name="Emily Lehmann" userId="a5070d4fe2b3cb20" providerId="Windows Live" clId="Web-{A0BD6B67-DBF9-D4B3-C10B-DE49778A53B5}" dt="2025-03-11T13:02:16.787" v="749"/>
          <ac:spMkLst>
            <pc:docMk/>
            <pc:sldMk cId="1550777759" sldId="257"/>
            <ac:spMk id="10" creationId="{DAAE4CDD-124C-4DCF-9584-B6033B545DD5}"/>
          </ac:spMkLst>
        </pc:spChg>
        <pc:spChg chg="add del">
          <ac:chgData name="Emily Lehmann" userId="a5070d4fe2b3cb20" providerId="Windows Live" clId="Web-{A0BD6B67-DBF9-D4B3-C10B-DE49778A53B5}" dt="2025-03-11T13:02:16.787" v="749"/>
          <ac:spMkLst>
            <pc:docMk/>
            <pc:sldMk cId="1550777759" sldId="257"/>
            <ac:spMk id="12" creationId="{081E4A58-353D-44AE-B2FC-2A74E2E400F7}"/>
          </ac:spMkLst>
        </pc:spChg>
        <pc:spChg chg="add del mod">
          <ac:chgData name="Emily Lehmann" userId="a5070d4fe2b3cb20" providerId="Windows Live" clId="Web-{A0BD6B67-DBF9-D4B3-C10B-DE49778A53B5}" dt="2025-03-11T13:02:10.584" v="746"/>
          <ac:spMkLst>
            <pc:docMk/>
            <pc:sldMk cId="1550777759" sldId="257"/>
            <ac:spMk id="15" creationId="{70DFC902-7D23-471A-B557-B6B6917D7A0D}"/>
          </ac:spMkLst>
        </pc:spChg>
        <pc:spChg chg="add del">
          <ac:chgData name="Emily Lehmann" userId="a5070d4fe2b3cb20" providerId="Windows Live" clId="Web-{A0BD6B67-DBF9-D4B3-C10B-DE49778A53B5}" dt="2025-03-11T13:02:10.584" v="746"/>
          <ac:spMkLst>
            <pc:docMk/>
            <pc:sldMk cId="1550777759" sldId="257"/>
            <ac:spMk id="17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13:02:10.584" v="746"/>
          <ac:spMkLst>
            <pc:docMk/>
            <pc:sldMk cId="1550777759" sldId="257"/>
            <ac:spMk id="19" creationId="{450D3AD2-FA80-415F-A9CE-54D884561CD7}"/>
          </ac:spMkLst>
        </pc:spChg>
      </pc:sldChg>
      <pc:sldChg chg="addSp delSp modSp mod setBg modClrScheme delDesignElem chgLayout">
        <pc:chgData name="Emily Lehmann" userId="a5070d4fe2b3cb20" providerId="Windows Live" clId="Web-{A0BD6B67-DBF9-D4B3-C10B-DE49778A53B5}" dt="2025-03-11T19:34:04.938" v="940" actId="1076"/>
        <pc:sldMkLst>
          <pc:docMk/>
          <pc:sldMk cId="277127772" sldId="262"/>
        </pc:sldMkLst>
        <pc:spChg chg="mod ord">
          <ac:chgData name="Emily Lehmann" userId="a5070d4fe2b3cb20" providerId="Windows Live" clId="Web-{A0BD6B67-DBF9-D4B3-C10B-DE49778A53B5}" dt="2025-03-11T19:33:58.469" v="938" actId="1076"/>
          <ac:spMkLst>
            <pc:docMk/>
            <pc:sldMk cId="277127772" sldId="262"/>
            <ac:spMk id="2" creationId="{8D78DFC3-2045-2ACC-AE0D-F00B52DDAB59}"/>
          </ac:spMkLst>
        </pc:spChg>
        <pc:spChg chg="mod ord">
          <ac:chgData name="Emily Lehmann" userId="a5070d4fe2b3cb20" providerId="Windows Live" clId="Web-{A0BD6B67-DBF9-D4B3-C10B-DE49778A53B5}" dt="2025-03-11T19:34:04.938" v="940" actId="1076"/>
          <ac:spMkLst>
            <pc:docMk/>
            <pc:sldMk cId="277127772" sldId="262"/>
            <ac:spMk id="3" creationId="{81D5879A-F7DC-025B-4006-ED9CAF7BFFF4}"/>
          </ac:spMkLst>
        </pc:spChg>
        <pc:spChg chg="add del">
          <ac:chgData name="Emily Lehmann" userId="a5070d4fe2b3cb20" providerId="Windows Live" clId="Web-{A0BD6B67-DBF9-D4B3-C10B-DE49778A53B5}" dt="2025-03-11T19:14:29.435" v="795"/>
          <ac:spMkLst>
            <pc:docMk/>
            <pc:sldMk cId="277127772" sldId="262"/>
            <ac:spMk id="8" creationId="{8D1AA55E-40D5-461B-A5A8-4AE8AAB71B08}"/>
          </ac:spMkLst>
        </pc:spChg>
        <pc:spChg chg="add del">
          <ac:chgData name="Emily Lehmann" userId="a5070d4fe2b3cb20" providerId="Windows Live" clId="Web-{A0BD6B67-DBF9-D4B3-C10B-DE49778A53B5}" dt="2025-03-11T19:14:29.435" v="795"/>
          <ac:spMkLst>
            <pc:docMk/>
            <pc:sldMk cId="277127772" sldId="262"/>
            <ac:spMk id="11" creationId="{6CB927A4-E432-4310-9CD5-E89FF5063179}"/>
          </ac:spMkLst>
        </pc:spChg>
        <pc:spChg chg="add del">
          <ac:chgData name="Emily Lehmann" userId="a5070d4fe2b3cb20" providerId="Windows Live" clId="Web-{A0BD6B67-DBF9-D4B3-C10B-DE49778A53B5}" dt="2025-03-11T19:14:29.435" v="795"/>
          <ac:spMkLst>
            <pc:docMk/>
            <pc:sldMk cId="277127772" sldId="262"/>
            <ac:spMk id="13" creationId="{E3020543-B24B-4EC4-8FFC-8DD88EEA91A8}"/>
          </ac:spMkLst>
        </pc:spChg>
        <pc:spChg chg="add del">
          <ac:chgData name="Emily Lehmann" userId="a5070d4fe2b3cb20" providerId="Windows Live" clId="Web-{A0BD6B67-DBF9-D4B3-C10B-DE49778A53B5}" dt="2025-03-11T19:17:37.188" v="813"/>
          <ac:spMkLst>
            <pc:docMk/>
            <pc:sldMk cId="277127772" sldId="262"/>
            <ac:spMk id="15" creationId="{85F55C16-BC21-49EF-A4FF-C3155BB93BD3}"/>
          </ac:spMkLst>
        </pc:spChg>
        <pc:spChg chg="add del">
          <ac:chgData name="Emily Lehmann" userId="a5070d4fe2b3cb20" providerId="Windows Live" clId="Web-{A0BD6B67-DBF9-D4B3-C10B-DE49778A53B5}" dt="2025-03-11T19:17:37.188" v="813"/>
          <ac:spMkLst>
            <pc:docMk/>
            <pc:sldMk cId="277127772" sldId="262"/>
            <ac:spMk id="17" creationId="{0C5F069E-AFE6-4825-8945-46F2918A5019}"/>
          </ac:spMkLst>
        </pc:spChg>
        <pc:spChg chg="add">
          <ac:chgData name="Emily Lehmann" userId="a5070d4fe2b3cb20" providerId="Windows Live" clId="Web-{A0BD6B67-DBF9-D4B3-C10B-DE49778A53B5}" dt="2025-03-11T19:17:37.188" v="813"/>
          <ac:spMkLst>
            <pc:docMk/>
            <pc:sldMk cId="277127772" sldId="262"/>
            <ac:spMk id="19" creationId="{A9E881A4-A468-403A-9941-F8FFD5C68144}"/>
          </ac:spMkLst>
        </pc:spChg>
        <pc:spChg chg="add mod">
          <ac:chgData name="Emily Lehmann" userId="a5070d4fe2b3cb20" providerId="Windows Live" clId="Web-{A0BD6B67-DBF9-D4B3-C10B-DE49778A53B5}" dt="2025-03-11T19:18:17.673" v="814"/>
          <ac:spMkLst>
            <pc:docMk/>
            <pc:sldMk cId="277127772" sldId="262"/>
            <ac:spMk id="21" creationId="{6F168544-607B-491A-8601-3087D0FCE1DD}"/>
          </ac:spMkLst>
        </pc:spChg>
        <pc:picChg chg="mod">
          <ac:chgData name="Emily Lehmann" userId="a5070d4fe2b3cb20" providerId="Windows Live" clId="Web-{A0BD6B67-DBF9-D4B3-C10B-DE49778A53B5}" dt="2025-03-11T19:33:47.234" v="937" actId="1076"/>
          <ac:picMkLst>
            <pc:docMk/>
            <pc:sldMk cId="277127772" sldId="262"/>
            <ac:picMk id="5" creationId="{A86B6526-D32C-5F31-3BB5-3949F19F3AD4}"/>
          </ac:picMkLst>
        </pc:picChg>
        <pc:cxnChg chg="add del">
          <ac:chgData name="Emily Lehmann" userId="a5070d4fe2b3cb20" providerId="Windows Live" clId="Web-{A0BD6B67-DBF9-D4B3-C10B-DE49778A53B5}" dt="2025-03-11T19:14:29.435" v="795"/>
          <ac:cxnSpMkLst>
            <pc:docMk/>
            <pc:sldMk cId="277127772" sldId="262"/>
            <ac:cxnSpMk id="9" creationId="{7EB498BD-8089-4626-91EA-4978EBEF535E}"/>
          </ac:cxnSpMkLst>
        </pc:cxnChg>
      </pc:sldChg>
      <pc:sldChg chg="addSp delSp modSp mod setBg modClrScheme delDesignElem chgLayout">
        <pc:chgData name="Emily Lehmann" userId="a5070d4fe2b3cb20" providerId="Windows Live" clId="Web-{A0BD6B67-DBF9-D4B3-C10B-DE49778A53B5}" dt="2025-03-11T19:34:46.079" v="949" actId="1076"/>
        <pc:sldMkLst>
          <pc:docMk/>
          <pc:sldMk cId="2857461176" sldId="263"/>
        </pc:sldMkLst>
        <pc:spChg chg="mod ord">
          <ac:chgData name="Emily Lehmann" userId="a5070d4fe2b3cb20" providerId="Windows Live" clId="Web-{A0BD6B67-DBF9-D4B3-C10B-DE49778A53B5}" dt="2025-03-11T19:28:59.167" v="899" actId="1076"/>
          <ac:spMkLst>
            <pc:docMk/>
            <pc:sldMk cId="2857461176" sldId="263"/>
            <ac:spMk id="2" creationId="{86A6083E-0EB0-2DC4-3FE9-2765F436BC2B}"/>
          </ac:spMkLst>
        </pc:spChg>
        <pc:spChg chg="mod ord">
          <ac:chgData name="Emily Lehmann" userId="a5070d4fe2b3cb20" providerId="Windows Live" clId="Web-{A0BD6B67-DBF9-D4B3-C10B-DE49778A53B5}" dt="2025-03-11T19:34:46.079" v="949" actId="1076"/>
          <ac:spMkLst>
            <pc:docMk/>
            <pc:sldMk cId="2857461176" sldId="263"/>
            <ac:spMk id="3" creationId="{9EB491D2-A16F-2F22-78DD-BB4B60BB11A1}"/>
          </ac:spMkLst>
        </pc:spChg>
        <pc:spChg chg="add del">
          <ac:chgData name="Emily Lehmann" userId="a5070d4fe2b3cb20" providerId="Windows Live" clId="Web-{A0BD6B67-DBF9-D4B3-C10B-DE49778A53B5}" dt="2025-03-11T19:24:58.835" v="869"/>
          <ac:spMkLst>
            <pc:docMk/>
            <pc:sldMk cId="2857461176" sldId="263"/>
            <ac:spMk id="4" creationId="{167DE47F-F7D5-7415-72E8-87B7FA9FF72C}"/>
          </ac:spMkLst>
        </pc:spChg>
        <pc:spChg chg="add del">
          <ac:chgData name="Emily Lehmann" userId="a5070d4fe2b3cb20" providerId="Windows Live" clId="Web-{A0BD6B67-DBF9-D4B3-C10B-DE49778A53B5}" dt="2025-03-11T19:16:21.218" v="809"/>
          <ac:spMkLst>
            <pc:docMk/>
            <pc:sldMk cId="2857461176" sldId="263"/>
            <ac:spMk id="5" creationId="{907EF6B7-1338-4443-8C46-6A318D952DFD}"/>
          </ac:spMkLst>
        </pc:spChg>
        <pc:spChg chg="add del">
          <ac:chgData name="Emily Lehmann" userId="a5070d4fe2b3cb20" providerId="Windows Live" clId="Web-{A0BD6B67-DBF9-D4B3-C10B-DE49778A53B5}" dt="2025-03-11T19:16:21.218" v="809"/>
          <ac:spMkLst>
            <pc:docMk/>
            <pc:sldMk cId="2857461176" sldId="263"/>
            <ac:spMk id="6" creationId="{DAAE4CDD-124C-4DCF-9584-B6033B545DD5}"/>
          </ac:spMkLst>
        </pc:spChg>
        <pc:spChg chg="add del">
          <ac:chgData name="Emily Lehmann" userId="a5070d4fe2b3cb20" providerId="Windows Live" clId="Web-{A0BD6B67-DBF9-D4B3-C10B-DE49778A53B5}" dt="2025-03-11T19:16:21.218" v="809"/>
          <ac:spMkLst>
            <pc:docMk/>
            <pc:sldMk cId="2857461176" sldId="263"/>
            <ac:spMk id="7" creationId="{081E4A58-353D-44AE-B2FC-2A74E2E400F7}"/>
          </ac:spMkLst>
        </pc:spChg>
        <pc:spChg chg="add del">
          <ac:chgData name="Emily Lehmann" userId="a5070d4fe2b3cb20" providerId="Windows Live" clId="Web-{A0BD6B67-DBF9-D4B3-C10B-DE49778A53B5}" dt="2025-03-11T19:16:25.155" v="811"/>
          <ac:spMkLst>
            <pc:docMk/>
            <pc:sldMk cId="2857461176" sldId="263"/>
            <ac:spMk id="8" creationId="{907EF6B7-1338-4443-8C46-6A318D952DFD}"/>
          </ac:spMkLst>
        </pc:spChg>
        <pc:spChg chg="add del">
          <ac:chgData name="Emily Lehmann" userId="a5070d4fe2b3cb20" providerId="Windows Live" clId="Web-{A0BD6B67-DBF9-D4B3-C10B-DE49778A53B5}" dt="2025-03-11T19:25:00.757" v="870"/>
          <ac:spMkLst>
            <pc:docMk/>
            <pc:sldMk cId="2857461176" sldId="263"/>
            <ac:spMk id="9" creationId="{907EF6B7-1338-4443-8C46-6A318D952DFD}"/>
          </ac:spMkLst>
        </pc:spChg>
        <pc:spChg chg="add del">
          <ac:chgData name="Emily Lehmann" userId="a5070d4fe2b3cb20" providerId="Windows Live" clId="Web-{A0BD6B67-DBF9-D4B3-C10B-DE49778A53B5}" dt="2025-03-11T19:16:25.155" v="811"/>
          <ac:spMkLst>
            <pc:docMk/>
            <pc:sldMk cId="2857461176" sldId="263"/>
            <ac:spMk id="10" creationId="{DAAE4CDD-124C-4DCF-9584-B6033B545DD5}"/>
          </ac:spMkLst>
        </pc:spChg>
        <pc:spChg chg="add del">
          <ac:chgData name="Emily Lehmann" userId="a5070d4fe2b3cb20" providerId="Windows Live" clId="Web-{A0BD6B67-DBF9-D4B3-C10B-DE49778A53B5}" dt="2025-03-11T19:25:00.757" v="870"/>
          <ac:spMkLst>
            <pc:docMk/>
            <pc:sldMk cId="2857461176" sldId="263"/>
            <ac:spMk id="11" creationId="{DAAE4CDD-124C-4DCF-9584-B6033B545DD5}"/>
          </ac:spMkLst>
        </pc:spChg>
        <pc:spChg chg="add del">
          <ac:chgData name="Emily Lehmann" userId="a5070d4fe2b3cb20" providerId="Windows Live" clId="Web-{A0BD6B67-DBF9-D4B3-C10B-DE49778A53B5}" dt="2025-03-11T19:16:25.155" v="811"/>
          <ac:spMkLst>
            <pc:docMk/>
            <pc:sldMk cId="2857461176" sldId="263"/>
            <ac:spMk id="12" creationId="{081E4A58-353D-44AE-B2FC-2A74E2E400F7}"/>
          </ac:spMkLst>
        </pc:spChg>
        <pc:spChg chg="add del">
          <ac:chgData name="Emily Lehmann" userId="a5070d4fe2b3cb20" providerId="Windows Live" clId="Web-{A0BD6B67-DBF9-D4B3-C10B-DE49778A53B5}" dt="2025-03-11T19:25:00.757" v="870"/>
          <ac:spMkLst>
            <pc:docMk/>
            <pc:sldMk cId="2857461176" sldId="263"/>
            <ac:spMk id="13" creationId="{081E4A58-353D-44AE-B2FC-2A74E2E400F7}"/>
          </ac:spMkLst>
        </pc:spChg>
        <pc:spChg chg="add del mod">
          <ac:chgData name="Emily Lehmann" userId="a5070d4fe2b3cb20" providerId="Windows Live" clId="Web-{A0BD6B67-DBF9-D4B3-C10B-DE49778A53B5}" dt="2025-03-11T19:25:43.211" v="875"/>
          <ac:spMkLst>
            <pc:docMk/>
            <pc:sldMk cId="2857461176" sldId="263"/>
            <ac:spMk id="14" creationId="{914E27B2-CD92-7A2D-E623-9425294037F9}"/>
          </ac:spMkLst>
        </pc:spChg>
        <pc:spChg chg="add mod ord">
          <ac:chgData name="Emily Lehmann" userId="a5070d4fe2b3cb20" providerId="Windows Live" clId="Web-{A0BD6B67-DBF9-D4B3-C10B-DE49778A53B5}" dt="2025-03-11T19:29:20.449" v="901" actId="1076"/>
          <ac:spMkLst>
            <pc:docMk/>
            <pc:sldMk cId="2857461176" sldId="263"/>
            <ac:spMk id="15" creationId="{2F9DA1DE-79FC-07E7-B0B0-1ACC6AB6F8A5}"/>
          </ac:spMkLst>
        </pc:spChg>
      </pc:sldChg>
      <pc:sldChg chg="addSp modSp mod modClrScheme chgLayout">
        <pc:chgData name="Emily Lehmann" userId="a5070d4fe2b3cb20" providerId="Windows Live" clId="Web-{A0BD6B67-DBF9-D4B3-C10B-DE49778A53B5}" dt="2025-03-11T19:30:57.325" v="915" actId="14100"/>
        <pc:sldMkLst>
          <pc:docMk/>
          <pc:sldMk cId="603418639" sldId="264"/>
        </pc:sldMkLst>
        <pc:spChg chg="mod ord">
          <ac:chgData name="Emily Lehmann" userId="a5070d4fe2b3cb20" providerId="Windows Live" clId="Web-{A0BD6B67-DBF9-D4B3-C10B-DE49778A53B5}" dt="2025-03-11T19:30:46.169" v="912" actId="1076"/>
          <ac:spMkLst>
            <pc:docMk/>
            <pc:sldMk cId="603418639" sldId="264"/>
            <ac:spMk id="2" creationId="{806966F3-9475-6CBD-C9AB-A095ECEC6591}"/>
          </ac:spMkLst>
        </pc:spChg>
        <pc:spChg chg="mod ord">
          <ac:chgData name="Emily Lehmann" userId="a5070d4fe2b3cb20" providerId="Windows Live" clId="Web-{A0BD6B67-DBF9-D4B3-C10B-DE49778A53B5}" dt="2025-03-11T19:30:57.325" v="915" actId="14100"/>
          <ac:spMkLst>
            <pc:docMk/>
            <pc:sldMk cId="603418639" sldId="264"/>
            <ac:spMk id="3" creationId="{3BD7250D-080F-FDD0-F932-9D2C83977875}"/>
          </ac:spMkLst>
        </pc:spChg>
        <pc:spChg chg="add mod ord">
          <ac:chgData name="Emily Lehmann" userId="a5070d4fe2b3cb20" providerId="Windows Live" clId="Web-{A0BD6B67-DBF9-D4B3-C10B-DE49778A53B5}" dt="2025-03-11T19:30:50.966" v="913" actId="14100"/>
          <ac:spMkLst>
            <pc:docMk/>
            <pc:sldMk cId="603418639" sldId="264"/>
            <ac:spMk id="4" creationId="{A8EA2951-B7C5-9884-0D67-438CC79753E6}"/>
          </ac:spMkLst>
        </pc:spChg>
      </pc:sldChg>
      <pc:sldChg chg="addSp delSp modSp del mod setBg modClrScheme delDesignElem chgLayout">
        <pc:chgData name="Emily Lehmann" userId="a5070d4fe2b3cb20" providerId="Windows Live" clId="Web-{A0BD6B67-DBF9-D4B3-C10B-DE49778A53B5}" dt="2025-03-11T19:22:34.755" v="860"/>
        <pc:sldMkLst>
          <pc:docMk/>
          <pc:sldMk cId="2047173878" sldId="266"/>
        </pc:sldMkLst>
        <pc:spChg chg="mod ord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2" creationId="{72A704EA-0F45-9BB2-4FED-A0BF6CDB5E69}"/>
          </ac:spMkLst>
        </pc:spChg>
        <pc:spChg chg="mod ord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3" creationId="{3F3E095C-40B0-7CE7-8F3A-70DC90F4F30B}"/>
          </ac:spMkLst>
        </pc:spChg>
        <pc:spChg chg="add del">
          <ac:chgData name="Emily Lehmann" userId="a5070d4fe2b3cb20" providerId="Windows Live" clId="Web-{A0BD6B67-DBF9-D4B3-C10B-DE49778A53B5}" dt="2025-03-11T12:48:37.732" v="691"/>
          <ac:spMkLst>
            <pc:docMk/>
            <pc:sldMk cId="2047173878" sldId="266"/>
            <ac:spMk id="8" creationId="{BAD76F3E-3A97-486B-B402-44400A8B9173}"/>
          </ac:spMkLst>
        </pc:spChg>
        <pc:spChg chg="add del">
          <ac:chgData name="Emily Lehmann" userId="a5070d4fe2b3cb20" providerId="Windows Live" clId="Web-{A0BD6B67-DBF9-D4B3-C10B-DE49778A53B5}" dt="2025-03-11T12:48:37.732" v="691"/>
          <ac:spMkLst>
            <pc:docMk/>
            <pc:sldMk cId="2047173878" sldId="266"/>
            <ac:spMk id="10" creationId="{391F6B52-91F4-4AEB-B6DB-29FEBCF28C8B}"/>
          </ac:spMkLst>
        </pc:spChg>
        <pc:spChg chg="add del">
          <ac:chgData name="Emily Lehmann" userId="a5070d4fe2b3cb20" providerId="Windows Live" clId="Web-{A0BD6B67-DBF9-D4B3-C10B-DE49778A53B5}" dt="2025-03-11T12:48:37.732" v="691"/>
          <ac:spMkLst>
            <pc:docMk/>
            <pc:sldMk cId="2047173878" sldId="266"/>
            <ac:spMk id="12" creationId="{2CD6F061-7C53-44F4-9794-953DB70A451B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17" creationId="{1A3C89F8-0D2F-47FF-B903-151248265F47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19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21" creationId="{712D4376-A578-4FF1-94FC-245E7A6A489F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23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27" creationId="{508BEF50-7B1E-49A4-BC19-5F4F1D755E64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29" creationId="{3FBAD350-5664-4811-A208-657FB882D350}"/>
          </ac:spMkLst>
        </pc:spChg>
        <pc:spChg chg="add del">
          <ac:chgData name="Emily Lehmann" userId="a5070d4fe2b3cb20" providerId="Windows Live" clId="Web-{A0BD6B67-DBF9-D4B3-C10B-DE49778A53B5}" dt="2025-03-11T12:48:20.138" v="688"/>
          <ac:spMkLst>
            <pc:docMk/>
            <pc:sldMk cId="2047173878" sldId="266"/>
            <ac:spMk id="31" creationId="{C39ADB8F-D187-49D7-BDCF-C1B6DC727068}"/>
          </ac:spMkLst>
        </pc:spChg>
        <pc:spChg chg="add del">
          <ac:chgData name="Emily Lehmann" userId="a5070d4fe2b3cb20" providerId="Windows Live" clId="Web-{A0BD6B67-DBF9-D4B3-C10B-DE49778A53B5}" dt="2025-03-11T12:48:37.716" v="690"/>
          <ac:spMkLst>
            <pc:docMk/>
            <pc:sldMk cId="2047173878" sldId="266"/>
            <ac:spMk id="33" creationId="{BAD76F3E-3A97-486B-B402-44400A8B9173}"/>
          </ac:spMkLst>
        </pc:spChg>
        <pc:spChg chg="add del">
          <ac:chgData name="Emily Lehmann" userId="a5070d4fe2b3cb20" providerId="Windows Live" clId="Web-{A0BD6B67-DBF9-D4B3-C10B-DE49778A53B5}" dt="2025-03-11T12:48:37.716" v="690"/>
          <ac:spMkLst>
            <pc:docMk/>
            <pc:sldMk cId="2047173878" sldId="266"/>
            <ac:spMk id="34" creationId="{391F6B52-91F4-4AEB-B6DB-29FEBCF28C8B}"/>
          </ac:spMkLst>
        </pc:spChg>
        <pc:spChg chg="add del">
          <ac:chgData name="Emily Lehmann" userId="a5070d4fe2b3cb20" providerId="Windows Live" clId="Web-{A0BD6B67-DBF9-D4B3-C10B-DE49778A53B5}" dt="2025-03-11T12:48:37.716" v="690"/>
          <ac:spMkLst>
            <pc:docMk/>
            <pc:sldMk cId="2047173878" sldId="266"/>
            <ac:spMk id="35" creationId="{2CD6F061-7C53-44F4-9794-953DB70A451B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37" creationId="{1A3C89F8-0D2F-47FF-B903-151248265F47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38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39" creationId="{712D4376-A578-4FF1-94FC-245E7A6A489F}"/>
          </ac:spMkLst>
        </pc:spChg>
        <pc:spChg chg="add">
          <ac:chgData name="Emily Lehmann" userId="a5070d4fe2b3cb20" providerId="Windows Live" clId="Web-{A0BD6B67-DBF9-D4B3-C10B-DE49778A53B5}" dt="2025-03-11T12:50:12.545" v="697"/>
          <ac:spMkLst>
            <pc:docMk/>
            <pc:sldMk cId="2047173878" sldId="266"/>
            <ac:spMk id="40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42" creationId="{508BEF50-7B1E-49A4-BC19-5F4F1D755E64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43" creationId="{3FBAD350-5664-4811-A208-657FB882D350}"/>
          </ac:spMkLst>
        </pc:spChg>
        <pc:spChg chg="add del">
          <ac:chgData name="Emily Lehmann" userId="a5070d4fe2b3cb20" providerId="Windows Live" clId="Web-{A0BD6B67-DBF9-D4B3-C10B-DE49778A53B5}" dt="2025-03-11T12:50:12.561" v="698"/>
          <ac:spMkLst>
            <pc:docMk/>
            <pc:sldMk cId="2047173878" sldId="266"/>
            <ac:spMk id="44" creationId="{C39ADB8F-D187-49D7-BDCF-C1B6DC727068}"/>
          </ac:spMkLst>
        </pc:spChg>
        <pc:spChg chg="add del mod">
          <ac:chgData name="Emily Lehmann" userId="a5070d4fe2b3cb20" providerId="Windows Live" clId="Web-{A0BD6B67-DBF9-D4B3-C10B-DE49778A53B5}" dt="2025-03-11T12:51:23.874" v="706"/>
          <ac:spMkLst>
            <pc:docMk/>
            <pc:sldMk cId="2047173878" sldId="266"/>
            <ac:spMk id="49" creationId="{C3896A03-3945-419A-B66B-4EE266EDD152}"/>
          </ac:spMkLst>
        </pc:spChg>
        <pc:spChg chg="add del">
          <ac:chgData name="Emily Lehmann" userId="a5070d4fe2b3cb20" providerId="Windows Live" clId="Web-{A0BD6B67-DBF9-D4B3-C10B-DE49778A53B5}" dt="2025-03-11T12:50:12.545" v="697"/>
          <ac:spMkLst>
            <pc:docMk/>
            <pc:sldMk cId="2047173878" sldId="266"/>
            <ac:spMk id="50" creationId="{C1DD1A8A-57D5-4A81-AD04-532B043C5611}"/>
          </ac:spMkLst>
        </pc:spChg>
        <pc:spChg chg="add del mod">
          <ac:chgData name="Emily Lehmann" userId="a5070d4fe2b3cb20" providerId="Windows Live" clId="Web-{A0BD6B67-DBF9-D4B3-C10B-DE49778A53B5}" dt="2025-03-11T12:51:23.874" v="706"/>
          <ac:spMkLst>
            <pc:docMk/>
            <pc:sldMk cId="2047173878" sldId="266"/>
            <ac:spMk id="51" creationId="{B34F5AD2-EDBD-4BBD-A55C-EAFFD0C7097A}"/>
          </ac:spMkLst>
        </pc:spChg>
        <pc:spChg chg="add del">
          <ac:chgData name="Emily Lehmann" userId="a5070d4fe2b3cb20" providerId="Windows Live" clId="Web-{A0BD6B67-DBF9-D4B3-C10B-DE49778A53B5}" dt="2025-03-11T12:50:12.545" v="697"/>
          <ac:spMkLst>
            <pc:docMk/>
            <pc:sldMk cId="2047173878" sldId="266"/>
            <ac:spMk id="52" creationId="{007891EC-4501-44ED-A8C8-B11B6DB767AB}"/>
          </ac:spMkLst>
        </pc:spChg>
        <pc:spChg chg="add del">
          <ac:chgData name="Emily Lehmann" userId="a5070d4fe2b3cb20" providerId="Windows Live" clId="Web-{A0BD6B67-DBF9-D4B3-C10B-DE49778A53B5}" dt="2025-03-11T12:51:23.859" v="705"/>
          <ac:spMkLst>
            <pc:docMk/>
            <pc:sldMk cId="2047173878" sldId="266"/>
            <ac:spMk id="56" creationId="{EFA9B6C6-A247-48A8-9A1C-1E36FA9456B5}"/>
          </ac:spMkLst>
        </pc:spChg>
        <pc:spChg chg="add del">
          <ac:chgData name="Emily Lehmann" userId="a5070d4fe2b3cb20" providerId="Windows Live" clId="Web-{A0BD6B67-DBF9-D4B3-C10B-DE49778A53B5}" dt="2025-03-11T12:51:23.859" v="705"/>
          <ac:spMkLst>
            <pc:docMk/>
            <pc:sldMk cId="2047173878" sldId="266"/>
            <ac:spMk id="58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2:51:23.859" v="705"/>
          <ac:spMkLst>
            <pc:docMk/>
            <pc:sldMk cId="2047173878" sldId="266"/>
            <ac:spMk id="60" creationId="{712D4376-A578-4FF1-94FC-245E7A6A489F}"/>
          </ac:spMkLst>
        </pc:spChg>
        <pc:spChg chg="add del">
          <ac:chgData name="Emily Lehmann" userId="a5070d4fe2b3cb20" providerId="Windows Live" clId="Web-{A0BD6B67-DBF9-D4B3-C10B-DE49778A53B5}" dt="2025-03-11T12:51:23.859" v="705"/>
          <ac:spMkLst>
            <pc:docMk/>
            <pc:sldMk cId="2047173878" sldId="266"/>
            <ac:spMk id="62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66" creationId="{712D4376-A578-4FF1-94FC-245E7A6A489F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67" creationId="{8F9CBE3F-79A8-4F8F-88D9-DAD03D0D281F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68" creationId="{3FBAD350-5664-4811-A208-657FB882D350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69" creationId="{508BEF50-7B1E-49A4-BC19-5F4F1D755E64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71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72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2:57:07.518" v="719"/>
          <ac:spMkLst>
            <pc:docMk/>
            <pc:sldMk cId="2047173878" sldId="266"/>
            <ac:spMk id="73" creationId="{C39ADB8F-D187-49D7-BDCF-C1B6DC727068}"/>
          </ac:spMkLst>
        </pc:spChg>
        <pc:spChg chg="add del">
          <ac:chgData name="Emily Lehmann" userId="a5070d4fe2b3cb20" providerId="Windows Live" clId="Web-{A0BD6B67-DBF9-D4B3-C10B-DE49778A53B5}" dt="2025-03-11T12:56:52.456" v="712"/>
          <ac:spMkLst>
            <pc:docMk/>
            <pc:sldMk cId="2047173878" sldId="266"/>
            <ac:spMk id="79" creationId="{C1DD1A8A-57D5-4A81-AD04-532B043C5611}"/>
          </ac:spMkLst>
        </pc:spChg>
        <pc:spChg chg="add del">
          <ac:chgData name="Emily Lehmann" userId="a5070d4fe2b3cb20" providerId="Windows Live" clId="Web-{A0BD6B67-DBF9-D4B3-C10B-DE49778A53B5}" dt="2025-03-11T12:56:52.456" v="712"/>
          <ac:spMkLst>
            <pc:docMk/>
            <pc:sldMk cId="2047173878" sldId="266"/>
            <ac:spMk id="81" creationId="{007891EC-4501-44ED-A8C8-B11B6DB767AB}"/>
          </ac:spMkLst>
        </pc:spChg>
        <pc:spChg chg="add del">
          <ac:chgData name="Emily Lehmann" userId="a5070d4fe2b3cb20" providerId="Windows Live" clId="Web-{A0BD6B67-DBF9-D4B3-C10B-DE49778A53B5}" dt="2025-03-11T12:56:12.815" v="710"/>
          <ac:spMkLst>
            <pc:docMk/>
            <pc:sldMk cId="2047173878" sldId="266"/>
            <ac:spMk id="82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2:56:54.596" v="714"/>
          <ac:spMkLst>
            <pc:docMk/>
            <pc:sldMk cId="2047173878" sldId="266"/>
            <ac:spMk id="83" creationId="{C27D7A02-907B-496F-BA7E-AA3780733CA7}"/>
          </ac:spMkLst>
        </pc:spChg>
        <pc:spChg chg="add del">
          <ac:chgData name="Emily Lehmann" userId="a5070d4fe2b3cb20" providerId="Windows Live" clId="Web-{A0BD6B67-DBF9-D4B3-C10B-DE49778A53B5}" dt="2025-03-11T12:56:12.815" v="710"/>
          <ac:spMkLst>
            <pc:docMk/>
            <pc:sldMk cId="2047173878" sldId="266"/>
            <ac:spMk id="84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2:56:54.596" v="714"/>
          <ac:spMkLst>
            <pc:docMk/>
            <pc:sldMk cId="2047173878" sldId="266"/>
            <ac:spMk id="85" creationId="{0FBA5268-0AE7-4CAD-9537-D0EB09E76406}"/>
          </ac:spMkLst>
        </pc:spChg>
        <pc:spChg chg="add del">
          <ac:chgData name="Emily Lehmann" userId="a5070d4fe2b3cb20" providerId="Windows Live" clId="Web-{A0BD6B67-DBF9-D4B3-C10B-DE49778A53B5}" dt="2025-03-11T12:56:12.815" v="710"/>
          <ac:spMkLst>
            <pc:docMk/>
            <pc:sldMk cId="2047173878" sldId="266"/>
            <ac:spMk id="86" creationId="{C39ADB8F-D187-49D7-BDCF-C1B6DC727068}"/>
          </ac:spMkLst>
        </pc:spChg>
        <pc:spChg chg="add del">
          <ac:chgData name="Emily Lehmann" userId="a5070d4fe2b3cb20" providerId="Windows Live" clId="Web-{A0BD6B67-DBF9-D4B3-C10B-DE49778A53B5}" dt="2025-03-11T12:56:54.596" v="714"/>
          <ac:spMkLst>
            <pc:docMk/>
            <pc:sldMk cId="2047173878" sldId="266"/>
            <ac:spMk id="87" creationId="{088D065B-39DA-4077-B9CF-E489CE4C0169}"/>
          </ac:spMkLst>
        </pc:spChg>
        <pc:spChg chg="add del">
          <ac:chgData name="Emily Lehmann" userId="a5070d4fe2b3cb20" providerId="Windows Live" clId="Web-{A0BD6B67-DBF9-D4B3-C10B-DE49778A53B5}" dt="2025-03-11T12:56:12.815" v="710"/>
          <ac:spMkLst>
            <pc:docMk/>
            <pc:sldMk cId="2047173878" sldId="266"/>
            <ac:spMk id="90" creationId="{3FBAD350-5664-4811-A208-657FB882D350}"/>
          </ac:spMkLst>
        </pc:spChg>
        <pc:spChg chg="add del">
          <ac:chgData name="Emily Lehmann" userId="a5070d4fe2b3cb20" providerId="Windows Live" clId="Web-{A0BD6B67-DBF9-D4B3-C10B-DE49778A53B5}" dt="2025-03-11T12:57:03.018" v="716"/>
          <ac:spMkLst>
            <pc:docMk/>
            <pc:sldMk cId="2047173878" sldId="266"/>
            <ac:spMk id="91" creationId="{EB0222B5-B739-82A9-5CCC-C5585AE12A69}"/>
          </ac:spMkLst>
        </pc:spChg>
        <pc:spChg chg="add del">
          <ac:chgData name="Emily Lehmann" userId="a5070d4fe2b3cb20" providerId="Windows Live" clId="Web-{A0BD6B67-DBF9-D4B3-C10B-DE49778A53B5}" dt="2025-03-11T12:57:03.018" v="716"/>
          <ac:spMkLst>
            <pc:docMk/>
            <pc:sldMk cId="2047173878" sldId="266"/>
            <ac:spMk id="93" creationId="{5BE23E75-E7E9-4D9F-6D25-5512363F8621}"/>
          </ac:spMkLst>
        </pc:spChg>
        <pc:spChg chg="add del">
          <ac:chgData name="Emily Lehmann" userId="a5070d4fe2b3cb20" providerId="Windows Live" clId="Web-{A0BD6B67-DBF9-D4B3-C10B-DE49778A53B5}" dt="2025-03-11T12:57:07.518" v="718"/>
          <ac:spMkLst>
            <pc:docMk/>
            <pc:sldMk cId="2047173878" sldId="266"/>
            <ac:spMk id="97" creationId="{A5BDD999-C5E1-4B3E-A710-768673819165}"/>
          </ac:spMkLst>
        </pc:spChg>
        <pc:spChg chg="add del">
          <ac:chgData name="Emily Lehmann" userId="a5070d4fe2b3cb20" providerId="Windows Live" clId="Web-{A0BD6B67-DBF9-D4B3-C10B-DE49778A53B5}" dt="2025-03-11T19:14:55.529" v="799"/>
          <ac:spMkLst>
            <pc:docMk/>
            <pc:sldMk cId="2047173878" sldId="266"/>
            <ac:spMk id="100" creationId="{C27D7A02-907B-496F-BA7E-AA3780733CA7}"/>
          </ac:spMkLst>
        </pc:spChg>
        <pc:spChg chg="add del mod">
          <ac:chgData name="Emily Lehmann" userId="a5070d4fe2b3cb20" providerId="Windows Live" clId="Web-{A0BD6B67-DBF9-D4B3-C10B-DE49778A53B5}" dt="2025-03-11T13:02:40.022" v="767"/>
          <ac:spMkLst>
            <pc:docMk/>
            <pc:sldMk cId="2047173878" sldId="266"/>
            <ac:spMk id="101" creationId="{0FBA5268-0AE7-4CAD-9537-D0EB09E76406}"/>
          </ac:spMkLst>
        </pc:spChg>
        <pc:spChg chg="del mod">
          <ac:chgData name="Emily Lehmann" userId="a5070d4fe2b3cb20" providerId="Windows Live" clId="Web-{A0BD6B67-DBF9-D4B3-C10B-DE49778A53B5}" dt="2025-03-11T13:02:48.194" v="775"/>
          <ac:spMkLst>
            <pc:docMk/>
            <pc:sldMk cId="2047173878" sldId="266"/>
            <ac:spMk id="102" creationId="{088D065B-39DA-4077-B9CF-E489CE4C0169}"/>
          </ac:spMkLst>
        </pc:spChg>
        <pc:spChg chg="add del">
          <ac:chgData name="Emily Lehmann" userId="a5070d4fe2b3cb20" providerId="Windows Live" clId="Web-{A0BD6B67-DBF9-D4B3-C10B-DE49778A53B5}" dt="2025-03-11T19:11:46.401" v="777"/>
          <ac:spMkLst>
            <pc:docMk/>
            <pc:sldMk cId="2047173878" sldId="266"/>
            <ac:spMk id="103" creationId="{FFD48BC7-DC40-47DE-87EE-9F4B6ECB9ABB}"/>
          </ac:spMkLst>
        </pc:spChg>
        <pc:spChg chg="add del">
          <ac:chgData name="Emily Lehmann" userId="a5070d4fe2b3cb20" providerId="Windows Live" clId="Web-{A0BD6B67-DBF9-D4B3-C10B-DE49778A53B5}" dt="2025-03-11T19:11:46.401" v="777"/>
          <ac:spMkLst>
            <pc:docMk/>
            <pc:sldMk cId="2047173878" sldId="266"/>
            <ac:spMk id="104" creationId="{E502BBC7-2C76-46F3-BC24-5985BC13DB88}"/>
          </ac:spMkLst>
        </pc:spChg>
        <pc:spChg chg="add del">
          <ac:chgData name="Emily Lehmann" userId="a5070d4fe2b3cb20" providerId="Windows Live" clId="Web-{A0BD6B67-DBF9-D4B3-C10B-DE49778A53B5}" dt="2025-03-11T19:11:46.401" v="777"/>
          <ac:spMkLst>
            <pc:docMk/>
            <pc:sldMk cId="2047173878" sldId="266"/>
            <ac:spMk id="106" creationId="{3629484E-3792-4B3D-89AD-7C8A1ED0E0D4}"/>
          </ac:spMkLst>
        </pc:spChg>
        <pc:spChg chg="add del">
          <ac:chgData name="Emily Lehmann" userId="a5070d4fe2b3cb20" providerId="Windows Live" clId="Web-{A0BD6B67-DBF9-D4B3-C10B-DE49778A53B5}" dt="2025-03-11T19:14:55.513" v="798"/>
          <ac:spMkLst>
            <pc:docMk/>
            <pc:sldMk cId="2047173878" sldId="266"/>
            <ac:spMk id="108" creationId="{A134706B-150F-487B-B4FB-34C10219C72F}"/>
          </ac:spMkLst>
        </pc:spChg>
        <pc:spChg chg="add del">
          <ac:chgData name="Emily Lehmann" userId="a5070d4fe2b3cb20" providerId="Windows Live" clId="Web-{A0BD6B67-DBF9-D4B3-C10B-DE49778A53B5}" dt="2025-03-11T19:11:46.401" v="777"/>
          <ac:spMkLst>
            <pc:docMk/>
            <pc:sldMk cId="2047173878" sldId="266"/>
            <ac:spMk id="109" creationId="{C7F28D52-2A5F-4D23-81AE-7CB8B591C7AF}"/>
          </ac:spMkLst>
        </pc:spChg>
        <pc:spChg chg="add del">
          <ac:chgData name="Emily Lehmann" userId="a5070d4fe2b3cb20" providerId="Windows Live" clId="Web-{A0BD6B67-DBF9-D4B3-C10B-DE49778A53B5}" dt="2025-03-11T19:14:55.513" v="798"/>
          <ac:spMkLst>
            <pc:docMk/>
            <pc:sldMk cId="2047173878" sldId="266"/>
            <ac:spMk id="110" creationId="{25FD23E7-C75D-4AFA-A4D4-BE5558110941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12" creationId="{8F9CBE3F-79A8-4F8F-88D9-DAD03D0D281F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14" creationId="{508BEF50-7B1E-49A4-BC19-5F4F1D755E64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16" creationId="{C5CB530E-515E-412C-9DF1-5F8FFBD6F383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18" creationId="{AEA7509D-F04F-40CB-A0B3-EEF16499CC9F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20" creationId="{C39ADB8F-D187-49D7-BDCF-C1B6DC727068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22" creationId="{712D4376-A578-4FF1-94FC-245E7A6A489F}"/>
          </ac:spMkLst>
        </pc:spChg>
        <pc:spChg chg="add del">
          <ac:chgData name="Emily Lehmann" userId="a5070d4fe2b3cb20" providerId="Windows Live" clId="Web-{A0BD6B67-DBF9-D4B3-C10B-DE49778A53B5}" dt="2025-03-11T19:11:50.338" v="779"/>
          <ac:spMkLst>
            <pc:docMk/>
            <pc:sldMk cId="2047173878" sldId="266"/>
            <ac:spMk id="124" creationId="{3FBAD350-5664-4811-A208-657FB882D350}"/>
          </ac:spMkLst>
        </pc:spChg>
        <pc:spChg chg="add del">
          <ac:chgData name="Emily Lehmann" userId="a5070d4fe2b3cb20" providerId="Windows Live" clId="Web-{A0BD6B67-DBF9-D4B3-C10B-DE49778A53B5}" dt="2025-03-11T19:14:55.513" v="798"/>
          <ac:spMkLst>
            <pc:docMk/>
            <pc:sldMk cId="2047173878" sldId="266"/>
            <ac:spMk id="127" creationId="{D6705569-F545-4F47-A260-A9202826EA20}"/>
          </ac:spMkLst>
        </pc:spChg>
        <pc:spChg chg="add del">
          <ac:chgData name="Emily Lehmann" userId="a5070d4fe2b3cb20" providerId="Windows Live" clId="Web-{A0BD6B67-DBF9-D4B3-C10B-DE49778A53B5}" dt="2025-03-11T19:12:06.557" v="781"/>
          <ac:spMkLst>
            <pc:docMk/>
            <pc:sldMk cId="2047173878" sldId="266"/>
            <ac:spMk id="129" creationId="{943CAA20-3569-4189-9E48-239A229A86CA}"/>
          </ac:spMkLst>
        </pc:spChg>
        <pc:spChg chg="add del">
          <ac:chgData name="Emily Lehmann" userId="a5070d4fe2b3cb20" providerId="Windows Live" clId="Web-{A0BD6B67-DBF9-D4B3-C10B-DE49778A53B5}" dt="2025-03-11T19:12:06.557" v="781"/>
          <ac:spMkLst>
            <pc:docMk/>
            <pc:sldMk cId="2047173878" sldId="266"/>
            <ac:spMk id="131" creationId="{DA542B6D-E775-4832-91DC-2D20F857813A}"/>
          </ac:spMkLst>
        </pc:spChg>
        <pc:spChg chg="add del">
          <ac:chgData name="Emily Lehmann" userId="a5070d4fe2b3cb20" providerId="Windows Live" clId="Web-{A0BD6B67-DBF9-D4B3-C10B-DE49778A53B5}" dt="2025-03-11T19:13:11.230" v="789"/>
          <ac:spMkLst>
            <pc:docMk/>
            <pc:sldMk cId="2047173878" sldId="266"/>
            <ac:spMk id="133" creationId="{4E94261F-1ED3-4E90-88E6-13479144005B}"/>
          </ac:spMkLst>
        </pc:spChg>
        <pc:spChg chg="add del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136" creationId="{80E21785-62D8-430F-9521-90166EF7C8F0}"/>
          </ac:spMkLst>
        </pc:spChg>
        <pc:spChg chg="add del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137" creationId="{ED7CF8A0-D3E4-4A16-87D3-1D973AC61BF1}"/>
          </ac:spMkLst>
        </pc:spChg>
        <pc:spChg chg="add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142" creationId="{ED894347-C9A9-4BFD-8A6D-05A2B0CDDF79}"/>
          </ac:spMkLst>
        </pc:spChg>
        <pc:spChg chg="add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144" creationId="{284ED281-4082-46F9-86EE-D78901367138}"/>
          </ac:spMkLst>
        </pc:spChg>
        <pc:spChg chg="add">
          <ac:chgData name="Emily Lehmann" userId="a5070d4fe2b3cb20" providerId="Windows Live" clId="Web-{A0BD6B67-DBF9-D4B3-C10B-DE49778A53B5}" dt="2025-03-11T19:16:56.781" v="812"/>
          <ac:spMkLst>
            <pc:docMk/>
            <pc:sldMk cId="2047173878" sldId="266"/>
            <ac:spMk id="146" creationId="{5531D9B7-48AB-4407-A9E8-13391FCB2E54}"/>
          </ac:spMkLst>
        </pc:spChg>
        <pc:cxnChg chg="add del">
          <ac:chgData name="Emily Lehmann" userId="a5070d4fe2b3cb20" providerId="Windows Live" clId="Web-{A0BD6B67-DBF9-D4B3-C10B-DE49778A53B5}" dt="2025-03-11T12:51:23.859" v="705"/>
          <ac:cxnSpMkLst>
            <pc:docMk/>
            <pc:sldMk cId="2047173878" sldId="266"/>
            <ac:cxnSpMk id="64" creationId="{56020367-4FD5-4596-8E10-C5F095CD8DBF}"/>
          </ac:cxnSpMkLst>
        </pc:cxnChg>
        <pc:cxnChg chg="add del">
          <ac:chgData name="Emily Lehmann" userId="a5070d4fe2b3cb20" providerId="Windows Live" clId="Web-{A0BD6B67-DBF9-D4B3-C10B-DE49778A53B5}" dt="2025-03-11T19:13:11.230" v="789"/>
          <ac:cxnSpMkLst>
            <pc:docMk/>
            <pc:sldMk cId="2047173878" sldId="266"/>
            <ac:cxnSpMk id="135" creationId="{56020367-4FD5-4596-8E10-C5F095CD8DBF}"/>
          </ac:cxnSpMkLst>
        </pc:cxnChg>
      </pc:sldChg>
      <pc:sldChg chg="modSp mod modClrScheme chgLayout">
        <pc:chgData name="Emily Lehmann" userId="a5070d4fe2b3cb20" providerId="Windows Live" clId="Web-{A0BD6B67-DBF9-D4B3-C10B-DE49778A53B5}" dt="2025-03-11T20:46:33.019" v="1346" actId="20577"/>
        <pc:sldMkLst>
          <pc:docMk/>
          <pc:sldMk cId="2433558015" sldId="267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2433558015" sldId="267"/>
            <ac:spMk id="2" creationId="{B5AA9966-79F6-4041-EE48-DC9580725E98}"/>
          </ac:spMkLst>
        </pc:spChg>
        <pc:spChg chg="mod ord">
          <ac:chgData name="Emily Lehmann" userId="a5070d4fe2b3cb20" providerId="Windows Live" clId="Web-{A0BD6B67-DBF9-D4B3-C10B-DE49778A53B5}" dt="2025-03-11T20:46:33.019" v="1346" actId="20577"/>
          <ac:spMkLst>
            <pc:docMk/>
            <pc:sldMk cId="2433558015" sldId="267"/>
            <ac:spMk id="3" creationId="{CAE42B3A-2B74-1379-23F1-88BFE3AF33CA}"/>
          </ac:spMkLst>
        </pc:spChg>
      </pc:sldChg>
      <pc:sldChg chg="addSp delSp modSp mod setBg modClrScheme chgLayout">
        <pc:chgData name="Emily Lehmann" userId="a5070d4fe2b3cb20" providerId="Windows Live" clId="Web-{A0BD6B67-DBF9-D4B3-C10B-DE49778A53B5}" dt="2025-03-11T19:16:23.624" v="810"/>
        <pc:sldMkLst>
          <pc:docMk/>
          <pc:sldMk cId="377323778" sldId="268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377323778" sldId="268"/>
            <ac:spMk id="2" creationId="{119B1164-01D4-5B23-78A1-B8DC0E040B46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377323778" sldId="268"/>
            <ac:spMk id="3" creationId="{572A4BB8-EA5F-9B17-D78D-FAE108891339}"/>
          </ac:spMkLst>
        </pc:spChg>
        <pc:spChg chg="add del mod">
          <ac:chgData name="Emily Lehmann" userId="a5070d4fe2b3cb20" providerId="Windows Live" clId="Web-{A0BD6B67-DBF9-D4B3-C10B-DE49778A53B5}" dt="2025-03-11T13:02:33.037" v="755"/>
          <ac:spMkLst>
            <pc:docMk/>
            <pc:sldMk cId="377323778" sldId="268"/>
            <ac:spMk id="8" creationId="{70DFC902-7D23-471A-B557-B6B6917D7A0D}"/>
          </ac:spMkLst>
        </pc:spChg>
        <pc:spChg chg="add del">
          <ac:chgData name="Emily Lehmann" userId="a5070d4fe2b3cb20" providerId="Windows Live" clId="Web-{A0BD6B67-DBF9-D4B3-C10B-DE49778A53B5}" dt="2025-03-11T13:02:33.037" v="755"/>
          <ac:spMkLst>
            <pc:docMk/>
            <pc:sldMk cId="377323778" sldId="268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13:02:33.037" v="755"/>
          <ac:spMkLst>
            <pc:docMk/>
            <pc:sldMk cId="377323778" sldId="268"/>
            <ac:spMk id="12" creationId="{450D3AD2-FA80-415F-A9CE-54D884561CD7}"/>
          </ac:spMkLst>
        </pc:spChg>
      </pc:sldChg>
      <pc:sldChg chg="addSp delSp modSp mod setBg modClrScheme chgLayout">
        <pc:chgData name="Emily Lehmann" userId="a5070d4fe2b3cb20" providerId="Windows Live" clId="Web-{A0BD6B67-DBF9-D4B3-C10B-DE49778A53B5}" dt="2025-03-11T20:46:19.316" v="1327" actId="20577"/>
        <pc:sldMkLst>
          <pc:docMk/>
          <pc:sldMk cId="240609965" sldId="269"/>
        </pc:sldMkLst>
        <pc:spChg chg="mod ord">
          <ac:chgData name="Emily Lehmann" userId="a5070d4fe2b3cb20" providerId="Windows Live" clId="Web-{A0BD6B67-DBF9-D4B3-C10B-DE49778A53B5}" dt="2025-03-11T20:46:19.316" v="1327" actId="20577"/>
          <ac:spMkLst>
            <pc:docMk/>
            <pc:sldMk cId="240609965" sldId="269"/>
            <ac:spMk id="2" creationId="{2E781212-B798-2C69-C717-145E0B46BF6A}"/>
          </ac:spMkLst>
        </pc:spChg>
        <pc:spChg chg="add del mod ord">
          <ac:chgData name="Emily Lehmann" userId="a5070d4fe2b3cb20" providerId="Windows Live" clId="Web-{A0BD6B67-DBF9-D4B3-C10B-DE49778A53B5}" dt="2025-03-11T20:38:30.785" v="1014"/>
          <ac:spMkLst>
            <pc:docMk/>
            <pc:sldMk cId="240609965" sldId="269"/>
            <ac:spMk id="3" creationId="{C878CBD4-2A83-C1FB-E501-5C7FBEB0D2CA}"/>
          </ac:spMkLst>
        </pc:spChg>
        <pc:spChg chg="add">
          <ac:chgData name="Emily Lehmann" userId="a5070d4fe2b3cb20" providerId="Windows Live" clId="Web-{A0BD6B67-DBF9-D4B3-C10B-DE49778A53B5}" dt="2025-03-11T20:38:30.785" v="1014"/>
          <ac:spMkLst>
            <pc:docMk/>
            <pc:sldMk cId="240609965" sldId="269"/>
            <ac:spMk id="7" creationId="{C878CBD4-2A83-C1FB-E501-5C7FBEB0D2CA}"/>
          </ac:spMkLst>
        </pc:spChg>
        <pc:spChg chg="add mod">
          <ac:chgData name="Emily Lehmann" userId="a5070d4fe2b3cb20" providerId="Windows Live" clId="Web-{A0BD6B67-DBF9-D4B3-C10B-DE49778A53B5}" dt="2025-03-11T20:38:42.848" v="1017"/>
          <ac:spMkLst>
            <pc:docMk/>
            <pc:sldMk cId="240609965" sldId="269"/>
            <ac:spMk id="8" creationId="{70DFC902-7D23-471A-B557-B6B6917D7A0D}"/>
          </ac:spMkLst>
        </pc:spChg>
        <pc:spChg chg="add">
          <ac:chgData name="Emily Lehmann" userId="a5070d4fe2b3cb20" providerId="Windows Live" clId="Web-{A0BD6B67-DBF9-D4B3-C10B-DE49778A53B5}" dt="2025-03-11T20:38:30.785" v="1014"/>
          <ac:spMkLst>
            <pc:docMk/>
            <pc:sldMk cId="240609965" sldId="269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20:38:33.207" v="1015"/>
          <ac:spMkLst>
            <pc:docMk/>
            <pc:sldMk cId="240609965" sldId="269"/>
            <ac:spMk id="12" creationId="{450D3AD2-FA80-415F-A9CE-54D884561CD7}"/>
          </ac:spMkLst>
        </pc:spChg>
        <pc:graphicFrameChg chg="add del">
          <ac:chgData name="Emily Lehmann" userId="a5070d4fe2b3cb20" providerId="Windows Live" clId="Web-{A0BD6B67-DBF9-D4B3-C10B-DE49778A53B5}" dt="2025-03-11T20:38:30.770" v="1013"/>
          <ac:graphicFrameMkLst>
            <pc:docMk/>
            <pc:sldMk cId="240609965" sldId="269"/>
            <ac:graphicFrameMk id="5" creationId="{61225D09-ED56-15BA-AC4E-8DFB00654845}"/>
          </ac:graphicFrameMkLst>
        </pc:graphicFrame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2202411092" sldId="271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2202411092" sldId="271"/>
            <ac:spMk id="2" creationId="{3B2895E3-AA5E-FAC1-6F22-B883BACBD5E5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2202411092" sldId="271"/>
            <ac:spMk id="3" creationId="{C0FC8577-9996-6881-EB7A-445B4E5E6F45}"/>
          </ac:spMkLst>
        </pc:spChg>
      </pc:sldChg>
      <pc:sldChg chg="addSp delSp modSp mod setBg modClrScheme chgLayout">
        <pc:chgData name="Emily Lehmann" userId="a5070d4fe2b3cb20" providerId="Windows Live" clId="Web-{A0BD6B67-DBF9-D4B3-C10B-DE49778A53B5}" dt="2025-03-11T20:35:56.020" v="983"/>
        <pc:sldMkLst>
          <pc:docMk/>
          <pc:sldMk cId="2199089866" sldId="273"/>
        </pc:sldMkLst>
        <pc:spChg chg="mod ord">
          <ac:chgData name="Emily Lehmann" userId="a5070d4fe2b3cb20" providerId="Windows Live" clId="Web-{A0BD6B67-DBF9-D4B3-C10B-DE49778A53B5}" dt="2025-03-11T20:35:53.176" v="982"/>
          <ac:spMkLst>
            <pc:docMk/>
            <pc:sldMk cId="2199089866" sldId="273"/>
            <ac:spMk id="2" creationId="{280C4B98-5F55-B317-F259-629556813F0B}"/>
          </ac:spMkLst>
        </pc:spChg>
        <pc:spChg chg="mod ord">
          <ac:chgData name="Emily Lehmann" userId="a5070d4fe2b3cb20" providerId="Windows Live" clId="Web-{A0BD6B67-DBF9-D4B3-C10B-DE49778A53B5}" dt="2025-03-11T20:35:43.098" v="978"/>
          <ac:spMkLst>
            <pc:docMk/>
            <pc:sldMk cId="2199089866" sldId="273"/>
            <ac:spMk id="3" creationId="{09C1A4D4-34FF-CDB3-54C9-6F3B43B9604C}"/>
          </ac:spMkLst>
        </pc:spChg>
        <pc:spChg chg="add del ord">
          <ac:chgData name="Emily Lehmann" userId="a5070d4fe2b3cb20" providerId="Windows Live" clId="Web-{A0BD6B67-DBF9-D4B3-C10B-DE49778A53B5}" dt="2025-03-11T19:36:07.893" v="967"/>
          <ac:spMkLst>
            <pc:docMk/>
            <pc:sldMk cId="2199089866" sldId="273"/>
            <ac:spMk id="6" creationId="{4BAA0A05-F857-3DF0-29FD-31835C712788}"/>
          </ac:spMkLst>
        </pc:spChg>
        <pc:spChg chg="add mod">
          <ac:chgData name="Emily Lehmann" userId="a5070d4fe2b3cb20" providerId="Windows Live" clId="Web-{A0BD6B67-DBF9-D4B3-C10B-DE49778A53B5}" dt="2025-03-11T20:35:49.332" v="981"/>
          <ac:spMkLst>
            <pc:docMk/>
            <pc:sldMk cId="2199089866" sldId="273"/>
            <ac:spMk id="8" creationId="{70DFC902-7D23-471A-B557-B6B6917D7A0D}"/>
          </ac:spMkLst>
        </pc:spChg>
        <pc:spChg chg="add del">
          <ac:chgData name="Emily Lehmann" userId="a5070d4fe2b3cb20" providerId="Windows Live" clId="Web-{A0BD6B67-DBF9-D4B3-C10B-DE49778A53B5}" dt="2025-03-11T19:33:24.703" v="931"/>
          <ac:spMkLst>
            <pc:docMk/>
            <pc:sldMk cId="2199089866" sldId="273"/>
            <ac:spMk id="9" creationId="{9F7D5CDA-D291-4307-BF55-1381FED29634}"/>
          </ac:spMkLst>
        </pc:spChg>
        <pc:spChg chg="add">
          <ac:chgData name="Emily Lehmann" userId="a5070d4fe2b3cb20" providerId="Windows Live" clId="Web-{A0BD6B67-DBF9-D4B3-C10B-DE49778A53B5}" dt="2025-03-11T20:35:43.098" v="978"/>
          <ac:spMkLst>
            <pc:docMk/>
            <pc:sldMk cId="2199089866" sldId="273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20:35:56.020" v="983"/>
          <ac:spMkLst>
            <pc:docMk/>
            <pc:sldMk cId="2199089866" sldId="273"/>
            <ac:spMk id="12" creationId="{450D3AD2-FA80-415F-A9CE-54D884561CD7}"/>
          </ac:spMkLst>
        </pc:spChg>
        <pc:picChg chg="add del mod">
          <ac:chgData name="Emily Lehmann" userId="a5070d4fe2b3cb20" providerId="Windows Live" clId="Web-{A0BD6B67-DBF9-D4B3-C10B-DE49778A53B5}" dt="2025-03-11T19:33:24.703" v="931"/>
          <ac:picMkLst>
            <pc:docMk/>
            <pc:sldMk cId="2199089866" sldId="273"/>
            <ac:picMk id="5" creationId="{E6075D9D-5AD7-6FDD-0DC2-DED356CFAC81}"/>
          </ac:picMkLst>
        </pc:picChg>
      </pc:sldChg>
      <pc:sldChg chg="addSp delSp modSp mod setBg modClrScheme chgLayout">
        <pc:chgData name="Emily Lehmann" userId="a5070d4fe2b3cb20" providerId="Windows Live" clId="Web-{A0BD6B67-DBF9-D4B3-C10B-DE49778A53B5}" dt="2025-03-11T20:36:28.442" v="988"/>
        <pc:sldMkLst>
          <pc:docMk/>
          <pc:sldMk cId="3365058642" sldId="274"/>
        </pc:sldMkLst>
        <pc:spChg chg="mod ord">
          <ac:chgData name="Emily Lehmann" userId="a5070d4fe2b3cb20" providerId="Windows Live" clId="Web-{A0BD6B67-DBF9-D4B3-C10B-DE49778A53B5}" dt="2025-03-11T20:36:26.207" v="987"/>
          <ac:spMkLst>
            <pc:docMk/>
            <pc:sldMk cId="3365058642" sldId="274"/>
            <ac:spMk id="2" creationId="{4F3F7946-D7C9-6AE6-2476-07FCFB725569}"/>
          </ac:spMkLst>
        </pc:spChg>
        <pc:spChg chg="mod ord">
          <ac:chgData name="Emily Lehmann" userId="a5070d4fe2b3cb20" providerId="Windows Live" clId="Web-{A0BD6B67-DBF9-D4B3-C10B-DE49778A53B5}" dt="2025-03-11T20:36:18.145" v="984"/>
          <ac:spMkLst>
            <pc:docMk/>
            <pc:sldMk cId="3365058642" sldId="274"/>
            <ac:spMk id="3" creationId="{28DD35CA-2995-3A15-ABD4-79E2620EAA76}"/>
          </ac:spMkLst>
        </pc:spChg>
        <pc:spChg chg="add mod">
          <ac:chgData name="Emily Lehmann" userId="a5070d4fe2b3cb20" providerId="Windows Live" clId="Web-{A0BD6B67-DBF9-D4B3-C10B-DE49778A53B5}" dt="2025-03-11T20:36:20.614" v="985"/>
          <ac:spMkLst>
            <pc:docMk/>
            <pc:sldMk cId="3365058642" sldId="274"/>
            <ac:spMk id="8" creationId="{70DFC902-7D23-471A-B557-B6B6917D7A0D}"/>
          </ac:spMkLst>
        </pc:spChg>
        <pc:spChg chg="add">
          <ac:chgData name="Emily Lehmann" userId="a5070d4fe2b3cb20" providerId="Windows Live" clId="Web-{A0BD6B67-DBF9-D4B3-C10B-DE49778A53B5}" dt="2025-03-11T20:36:18.145" v="984"/>
          <ac:spMkLst>
            <pc:docMk/>
            <pc:sldMk cId="3365058642" sldId="274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20:36:28.442" v="988"/>
          <ac:spMkLst>
            <pc:docMk/>
            <pc:sldMk cId="3365058642" sldId="274"/>
            <ac:spMk id="12" creationId="{450D3AD2-FA80-415F-A9CE-54D884561CD7}"/>
          </ac:spMkLst>
        </pc:spChg>
      </pc:sldChg>
      <pc:sldChg chg="addSp delSp modSp mod setBg modClrScheme chgLayout">
        <pc:chgData name="Emily Lehmann" userId="a5070d4fe2b3cb20" providerId="Windows Live" clId="Web-{A0BD6B67-DBF9-D4B3-C10B-DE49778A53B5}" dt="2025-03-11T20:36:58.395" v="993"/>
        <pc:sldMkLst>
          <pc:docMk/>
          <pc:sldMk cId="3614851446" sldId="275"/>
        </pc:sldMkLst>
        <pc:spChg chg="mod ord">
          <ac:chgData name="Emily Lehmann" userId="a5070d4fe2b3cb20" providerId="Windows Live" clId="Web-{A0BD6B67-DBF9-D4B3-C10B-DE49778A53B5}" dt="2025-03-11T20:36:55.457" v="991"/>
          <ac:spMkLst>
            <pc:docMk/>
            <pc:sldMk cId="3614851446" sldId="275"/>
            <ac:spMk id="2" creationId="{2CDCA6D0-B39D-4B53-F66C-CD03C4DFA9F8}"/>
          </ac:spMkLst>
        </pc:spChg>
        <pc:spChg chg="mod ord">
          <ac:chgData name="Emily Lehmann" userId="a5070d4fe2b3cb20" providerId="Windows Live" clId="Web-{A0BD6B67-DBF9-D4B3-C10B-DE49778A53B5}" dt="2025-03-11T20:36:48.598" v="989"/>
          <ac:spMkLst>
            <pc:docMk/>
            <pc:sldMk cId="3614851446" sldId="275"/>
            <ac:spMk id="3" creationId="{20E37C13-E9A8-C537-5346-6680FA85C013}"/>
          </ac:spMkLst>
        </pc:spChg>
        <pc:spChg chg="add mod">
          <ac:chgData name="Emily Lehmann" userId="a5070d4fe2b3cb20" providerId="Windows Live" clId="Web-{A0BD6B67-DBF9-D4B3-C10B-DE49778A53B5}" dt="2025-03-11T20:36:58.395" v="993"/>
          <ac:spMkLst>
            <pc:docMk/>
            <pc:sldMk cId="3614851446" sldId="275"/>
            <ac:spMk id="8" creationId="{70DFC902-7D23-471A-B557-B6B6917D7A0D}"/>
          </ac:spMkLst>
        </pc:spChg>
        <pc:spChg chg="add">
          <ac:chgData name="Emily Lehmann" userId="a5070d4fe2b3cb20" providerId="Windows Live" clId="Web-{A0BD6B67-DBF9-D4B3-C10B-DE49778A53B5}" dt="2025-03-11T20:36:48.598" v="989"/>
          <ac:spMkLst>
            <pc:docMk/>
            <pc:sldMk cId="3614851446" sldId="275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20:36:51.551" v="990"/>
          <ac:spMkLst>
            <pc:docMk/>
            <pc:sldMk cId="3614851446" sldId="275"/>
            <ac:spMk id="12" creationId="{450D3AD2-FA80-415F-A9CE-54D884561CD7}"/>
          </ac:spMkLst>
        </pc:spChg>
      </pc:sldChg>
      <pc:sldChg chg="addSp delSp modSp mod setBg modClrScheme chgLayout">
        <pc:chgData name="Emily Lehmann" userId="a5070d4fe2b3cb20" providerId="Windows Live" clId="Web-{A0BD6B67-DBF9-D4B3-C10B-DE49778A53B5}" dt="2025-03-11T20:37:28.035" v="998"/>
        <pc:sldMkLst>
          <pc:docMk/>
          <pc:sldMk cId="393997166" sldId="276"/>
        </pc:sldMkLst>
        <pc:spChg chg="mod ord">
          <ac:chgData name="Emily Lehmann" userId="a5070d4fe2b3cb20" providerId="Windows Live" clId="Web-{A0BD6B67-DBF9-D4B3-C10B-DE49778A53B5}" dt="2025-03-11T20:37:28.035" v="998"/>
          <ac:spMkLst>
            <pc:docMk/>
            <pc:sldMk cId="393997166" sldId="276"/>
            <ac:spMk id="2" creationId="{CBFEA5FA-99B1-5676-7665-8932ECEE9AD1}"/>
          </ac:spMkLst>
        </pc:spChg>
        <pc:spChg chg="mod ord">
          <ac:chgData name="Emily Lehmann" userId="a5070d4fe2b3cb20" providerId="Windows Live" clId="Web-{A0BD6B67-DBF9-D4B3-C10B-DE49778A53B5}" dt="2025-03-11T20:37:20.676" v="994"/>
          <ac:spMkLst>
            <pc:docMk/>
            <pc:sldMk cId="393997166" sldId="276"/>
            <ac:spMk id="3" creationId="{7E0D6D26-78F9-C675-AC5E-BB88D29E029F}"/>
          </ac:spMkLst>
        </pc:spChg>
        <pc:spChg chg="add mod">
          <ac:chgData name="Emily Lehmann" userId="a5070d4fe2b3cb20" providerId="Windows Live" clId="Web-{A0BD6B67-DBF9-D4B3-C10B-DE49778A53B5}" dt="2025-03-11T20:37:24.254" v="996"/>
          <ac:spMkLst>
            <pc:docMk/>
            <pc:sldMk cId="393997166" sldId="276"/>
            <ac:spMk id="8" creationId="{70DFC902-7D23-471A-B557-B6B6917D7A0D}"/>
          </ac:spMkLst>
        </pc:spChg>
        <pc:spChg chg="add">
          <ac:chgData name="Emily Lehmann" userId="a5070d4fe2b3cb20" providerId="Windows Live" clId="Web-{A0BD6B67-DBF9-D4B3-C10B-DE49778A53B5}" dt="2025-03-11T20:37:20.676" v="994"/>
          <ac:spMkLst>
            <pc:docMk/>
            <pc:sldMk cId="393997166" sldId="276"/>
            <ac:spMk id="10" creationId="{A55D5633-D557-4DCA-982C-FF36EB7A1C00}"/>
          </ac:spMkLst>
        </pc:spChg>
        <pc:spChg chg="add del">
          <ac:chgData name="Emily Lehmann" userId="a5070d4fe2b3cb20" providerId="Windows Live" clId="Web-{A0BD6B67-DBF9-D4B3-C10B-DE49778A53B5}" dt="2025-03-11T20:37:25.754" v="997"/>
          <ac:spMkLst>
            <pc:docMk/>
            <pc:sldMk cId="393997166" sldId="276"/>
            <ac:spMk id="12" creationId="{450D3AD2-FA80-415F-A9CE-54D884561CD7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2687053893" sldId="277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2687053893" sldId="277"/>
            <ac:spMk id="2" creationId="{0744686A-EF3A-C7B5-0A9B-6269600A600E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2687053893" sldId="277"/>
            <ac:spMk id="3" creationId="{C3026C83-D9B1-3E1A-4F38-ADA6747364B1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41196184" sldId="278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41196184" sldId="278"/>
            <ac:spMk id="2" creationId="{1A035BF2-842B-21D2-4281-91CDC8131EBD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41196184" sldId="278"/>
            <ac:spMk id="3" creationId="{BE808DFA-1467-3204-BED9-DEEBD57C79CF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669109650" sldId="279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669109650" sldId="279"/>
            <ac:spMk id="2" creationId="{AC18F653-231F-B1A8-1857-C23D2BFE8B70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669109650" sldId="279"/>
            <ac:spMk id="3" creationId="{EB8ED6FA-E7BF-07E1-3EEB-AC4B5E55E22A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4188986126" sldId="280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4188986126" sldId="280"/>
            <ac:spMk id="2" creationId="{16962630-1E32-1242-96F7-B57E2D5B1CEA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4188986126" sldId="280"/>
            <ac:spMk id="3" creationId="{34A1899D-A1E6-5FE9-4FCB-C7DE51C6646B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577381561" sldId="281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577381561" sldId="281"/>
            <ac:spMk id="2" creationId="{2347B5D3-2951-EE66-9E22-6071004CC5B6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577381561" sldId="281"/>
            <ac:spMk id="3" creationId="{A2C70146-F3CF-0A7C-72E1-7BA9419B3032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891077430" sldId="282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891077430" sldId="282"/>
            <ac:spMk id="2" creationId="{9876E263-F073-7579-1E70-7A81830BA314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891077430" sldId="282"/>
            <ac:spMk id="3" creationId="{7A9D1C79-A549-D194-2D87-C1A48A6B56B0}"/>
          </ac:spMkLst>
        </pc:spChg>
      </pc:sldChg>
      <pc:sldChg chg="modSp mod modClrScheme chgLayout">
        <pc:chgData name="Emily Lehmann" userId="a5070d4fe2b3cb20" providerId="Windows Live" clId="Web-{A0BD6B67-DBF9-D4B3-C10B-DE49778A53B5}" dt="2025-03-11T19:16:23.624" v="810"/>
        <pc:sldMkLst>
          <pc:docMk/>
          <pc:sldMk cId="1649427273" sldId="283"/>
        </pc:sldMkLst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1649427273" sldId="283"/>
            <ac:spMk id="2" creationId="{2A05D506-34B1-79A7-0537-259E9E0CE75B}"/>
          </ac:spMkLst>
        </pc:spChg>
        <pc:spChg chg="mod ord">
          <ac:chgData name="Emily Lehmann" userId="a5070d4fe2b3cb20" providerId="Windows Live" clId="Web-{A0BD6B67-DBF9-D4B3-C10B-DE49778A53B5}" dt="2025-03-11T19:16:23.624" v="810"/>
          <ac:spMkLst>
            <pc:docMk/>
            <pc:sldMk cId="1649427273" sldId="283"/>
            <ac:spMk id="3" creationId="{B977DD2D-9E2A-C9E2-AEAA-F067761D39D6}"/>
          </ac:spMkLst>
        </pc:spChg>
      </pc:sldChg>
      <pc:sldChg chg="addSp delSp modSp new mod setBg">
        <pc:chgData name="Emily Lehmann" userId="a5070d4fe2b3cb20" providerId="Windows Live" clId="Web-{A0BD6B67-DBF9-D4B3-C10B-DE49778A53B5}" dt="2025-03-11T19:23:01.240" v="864" actId="14100"/>
        <pc:sldMkLst>
          <pc:docMk/>
          <pc:sldMk cId="858335752" sldId="284"/>
        </pc:sldMkLst>
        <pc:spChg chg="mod">
          <ac:chgData name="Emily Lehmann" userId="a5070d4fe2b3cb20" providerId="Windows Live" clId="Web-{A0BD6B67-DBF9-D4B3-C10B-DE49778A53B5}" dt="2025-03-11T19:23:01.240" v="864" actId="14100"/>
          <ac:spMkLst>
            <pc:docMk/>
            <pc:sldMk cId="858335752" sldId="284"/>
            <ac:spMk id="2" creationId="{DA0052A3-3276-B9DB-4C61-7CF286253D9C}"/>
          </ac:spMkLst>
        </pc:spChg>
        <pc:spChg chg="mod">
          <ac:chgData name="Emily Lehmann" userId="a5070d4fe2b3cb20" providerId="Windows Live" clId="Web-{A0BD6B67-DBF9-D4B3-C10B-DE49778A53B5}" dt="2025-03-11T19:20:31.378" v="832"/>
          <ac:spMkLst>
            <pc:docMk/>
            <pc:sldMk cId="858335752" sldId="284"/>
            <ac:spMk id="3" creationId="{38AF7EE8-944E-C6AB-6694-5AE2F584871B}"/>
          </ac:spMkLst>
        </pc:spChg>
        <pc:spChg chg="add">
          <ac:chgData name="Emily Lehmann" userId="a5070d4fe2b3cb20" providerId="Windows Live" clId="Web-{A0BD6B67-DBF9-D4B3-C10B-DE49778A53B5}" dt="2025-03-11T19:20:31.378" v="832"/>
          <ac:spMkLst>
            <pc:docMk/>
            <pc:sldMk cId="858335752" sldId="284"/>
            <ac:spMk id="8" creationId="{BAD76F3E-3A97-486B-B402-44400A8B9173}"/>
          </ac:spMkLst>
        </pc:spChg>
        <pc:spChg chg="add mod">
          <ac:chgData name="Emily Lehmann" userId="a5070d4fe2b3cb20" providerId="Windows Live" clId="Web-{A0BD6B67-DBF9-D4B3-C10B-DE49778A53B5}" dt="2025-03-11T19:22:28.005" v="859"/>
          <ac:spMkLst>
            <pc:docMk/>
            <pc:sldMk cId="858335752" sldId="284"/>
            <ac:spMk id="10" creationId="{391F6B52-91F4-4AEB-B6DB-29FEBCF28C8B}"/>
          </ac:spMkLst>
        </pc:spChg>
        <pc:spChg chg="add del mod">
          <ac:chgData name="Emily Lehmann" userId="a5070d4fe2b3cb20" providerId="Windows Live" clId="Web-{A0BD6B67-DBF9-D4B3-C10B-DE49778A53B5}" dt="2025-03-11T19:22:21.489" v="858"/>
          <ac:spMkLst>
            <pc:docMk/>
            <pc:sldMk cId="858335752" sldId="284"/>
            <ac:spMk id="12" creationId="{2CD6F061-7C53-44F4-9794-953DB70A451B}"/>
          </ac:spMkLst>
        </pc:spChg>
      </pc:sldChg>
      <pc:sldChg chg="new del">
        <pc:chgData name="Emily Lehmann" userId="a5070d4fe2b3cb20" providerId="Windows Live" clId="Web-{A0BD6B67-DBF9-D4B3-C10B-DE49778A53B5}" dt="2025-03-11T20:10:15.880" v="977"/>
        <pc:sldMkLst>
          <pc:docMk/>
          <pc:sldMk cId="2759038053" sldId="285"/>
        </pc:sldMkLst>
      </pc:sldChg>
      <pc:sldMasterChg chg="add del addSldLayout delSldLayout">
        <pc:chgData name="Emily Lehmann" userId="a5070d4fe2b3cb20" providerId="Windows Live" clId="Web-{A0BD6B67-DBF9-D4B3-C10B-DE49778A53B5}" dt="2025-03-11T19:16:23.624" v="810"/>
        <pc:sldMasterMkLst>
          <pc:docMk/>
          <pc:sldMasterMk cId="763450106" sldId="2147483766"/>
        </pc:sldMasterMkLst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010160718" sldId="2147483767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687911473" sldId="2147483768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1083716961" sldId="2147483769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2946528885" sldId="2147483770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89034404" sldId="2147483771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778970193" sldId="2147483772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54885826" sldId="2147483773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1662303161" sldId="2147483774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110894958" sldId="2147483775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873259800" sldId="2147483776"/>
          </pc:sldLayoutMkLst>
        </pc:sldLayoutChg>
        <pc:sldLayoutChg chg="add del">
          <pc:chgData name="Emily Lehmann" userId="a5070d4fe2b3cb20" providerId="Windows Live" clId="Web-{A0BD6B67-DBF9-D4B3-C10B-DE49778A53B5}" dt="2025-03-11T19:16:23.624" v="810"/>
          <pc:sldLayoutMkLst>
            <pc:docMk/>
            <pc:sldMasterMk cId="763450106" sldId="2147483766"/>
            <pc:sldLayoutMk cId="3261168498" sldId="2147483777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6:23.624" v="810"/>
        <pc:sldMasterMkLst>
          <pc:docMk/>
          <pc:sldMasterMk cId="104738543" sldId="2147483778"/>
        </pc:sldMasterMkLst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1832559717" sldId="2147483779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434924448" sldId="2147483780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2494812665" sldId="2147483781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3491596025" sldId="2147483782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753024417" sldId="2147483783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2712801408" sldId="2147483784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312621407" sldId="2147483785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333713246" sldId="2147483786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2778390618" sldId="2147483787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2169785178" sldId="2147483788"/>
          </pc:sldLayoutMkLst>
        </pc:sldLayoutChg>
        <pc:sldLayoutChg chg="add del mod replId">
          <pc:chgData name="Emily Lehmann" userId="a5070d4fe2b3cb20" providerId="Windows Live" clId="Web-{A0BD6B67-DBF9-D4B3-C10B-DE49778A53B5}" dt="2025-03-11T19:16:23.624" v="810"/>
          <pc:sldLayoutMkLst>
            <pc:docMk/>
            <pc:sldMasterMk cId="104738543" sldId="2147483778"/>
            <pc:sldLayoutMk cId="2732746149" sldId="2147483789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3:06.027" v="788"/>
        <pc:sldMasterMkLst>
          <pc:docMk/>
          <pc:sldMasterMk cId="1831869382" sldId="2147483778"/>
        </pc:sldMasterMkLst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171486688" sldId="2147483779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025760336" sldId="2147483780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3324267234" sldId="2147483781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274090475" sldId="2147483782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3645642297" sldId="2147483783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489966719" sldId="2147483784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2410818799" sldId="2147483785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770282879" sldId="2147483786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523226129" sldId="2147483787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2008307057" sldId="2147483788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6.027" v="788"/>
          <pc:sldLayoutMkLst>
            <pc:docMk/>
            <pc:sldMasterMk cId="1831869382" sldId="2147483778"/>
            <pc:sldLayoutMk cId="1654663807" sldId="2147483789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3:51.403" v="793"/>
        <pc:sldMasterMkLst>
          <pc:docMk/>
          <pc:sldMasterMk cId="1888048638" sldId="2147483778"/>
        </pc:sldMasterMkLst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20267131" sldId="2147483779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2294332281" sldId="2147483780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990673944" sldId="2147483781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562087693" sldId="2147483782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4019090108" sldId="2147483783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3802586420" sldId="2147483784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3632317165" sldId="2147483785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3253878990" sldId="2147483786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474197841" sldId="2147483787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3956365213" sldId="2147483788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347391159" sldId="2147483789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2025321267" sldId="2147483790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897330183" sldId="2147483791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203737122" sldId="2147483792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3339555321" sldId="2147483793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1065911942" sldId="2147483794"/>
          </pc:sldLayoutMkLst>
        </pc:sldLayoutChg>
        <pc:sldLayoutChg chg="add del mod replId">
          <pc:chgData name="Emily Lehmann" userId="a5070d4fe2b3cb20" providerId="Windows Live" clId="Web-{A0BD6B67-DBF9-D4B3-C10B-DE49778A53B5}" dt="2025-03-11T19:13:51.403" v="793"/>
          <pc:sldLayoutMkLst>
            <pc:docMk/>
            <pc:sldMasterMk cId="1888048638" sldId="2147483778"/>
            <pc:sldLayoutMk cId="2452773165" sldId="2147483795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3:26.012" v="791"/>
        <pc:sldMasterMkLst>
          <pc:docMk/>
          <pc:sldMasterMk cId="2806024207" sldId="2147483778"/>
        </pc:sldMasterMkLst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835254613" sldId="2147483779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217495683" sldId="2147483780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2479608434" sldId="2147483781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323205199" sldId="2147483782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4166979051" sldId="2147483783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800756757" sldId="2147483784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1042201718" sldId="2147483785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199248402" sldId="2147483786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2395321849" sldId="2147483787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251643727" sldId="2147483788"/>
          </pc:sldLayoutMkLst>
        </pc:sldLayoutChg>
        <pc:sldLayoutChg chg="add del mod replId">
          <pc:chgData name="Emily Lehmann" userId="a5070d4fe2b3cb20" providerId="Windows Live" clId="Web-{A0BD6B67-DBF9-D4B3-C10B-DE49778A53B5}" dt="2025-03-11T19:13:26.012" v="791"/>
          <pc:sldLayoutMkLst>
            <pc:docMk/>
            <pc:sldMasterMk cId="2806024207" sldId="2147483778"/>
            <pc:sldLayoutMk cId="3079152662" sldId="2147483789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2:26.902" v="784"/>
        <pc:sldMasterMkLst>
          <pc:docMk/>
          <pc:sldMasterMk cId="3953912380" sldId="2147483778"/>
        </pc:sldMasterMkLst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1045273087" sldId="2147483779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2730322430" sldId="2147483780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1908524960" sldId="2147483781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2056190757" sldId="2147483782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1632114263" sldId="2147483783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4210313429" sldId="2147483784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3586700901" sldId="2147483785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471657259" sldId="2147483786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3840383130" sldId="2147483787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2120323379" sldId="2147483788"/>
          </pc:sldLayoutMkLst>
        </pc:sldLayoutChg>
        <pc:sldLayoutChg chg="add del mod replId">
          <pc:chgData name="Emily Lehmann" userId="a5070d4fe2b3cb20" providerId="Windows Live" clId="Web-{A0BD6B67-DBF9-D4B3-C10B-DE49778A53B5}" dt="2025-03-11T19:12:26.902" v="784"/>
          <pc:sldLayoutMkLst>
            <pc:docMk/>
            <pc:sldMasterMk cId="3953912380" sldId="2147483778"/>
            <pc:sldLayoutMk cId="1309220620" sldId="2147483789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3:04.762" v="787"/>
        <pc:sldMasterMkLst>
          <pc:docMk/>
          <pc:sldMasterMk cId="846865957" sldId="2147483790"/>
        </pc:sldMasterMkLst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569865279" sldId="2147483791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1078912191" sldId="2147483792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2621977380" sldId="2147483793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3788066504" sldId="2147483794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1733935626" sldId="2147483795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3487357845" sldId="2147483796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2688586702" sldId="2147483797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2855175388" sldId="2147483798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2243762576" sldId="2147483799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3748212627" sldId="2147483800"/>
          </pc:sldLayoutMkLst>
        </pc:sldLayoutChg>
        <pc:sldLayoutChg chg="add del mod replId">
          <pc:chgData name="Emily Lehmann" userId="a5070d4fe2b3cb20" providerId="Windows Live" clId="Web-{A0BD6B67-DBF9-D4B3-C10B-DE49778A53B5}" dt="2025-03-11T19:13:04.762" v="787"/>
          <pc:sldLayoutMkLst>
            <pc:docMk/>
            <pc:sldMasterMk cId="846865957" sldId="2147483790"/>
            <pc:sldLayoutMk cId="677417897" sldId="2147483801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6:19.311" v="808"/>
        <pc:sldMasterMkLst>
          <pc:docMk/>
          <pc:sldMasterMk cId="3893930455" sldId="2147483790"/>
        </pc:sldMasterMkLst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2432020452" sldId="2147483791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1867470149" sldId="2147483792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2293431244" sldId="2147483793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2784529237" sldId="2147483794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1021600536" sldId="2147483795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3966832893" sldId="2147483796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2783845053" sldId="2147483797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1436925388" sldId="2147483798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4084157725" sldId="2147483799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3781600580" sldId="2147483800"/>
          </pc:sldLayoutMkLst>
        </pc:sldLayoutChg>
        <pc:sldLayoutChg chg="add del mod replId">
          <pc:chgData name="Emily Lehmann" userId="a5070d4fe2b3cb20" providerId="Windows Live" clId="Web-{A0BD6B67-DBF9-D4B3-C10B-DE49778A53B5}" dt="2025-03-11T19:16:19.311" v="808"/>
          <pc:sldLayoutMkLst>
            <pc:docMk/>
            <pc:sldMasterMk cId="3893930455" sldId="2147483790"/>
            <pc:sldLayoutMk cId="551314878" sldId="2147483801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5:44.748" v="806"/>
        <pc:sldMasterMkLst>
          <pc:docMk/>
          <pc:sldMasterMk cId="4249354962" sldId="2147483790"/>
        </pc:sldMasterMkLst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3021387121" sldId="2147483791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951324369" sldId="2147483792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035422950" sldId="2147483793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167709657" sldId="2147483794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699039783" sldId="2147483795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2132095783" sldId="2147483796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757462660" sldId="2147483797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541854667" sldId="2147483798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33241941" sldId="2147483799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1547863223" sldId="2147483800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4.748" v="806"/>
          <pc:sldLayoutMkLst>
            <pc:docMk/>
            <pc:sldMasterMk cId="4249354962" sldId="2147483790"/>
            <pc:sldLayoutMk cId="3048651478" sldId="2147483801"/>
          </pc:sldLayoutMkLst>
        </pc:sldLayoutChg>
      </pc:sldMasterChg>
      <pc:sldMasterChg chg="add del addSldLayout delSldLayout modSldLayout">
        <pc:chgData name="Emily Lehmann" userId="a5070d4fe2b3cb20" providerId="Windows Live" clId="Web-{A0BD6B67-DBF9-D4B3-C10B-DE49778A53B5}" dt="2025-03-11T19:15:41.467" v="805"/>
        <pc:sldMasterMkLst>
          <pc:docMk/>
          <pc:sldMasterMk cId="181296043" sldId="2147483802"/>
        </pc:sldMasterMkLst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3014345269" sldId="2147483803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3569431289" sldId="2147483804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4106493170" sldId="2147483805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466518803" sldId="2147483806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2485461103" sldId="2147483807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3324925516" sldId="2147483808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706559216" sldId="2147483809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3577397414" sldId="2147483810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2069613499" sldId="2147483811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2908505595" sldId="2147483812"/>
          </pc:sldLayoutMkLst>
        </pc:sldLayoutChg>
        <pc:sldLayoutChg chg="add del mod replId">
          <pc:chgData name="Emily Lehmann" userId="a5070d4fe2b3cb20" providerId="Windows Live" clId="Web-{A0BD6B67-DBF9-D4B3-C10B-DE49778A53B5}" dt="2025-03-11T19:15:41.467" v="805"/>
          <pc:sldLayoutMkLst>
            <pc:docMk/>
            <pc:sldMasterMk cId="181296043" sldId="2147483802"/>
            <pc:sldLayoutMk cId="3430937418" sldId="2147483813"/>
          </pc:sldLayoutMkLst>
        </pc:sldLayoutChg>
      </pc:sldMasterChg>
    </pc:docChg>
  </pc:docChgLst>
  <pc:docChgLst>
    <pc:chgData name="Eric Nözel" userId="a0a0ce618609d16c" providerId="LiveId" clId="{C62494C3-38FF-BC40-943C-4DA62266CA2C}"/>
    <pc:docChg chg="custSel addSld delSld modSld">
      <pc:chgData name="Eric Nözel" userId="a0a0ce618609d16c" providerId="LiveId" clId="{C62494C3-38FF-BC40-943C-4DA62266CA2C}" dt="2025-03-12T08:36:23.494" v="1931" actId="20577"/>
      <pc:docMkLst>
        <pc:docMk/>
      </pc:docMkLst>
      <pc:sldChg chg="modSp">
        <pc:chgData name="Eric Nözel" userId="a0a0ce618609d16c" providerId="LiveId" clId="{C62494C3-38FF-BC40-943C-4DA62266CA2C}" dt="2025-03-11T10:10:17.971" v="297" actId="20577"/>
        <pc:sldMkLst>
          <pc:docMk/>
          <pc:sldMk cId="2857461176" sldId="263"/>
        </pc:sldMkLst>
        <pc:spChg chg="mod">
          <ac:chgData name="Eric Nözel" userId="a0a0ce618609d16c" providerId="LiveId" clId="{C62494C3-38FF-BC40-943C-4DA62266CA2C}" dt="2025-03-11T10:01:59.273" v="76" actId="20577"/>
          <ac:spMkLst>
            <pc:docMk/>
            <pc:sldMk cId="2857461176" sldId="263"/>
            <ac:spMk id="2" creationId="{86A6083E-0EB0-2DC4-3FE9-2765F436BC2B}"/>
          </ac:spMkLst>
        </pc:spChg>
        <pc:spChg chg="mod">
          <ac:chgData name="Eric Nözel" userId="a0a0ce618609d16c" providerId="LiveId" clId="{C62494C3-38FF-BC40-943C-4DA62266CA2C}" dt="2025-03-11T10:10:17.971" v="297" actId="20577"/>
          <ac:spMkLst>
            <pc:docMk/>
            <pc:sldMk cId="2857461176" sldId="263"/>
            <ac:spMk id="3" creationId="{9EB491D2-A16F-2F22-78DD-BB4B60BB11A1}"/>
          </ac:spMkLst>
        </pc:spChg>
      </pc:sldChg>
      <pc:sldChg chg="modSp del mod modShow">
        <pc:chgData name="Eric Nözel" userId="a0a0ce618609d16c" providerId="LiveId" clId="{C62494C3-38FF-BC40-943C-4DA62266CA2C}" dt="2025-03-12T08:19:53.510" v="1821" actId="2696"/>
        <pc:sldMkLst>
          <pc:docMk/>
          <pc:sldMk cId="2202411092" sldId="271"/>
        </pc:sldMkLst>
        <pc:spChg chg="mod">
          <ac:chgData name="Eric Nözel" userId="a0a0ce618609d16c" providerId="LiveId" clId="{C62494C3-38FF-BC40-943C-4DA62266CA2C}" dt="2025-03-11T13:08:28.481" v="766" actId="20577"/>
          <ac:spMkLst>
            <pc:docMk/>
            <pc:sldMk cId="2202411092" sldId="271"/>
            <ac:spMk id="3" creationId="{C0FC8577-9996-6881-EB7A-445B4E5E6F45}"/>
          </ac:spMkLst>
        </pc:spChg>
      </pc:sldChg>
      <pc:sldChg chg="modSp new">
        <pc:chgData name="Eric Nözel" userId="a0a0ce618609d16c" providerId="LiveId" clId="{C62494C3-38FF-BC40-943C-4DA62266CA2C}" dt="2025-03-12T08:36:23.494" v="1931" actId="20577"/>
        <pc:sldMkLst>
          <pc:docMk/>
          <pc:sldMk cId="3166566450" sldId="292"/>
        </pc:sldMkLst>
        <pc:spChg chg="mod">
          <ac:chgData name="Eric Nözel" userId="a0a0ce618609d16c" providerId="LiveId" clId="{C62494C3-38FF-BC40-943C-4DA62266CA2C}" dt="2025-03-12T07:07:02.648" v="1039" actId="20577"/>
          <ac:spMkLst>
            <pc:docMk/>
            <pc:sldMk cId="3166566450" sldId="292"/>
            <ac:spMk id="2" creationId="{A2DABDF9-5AA7-A5FC-C6EB-AAE59F01B65F}"/>
          </ac:spMkLst>
        </pc:spChg>
        <pc:spChg chg="mod">
          <ac:chgData name="Eric Nözel" userId="a0a0ce618609d16c" providerId="LiveId" clId="{C62494C3-38FF-BC40-943C-4DA62266CA2C}" dt="2025-03-12T08:36:23.494" v="1931" actId="20577"/>
          <ac:spMkLst>
            <pc:docMk/>
            <pc:sldMk cId="3166566450" sldId="292"/>
            <ac:spMk id="3" creationId="{25D54B4E-1EC0-3EED-768C-8EB3479ABF9A}"/>
          </ac:spMkLst>
        </pc:spChg>
      </pc:sldChg>
      <pc:sldChg chg="modSp new">
        <pc:chgData name="Eric Nözel" userId="a0a0ce618609d16c" providerId="LiveId" clId="{C62494C3-38FF-BC40-943C-4DA62266CA2C}" dt="2025-03-12T07:14:33.219" v="1758" actId="20577"/>
        <pc:sldMkLst>
          <pc:docMk/>
          <pc:sldMk cId="628179063" sldId="293"/>
        </pc:sldMkLst>
        <pc:spChg chg="mod">
          <ac:chgData name="Eric Nözel" userId="a0a0ce618609d16c" providerId="LiveId" clId="{C62494C3-38FF-BC40-943C-4DA62266CA2C}" dt="2025-03-12T07:10:49.078" v="1419" actId="20577"/>
          <ac:spMkLst>
            <pc:docMk/>
            <pc:sldMk cId="628179063" sldId="293"/>
            <ac:spMk id="2" creationId="{990A55D2-DB3C-D25E-3787-FBC1A9A782CC}"/>
          </ac:spMkLst>
        </pc:spChg>
        <pc:spChg chg="mod">
          <ac:chgData name="Eric Nözel" userId="a0a0ce618609d16c" providerId="LiveId" clId="{C62494C3-38FF-BC40-943C-4DA62266CA2C}" dt="2025-03-12T07:14:33.219" v="1758" actId="20577"/>
          <ac:spMkLst>
            <pc:docMk/>
            <pc:sldMk cId="628179063" sldId="293"/>
            <ac:spMk id="3" creationId="{F6A252A6-384D-4A43-8492-B0F3DFFA3E54}"/>
          </ac:spMkLst>
        </pc:spChg>
      </pc:sldChg>
      <pc:sldChg chg="modSp">
        <pc:chgData name="Eric Nözel" userId="a0a0ce618609d16c" providerId="LiveId" clId="{C62494C3-38FF-BC40-943C-4DA62266CA2C}" dt="2025-03-12T08:13:17.032" v="1820" actId="20577"/>
        <pc:sldMkLst>
          <pc:docMk/>
          <pc:sldMk cId="3061617350" sldId="298"/>
        </pc:sldMkLst>
        <pc:spChg chg="mod">
          <ac:chgData name="Eric Nözel" userId="a0a0ce618609d16c" providerId="LiveId" clId="{C62494C3-38FF-BC40-943C-4DA62266CA2C}" dt="2025-03-12T08:13:17.032" v="1820" actId="20577"/>
          <ac:spMkLst>
            <pc:docMk/>
            <pc:sldMk cId="3061617350" sldId="298"/>
            <ac:spMk id="3" creationId="{9AB22DD9-F74C-06C9-90C6-344106DD1756}"/>
          </ac:spMkLst>
        </pc:spChg>
      </pc:sldChg>
    </pc:docChg>
  </pc:docChgLst>
  <pc:docChgLst>
    <pc:chgData name="Jakob Vogel" userId="52391fa69bb01867" providerId="LiveId" clId="{C7EDB0BC-1EFD-4D48-A2A3-77BA7B7B391F}"/>
    <pc:docChg chg="undo custSel addSld delSld modSld sldOrd">
      <pc:chgData name="Jakob Vogel" userId="52391fa69bb01867" providerId="LiveId" clId="{C7EDB0BC-1EFD-4D48-A2A3-77BA7B7B391F}" dt="2025-03-12T09:52:10.244" v="3217" actId="20577"/>
      <pc:docMkLst>
        <pc:docMk/>
      </pc:docMkLst>
      <pc:sldChg chg="mod modShow">
        <pc:chgData name="Jakob Vogel" userId="52391fa69bb01867" providerId="LiveId" clId="{C7EDB0BC-1EFD-4D48-A2A3-77BA7B7B391F}" dt="2025-03-11T09:33:55.720" v="29" actId="729"/>
        <pc:sldMkLst>
          <pc:docMk/>
          <pc:sldMk cId="1550777759" sldId="257"/>
        </pc:sldMkLst>
      </pc:sldChg>
      <pc:sldChg chg="addSp delSp modSp mod setBg">
        <pc:chgData name="Jakob Vogel" userId="52391fa69bb01867" providerId="LiveId" clId="{C7EDB0BC-1EFD-4D48-A2A3-77BA7B7B391F}" dt="2025-03-11T13:10:44.016" v="763" actId="26606"/>
        <pc:sldMkLst>
          <pc:docMk/>
          <pc:sldMk cId="277127772" sldId="262"/>
        </pc:sldMkLst>
        <pc:spChg chg="mod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2" creationId="{8D78DFC3-2045-2ACC-AE0D-F00B52DDAB59}"/>
          </ac:spMkLst>
        </pc:spChg>
        <pc:spChg chg="mod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3" creationId="{81D5879A-F7DC-025B-4006-ED9CAF7BFFF4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10" creationId="{1CD81A2A-6ED4-4EF4-A14C-912D31E14800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12" creationId="{1661932C-CA15-4E17-B115-FAE7CBEE4789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14" creationId="{8590ADD5-9383-4D3D-9047-3DA2593CCB5D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16" creationId="{DABE3E45-88CF-45D8-8D40-C773324D93F6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20" creationId="{B91ECDA9-56DC-4270-8F33-01C5637B8CEB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22" creationId="{75F47824-961D-465D-84F9-EAE11BC6173B}"/>
          </ac:spMkLst>
        </pc:spChg>
        <pc:spChg chg="add del">
          <ac:chgData name="Jakob Vogel" userId="52391fa69bb01867" providerId="LiveId" clId="{C7EDB0BC-1EFD-4D48-A2A3-77BA7B7B391F}" dt="2025-03-11T13:10:44.016" v="763" actId="26606"/>
          <ac:spMkLst>
            <pc:docMk/>
            <pc:sldMk cId="277127772" sldId="262"/>
            <ac:spMk id="24" creationId="{FEC9DA3E-C1D7-472D-B7C0-F71AE41FBA23}"/>
          </ac:spMkLst>
        </pc:spChg>
        <pc:picChg chg="add mod">
          <ac:chgData name="Jakob Vogel" userId="52391fa69bb01867" providerId="LiveId" clId="{C7EDB0BC-1EFD-4D48-A2A3-77BA7B7B391F}" dt="2025-03-11T13:10:44.016" v="763" actId="26606"/>
          <ac:picMkLst>
            <pc:docMk/>
            <pc:sldMk cId="277127772" sldId="262"/>
            <ac:picMk id="5" creationId="{A86B6526-D32C-5F31-3BB5-3949F19F3AD4}"/>
          </ac:picMkLst>
        </pc:picChg>
        <pc:picChg chg="add del mod">
          <ac:chgData name="Jakob Vogel" userId="52391fa69bb01867" providerId="LiveId" clId="{C7EDB0BC-1EFD-4D48-A2A3-77BA7B7B391F}" dt="2025-03-11T13:05:16.703" v="696" actId="478"/>
          <ac:picMkLst>
            <pc:docMk/>
            <pc:sldMk cId="277127772" sldId="262"/>
            <ac:picMk id="7" creationId="{05752A50-81DC-CACF-6ABF-CFB53A537C40}"/>
          </ac:picMkLst>
        </pc:picChg>
        <pc:cxnChg chg="add del">
          <ac:chgData name="Jakob Vogel" userId="52391fa69bb01867" providerId="LiveId" clId="{C7EDB0BC-1EFD-4D48-A2A3-77BA7B7B391F}" dt="2025-03-11T13:10:44.016" v="763" actId="26606"/>
          <ac:cxnSpMkLst>
            <pc:docMk/>
            <pc:sldMk cId="277127772" sldId="262"/>
            <ac:cxnSpMk id="18" creationId="{49CD1692-827B-4C8D-B4A1-134FD04CF45C}"/>
          </ac:cxnSpMkLst>
        </pc:cxnChg>
      </pc:sldChg>
      <pc:sldChg chg="modSp mod">
        <pc:chgData name="Jakob Vogel" userId="52391fa69bb01867" providerId="LiveId" clId="{C7EDB0BC-1EFD-4D48-A2A3-77BA7B7B391F}" dt="2025-03-11T13:13:30.796" v="787" actId="20577"/>
        <pc:sldMkLst>
          <pc:docMk/>
          <pc:sldMk cId="2857461176" sldId="263"/>
        </pc:sldMkLst>
        <pc:spChg chg="mod">
          <ac:chgData name="Jakob Vogel" userId="52391fa69bb01867" providerId="LiveId" clId="{C7EDB0BC-1EFD-4D48-A2A3-77BA7B7B391F}" dt="2025-03-11T13:13:30.796" v="787" actId="20577"/>
          <ac:spMkLst>
            <pc:docMk/>
            <pc:sldMk cId="2857461176" sldId="263"/>
            <ac:spMk id="2" creationId="{86A6083E-0EB0-2DC4-3FE9-2765F436BC2B}"/>
          </ac:spMkLst>
        </pc:spChg>
        <pc:spChg chg="mod">
          <ac:chgData name="Jakob Vogel" userId="52391fa69bb01867" providerId="LiveId" clId="{C7EDB0BC-1EFD-4D48-A2A3-77BA7B7B391F}" dt="2025-03-11T13:07:57.820" v="744" actId="20577"/>
          <ac:spMkLst>
            <pc:docMk/>
            <pc:sldMk cId="2857461176" sldId="263"/>
            <ac:spMk id="3" creationId="{9EB491D2-A16F-2F22-78DD-BB4B60BB11A1}"/>
          </ac:spMkLst>
        </pc:spChg>
      </pc:sldChg>
      <pc:sldChg chg="modSp mod">
        <pc:chgData name="Jakob Vogel" userId="52391fa69bb01867" providerId="LiveId" clId="{C7EDB0BC-1EFD-4D48-A2A3-77BA7B7B391F}" dt="2025-03-11T13:20:54.206" v="793" actId="21"/>
        <pc:sldMkLst>
          <pc:docMk/>
          <pc:sldMk cId="603418639" sldId="264"/>
        </pc:sldMkLst>
        <pc:spChg chg="mod">
          <ac:chgData name="Jakob Vogel" userId="52391fa69bb01867" providerId="LiveId" clId="{C7EDB0BC-1EFD-4D48-A2A3-77BA7B7B391F}" dt="2025-03-11T13:20:54.206" v="793" actId="21"/>
          <ac:spMkLst>
            <pc:docMk/>
            <pc:sldMk cId="603418639" sldId="264"/>
            <ac:spMk id="3" creationId="{3BD7250D-080F-FDD0-F932-9D2C83977875}"/>
          </ac:spMkLst>
        </pc:spChg>
      </pc:sldChg>
      <pc:sldChg chg="del">
        <pc:chgData name="Jakob Vogel" userId="52391fa69bb01867" providerId="LiveId" clId="{C7EDB0BC-1EFD-4D48-A2A3-77BA7B7B391F}" dt="2025-03-11T13:38:40.009" v="1213" actId="47"/>
        <pc:sldMkLst>
          <pc:docMk/>
          <pc:sldMk cId="732215506" sldId="265"/>
        </pc:sldMkLst>
      </pc:sldChg>
      <pc:sldChg chg="addSp delSp modSp mod addAnim delAnim">
        <pc:chgData name="Jakob Vogel" userId="52391fa69bb01867" providerId="LiveId" clId="{C7EDB0BC-1EFD-4D48-A2A3-77BA7B7B391F}" dt="2025-03-11T13:10:46.334" v="765" actId="26606"/>
        <pc:sldMkLst>
          <pc:docMk/>
          <pc:sldMk cId="2047173878" sldId="266"/>
        </pc:sldMkLst>
        <pc:spChg chg="mod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2" creationId="{72A704EA-0F45-9BB2-4FED-A0BF6CDB5E69}"/>
          </ac:spMkLst>
        </pc:spChg>
        <pc:spChg chg="mod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3" creationId="{3F3E095C-40B0-7CE7-8F3A-70DC90F4F30B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00" creationId="{C27D7A02-907B-496F-BA7E-AA3780733CA7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05" creationId="{489B7BFD-8F45-4093-AD9C-91B15B0503D9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05" creationId="{8B646C36-EEEC-4D52-8E8E-206F4CD8A3DA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11" creationId="{498F8FF6-43B4-494A-AF8F-123A4983EDF7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11" creationId="{D649D88F-3460-4C52-888E-001C62B26EE5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13" creationId="{2B06059C-C357-4011-82B9-9C0106301384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13" creationId="{A2B5CBEA-F125-49B6-8335-227C325B112B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15" creationId="{217DD14E-3BC7-413D-B4AB-B92EED2F57C5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15" creationId="{5AFEC601-A132-47EE-B0C2-B38ACD9FCE6F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17" creationId="{279CAF82-0ECF-42BE-8F37-F71941E5D410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17" creationId="{4FB204DF-284E-45F6-A017-79A4DF57BCCB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19" creationId="{218E095B-4870-4AD5-9C41-C16D59523501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19" creationId="{6908275D-177E-42F2-8887-134AFE8B70CC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21" creationId="{4D1A5E71-B6B6-486A-8CDC-C7ABD9B903F6}"/>
          </ac:spMkLst>
        </pc:spChg>
        <pc:spChg chg="add del">
          <ac:chgData name="Jakob Vogel" userId="52391fa69bb01867" providerId="LiveId" clId="{C7EDB0BC-1EFD-4D48-A2A3-77BA7B7B391F}" dt="2025-03-11T13:10:46.334" v="765" actId="26606"/>
          <ac:spMkLst>
            <pc:docMk/>
            <pc:sldMk cId="2047173878" sldId="266"/>
            <ac:spMk id="123" creationId="{E32B36D4-0C87-4882-A12C-18A91DBAE28D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28" creationId="{033BC44A-0661-43B4-9C14-FD5963C226AE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30" creationId="{BE8CB2F0-2F5A-4EBD-B214-E0309C31F578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32" creationId="{FFD3887D-244B-4EC4-9208-E304984C5D0F}"/>
          </ac:spMkLst>
        </pc:spChg>
        <pc:spChg chg="add del">
          <ac:chgData name="Jakob Vogel" userId="52391fa69bb01867" providerId="LiveId" clId="{C7EDB0BC-1EFD-4D48-A2A3-77BA7B7B391F}" dt="2025-03-11T13:09:33.164" v="747" actId="26606"/>
          <ac:spMkLst>
            <pc:docMk/>
            <pc:sldMk cId="2047173878" sldId="266"/>
            <ac:spMk id="134" creationId="{97224C31-855E-4593-8A58-5B2B0CC4F537}"/>
          </ac:spMkLst>
        </pc:spChg>
        <pc:grpChg chg="add del">
          <ac:chgData name="Jakob Vogel" userId="52391fa69bb01867" providerId="LiveId" clId="{C7EDB0BC-1EFD-4D48-A2A3-77BA7B7B391F}" dt="2025-03-11T13:09:33.164" v="747" actId="26606"/>
          <ac:grpSpMkLst>
            <pc:docMk/>
            <pc:sldMk cId="2047173878" sldId="266"/>
            <ac:grpSpMk id="107" creationId="{042BC7E5-76DB-4826-8C07-4A49B6353F76}"/>
          </ac:grpSpMkLst>
        </pc:grpChg>
        <pc:grpChg chg="add del">
          <ac:chgData name="Jakob Vogel" userId="52391fa69bb01867" providerId="LiveId" clId="{C7EDB0BC-1EFD-4D48-A2A3-77BA7B7B391F}" dt="2025-03-11T13:10:46.334" v="765" actId="26606"/>
          <ac:grpSpMkLst>
            <pc:docMk/>
            <pc:sldMk cId="2047173878" sldId="266"/>
            <ac:grpSpMk id="107" creationId="{E7E9D86A-D513-48F9-851A-5F3725E80003}"/>
          </ac:grpSpMkLst>
        </pc:grpChg>
        <pc:grpChg chg="add del">
          <ac:chgData name="Jakob Vogel" userId="52391fa69bb01867" providerId="LiveId" clId="{C7EDB0BC-1EFD-4D48-A2A3-77BA7B7B391F}" dt="2025-03-11T13:09:33.164" v="747" actId="26606"/>
          <ac:grpSpMkLst>
            <pc:docMk/>
            <pc:sldMk cId="2047173878" sldId="266"/>
            <ac:grpSpMk id="121" creationId="{FB9739EB-7F66-433D-841F-AB3CD18700B7}"/>
          </ac:grpSpMkLst>
        </pc:grpChg>
        <pc:grpChg chg="add del">
          <ac:chgData name="Jakob Vogel" userId="52391fa69bb01867" providerId="LiveId" clId="{C7EDB0BC-1EFD-4D48-A2A3-77BA7B7B391F}" dt="2025-03-11T13:10:46.334" v="765" actId="26606"/>
          <ac:grpSpMkLst>
            <pc:docMk/>
            <pc:sldMk cId="2047173878" sldId="266"/>
            <ac:grpSpMk id="125" creationId="{FB9739EB-7F66-433D-841F-AB3CD18700B7}"/>
          </ac:grpSpMkLst>
        </pc:grpChg>
      </pc:sldChg>
      <pc:sldChg chg="modSp mod ord modShow">
        <pc:chgData name="Jakob Vogel" userId="52391fa69bb01867" providerId="LiveId" clId="{C7EDB0BC-1EFD-4D48-A2A3-77BA7B7B391F}" dt="2025-03-12T08:34:41.035" v="3073" actId="20577"/>
        <pc:sldMkLst>
          <pc:docMk/>
          <pc:sldMk cId="2433558015" sldId="267"/>
        </pc:sldMkLst>
        <pc:spChg chg="mod">
          <ac:chgData name="Jakob Vogel" userId="52391fa69bb01867" providerId="LiveId" clId="{C7EDB0BC-1EFD-4D48-A2A3-77BA7B7B391F}" dt="2025-03-11T10:11:08.591" v="371" actId="20577"/>
          <ac:spMkLst>
            <pc:docMk/>
            <pc:sldMk cId="2433558015" sldId="267"/>
            <ac:spMk id="2" creationId="{B5AA9966-79F6-4041-EE48-DC9580725E98}"/>
          </ac:spMkLst>
        </pc:spChg>
        <pc:spChg chg="mod">
          <ac:chgData name="Jakob Vogel" userId="52391fa69bb01867" providerId="LiveId" clId="{C7EDB0BC-1EFD-4D48-A2A3-77BA7B7B391F}" dt="2025-03-12T08:34:41.035" v="3073" actId="20577"/>
          <ac:spMkLst>
            <pc:docMk/>
            <pc:sldMk cId="2433558015" sldId="267"/>
            <ac:spMk id="3" creationId="{CAE42B3A-2B74-1379-23F1-88BFE3AF33CA}"/>
          </ac:spMkLst>
        </pc:spChg>
      </pc:sldChg>
      <pc:sldChg chg="modSp new mod modShow">
        <pc:chgData name="Jakob Vogel" userId="52391fa69bb01867" providerId="LiveId" clId="{C7EDB0BC-1EFD-4D48-A2A3-77BA7B7B391F}" dt="2025-03-11T13:19:46.629" v="789" actId="20577"/>
        <pc:sldMkLst>
          <pc:docMk/>
          <pc:sldMk cId="377323778" sldId="268"/>
        </pc:sldMkLst>
        <pc:spChg chg="mod">
          <ac:chgData name="Jakob Vogel" userId="52391fa69bb01867" providerId="LiveId" clId="{C7EDB0BC-1EFD-4D48-A2A3-77BA7B7B391F}" dt="2025-03-11T09:32:16.309" v="23" actId="20577"/>
          <ac:spMkLst>
            <pc:docMk/>
            <pc:sldMk cId="377323778" sldId="268"/>
            <ac:spMk id="2" creationId="{119B1164-01D4-5B23-78A1-B8DC0E040B46}"/>
          </ac:spMkLst>
        </pc:spChg>
        <pc:spChg chg="mod">
          <ac:chgData name="Jakob Vogel" userId="52391fa69bb01867" providerId="LiveId" clId="{C7EDB0BC-1EFD-4D48-A2A3-77BA7B7B391F}" dt="2025-03-11T13:19:46.629" v="789" actId="20577"/>
          <ac:spMkLst>
            <pc:docMk/>
            <pc:sldMk cId="377323778" sldId="268"/>
            <ac:spMk id="3" creationId="{572A4BB8-EA5F-9B17-D78D-FAE108891339}"/>
          </ac:spMkLst>
        </pc:spChg>
      </pc:sldChg>
      <pc:sldChg chg="modSp new mod ord">
        <pc:chgData name="Jakob Vogel" userId="52391fa69bb01867" providerId="LiveId" clId="{C7EDB0BC-1EFD-4D48-A2A3-77BA7B7B391F}" dt="2025-03-11T13:54:24.668" v="1497"/>
        <pc:sldMkLst>
          <pc:docMk/>
          <pc:sldMk cId="240609965" sldId="269"/>
        </pc:sldMkLst>
        <pc:spChg chg="mod">
          <ac:chgData name="Jakob Vogel" userId="52391fa69bb01867" providerId="LiveId" clId="{C7EDB0BC-1EFD-4D48-A2A3-77BA7B7B391F}" dt="2025-03-11T10:11:38.152" v="421" actId="20577"/>
          <ac:spMkLst>
            <pc:docMk/>
            <pc:sldMk cId="240609965" sldId="269"/>
            <ac:spMk id="2" creationId="{2E781212-B798-2C69-C717-145E0B46BF6A}"/>
          </ac:spMkLst>
        </pc:spChg>
      </pc:sldChg>
      <pc:sldChg chg="modSp new del mod">
        <pc:chgData name="Jakob Vogel" userId="52391fa69bb01867" providerId="LiveId" clId="{C7EDB0BC-1EFD-4D48-A2A3-77BA7B7B391F}" dt="2025-03-11T13:53:05.273" v="1473" actId="47"/>
        <pc:sldMkLst>
          <pc:docMk/>
          <pc:sldMk cId="4154862099" sldId="270"/>
        </pc:sldMkLst>
        <pc:spChg chg="mod">
          <ac:chgData name="Jakob Vogel" userId="52391fa69bb01867" providerId="LiveId" clId="{C7EDB0BC-1EFD-4D48-A2A3-77BA7B7B391F}" dt="2025-03-11T10:11:48.176" v="449" actId="20577"/>
          <ac:spMkLst>
            <pc:docMk/>
            <pc:sldMk cId="4154862099" sldId="270"/>
            <ac:spMk id="2" creationId="{993B434C-B1DA-A56A-E0F5-E6BE3DE09B19}"/>
          </ac:spMkLst>
        </pc:spChg>
      </pc:sldChg>
      <pc:sldChg chg="modSp new mod ord modShow">
        <pc:chgData name="Jakob Vogel" userId="52391fa69bb01867" providerId="LiveId" clId="{C7EDB0BC-1EFD-4D48-A2A3-77BA7B7B391F}" dt="2025-03-12T07:34:43.245" v="1609"/>
        <pc:sldMkLst>
          <pc:docMk/>
          <pc:sldMk cId="2202411092" sldId="271"/>
        </pc:sldMkLst>
        <pc:spChg chg="mod">
          <ac:chgData name="Jakob Vogel" userId="52391fa69bb01867" providerId="LiveId" clId="{C7EDB0BC-1EFD-4D48-A2A3-77BA7B7B391F}" dt="2025-03-11T10:11:27.317" v="397" actId="20577"/>
          <ac:spMkLst>
            <pc:docMk/>
            <pc:sldMk cId="2202411092" sldId="271"/>
            <ac:spMk id="2" creationId="{3B2895E3-AA5E-FAC1-6F22-B883BACBD5E5}"/>
          </ac:spMkLst>
        </pc:spChg>
        <pc:spChg chg="mod">
          <ac:chgData name="Jakob Vogel" userId="52391fa69bb01867" providerId="LiveId" clId="{C7EDB0BC-1EFD-4D48-A2A3-77BA7B7B391F}" dt="2025-03-11T13:52:47.889" v="1468" actId="20577"/>
          <ac:spMkLst>
            <pc:docMk/>
            <pc:sldMk cId="2202411092" sldId="271"/>
            <ac:spMk id="3" creationId="{C0FC8577-9996-6881-EB7A-445B4E5E6F45}"/>
          </ac:spMkLst>
        </pc:spChg>
      </pc:sldChg>
      <pc:sldChg chg="modSp new del mod">
        <pc:chgData name="Jakob Vogel" userId="52391fa69bb01867" providerId="LiveId" clId="{C7EDB0BC-1EFD-4D48-A2A3-77BA7B7B391F}" dt="2025-03-11T13:53:06.745" v="1474" actId="47"/>
        <pc:sldMkLst>
          <pc:docMk/>
          <pc:sldMk cId="2486500608" sldId="272"/>
        </pc:sldMkLst>
        <pc:spChg chg="mod">
          <ac:chgData name="Jakob Vogel" userId="52391fa69bb01867" providerId="LiveId" clId="{C7EDB0BC-1EFD-4D48-A2A3-77BA7B7B391F}" dt="2025-03-11T10:11:55.317" v="473" actId="20577"/>
          <ac:spMkLst>
            <pc:docMk/>
            <pc:sldMk cId="2486500608" sldId="272"/>
            <ac:spMk id="2" creationId="{C1A04C8C-5CB1-4008-947D-BA1A47498497}"/>
          </ac:spMkLst>
        </pc:spChg>
      </pc:sldChg>
      <pc:sldChg chg="modSp new mod">
        <pc:chgData name="Jakob Vogel" userId="52391fa69bb01867" providerId="LiveId" clId="{C7EDB0BC-1EFD-4D48-A2A3-77BA7B7B391F}" dt="2025-03-12T08:48:01.874" v="3176" actId="20577"/>
        <pc:sldMkLst>
          <pc:docMk/>
          <pc:sldMk cId="2199089866" sldId="273"/>
        </pc:sldMkLst>
        <pc:spChg chg="mod">
          <ac:chgData name="Jakob Vogel" userId="52391fa69bb01867" providerId="LiveId" clId="{C7EDB0BC-1EFD-4D48-A2A3-77BA7B7B391F}" dt="2025-03-11T13:21:28.001" v="812" actId="20577"/>
          <ac:spMkLst>
            <pc:docMk/>
            <pc:sldMk cId="2199089866" sldId="273"/>
            <ac:spMk id="2" creationId="{280C4B98-5F55-B317-F259-629556813F0B}"/>
          </ac:spMkLst>
        </pc:spChg>
        <pc:spChg chg="mod">
          <ac:chgData name="Jakob Vogel" userId="52391fa69bb01867" providerId="LiveId" clId="{C7EDB0BC-1EFD-4D48-A2A3-77BA7B7B391F}" dt="2025-03-12T08:48:01.874" v="3176" actId="20577"/>
          <ac:spMkLst>
            <pc:docMk/>
            <pc:sldMk cId="2199089866" sldId="273"/>
            <ac:spMk id="3" creationId="{09C1A4D4-34FF-CDB3-54C9-6F3B43B9604C}"/>
          </ac:spMkLst>
        </pc:spChg>
      </pc:sldChg>
      <pc:sldChg chg="modSp new mod">
        <pc:chgData name="Jakob Vogel" userId="52391fa69bb01867" providerId="LiveId" clId="{C7EDB0BC-1EFD-4D48-A2A3-77BA7B7B391F}" dt="2025-03-11T13:26:49.345" v="1090" actId="20577"/>
        <pc:sldMkLst>
          <pc:docMk/>
          <pc:sldMk cId="3365058642" sldId="274"/>
        </pc:sldMkLst>
        <pc:spChg chg="mod">
          <ac:chgData name="Jakob Vogel" userId="52391fa69bb01867" providerId="LiveId" clId="{C7EDB0BC-1EFD-4D48-A2A3-77BA7B7B391F}" dt="2025-03-11T13:25:04.218" v="1042"/>
          <ac:spMkLst>
            <pc:docMk/>
            <pc:sldMk cId="3365058642" sldId="274"/>
            <ac:spMk id="2" creationId="{4F3F7946-D7C9-6AE6-2476-07FCFB725569}"/>
          </ac:spMkLst>
        </pc:spChg>
        <pc:spChg chg="mod">
          <ac:chgData name="Jakob Vogel" userId="52391fa69bb01867" providerId="LiveId" clId="{C7EDB0BC-1EFD-4D48-A2A3-77BA7B7B391F}" dt="2025-03-11T13:26:49.345" v="1090" actId="20577"/>
          <ac:spMkLst>
            <pc:docMk/>
            <pc:sldMk cId="3365058642" sldId="274"/>
            <ac:spMk id="3" creationId="{28DD35CA-2995-3A15-ABD4-79E2620EAA76}"/>
          </ac:spMkLst>
        </pc:spChg>
      </pc:sldChg>
      <pc:sldChg chg="modSp new mod">
        <pc:chgData name="Jakob Vogel" userId="52391fa69bb01867" providerId="LiveId" clId="{C7EDB0BC-1EFD-4D48-A2A3-77BA7B7B391F}" dt="2025-03-12T07:33:26.727" v="1606" actId="20577"/>
        <pc:sldMkLst>
          <pc:docMk/>
          <pc:sldMk cId="3614851446" sldId="275"/>
        </pc:sldMkLst>
        <pc:spChg chg="mod">
          <ac:chgData name="Jakob Vogel" userId="52391fa69bb01867" providerId="LiveId" clId="{C7EDB0BC-1EFD-4D48-A2A3-77BA7B7B391F}" dt="2025-03-11T13:33:58.467" v="1100"/>
          <ac:spMkLst>
            <pc:docMk/>
            <pc:sldMk cId="3614851446" sldId="275"/>
            <ac:spMk id="2" creationId="{2CDCA6D0-B39D-4B53-F66C-CD03C4DFA9F8}"/>
          </ac:spMkLst>
        </pc:spChg>
        <pc:spChg chg="mod">
          <ac:chgData name="Jakob Vogel" userId="52391fa69bb01867" providerId="LiveId" clId="{C7EDB0BC-1EFD-4D48-A2A3-77BA7B7B391F}" dt="2025-03-12T07:33:26.727" v="1606" actId="20577"/>
          <ac:spMkLst>
            <pc:docMk/>
            <pc:sldMk cId="3614851446" sldId="275"/>
            <ac:spMk id="3" creationId="{20E37C13-E9A8-C537-5346-6680FA85C013}"/>
          </ac:spMkLst>
        </pc:spChg>
      </pc:sldChg>
      <pc:sldChg chg="modSp new mod">
        <pc:chgData name="Jakob Vogel" userId="52391fa69bb01867" providerId="LiveId" clId="{C7EDB0BC-1EFD-4D48-A2A3-77BA7B7B391F}" dt="2025-03-11T13:55:21.210" v="1499" actId="20577"/>
        <pc:sldMkLst>
          <pc:docMk/>
          <pc:sldMk cId="393997166" sldId="276"/>
        </pc:sldMkLst>
        <pc:spChg chg="mod">
          <ac:chgData name="Jakob Vogel" userId="52391fa69bb01867" providerId="LiveId" clId="{C7EDB0BC-1EFD-4D48-A2A3-77BA7B7B391F}" dt="2025-03-11T13:36:45.052" v="1176"/>
          <ac:spMkLst>
            <pc:docMk/>
            <pc:sldMk cId="393997166" sldId="276"/>
            <ac:spMk id="2" creationId="{CBFEA5FA-99B1-5676-7665-8932ECEE9AD1}"/>
          </ac:spMkLst>
        </pc:spChg>
        <pc:spChg chg="mod">
          <ac:chgData name="Jakob Vogel" userId="52391fa69bb01867" providerId="LiveId" clId="{C7EDB0BC-1EFD-4D48-A2A3-77BA7B7B391F}" dt="2025-03-11T13:55:21.210" v="1499" actId="20577"/>
          <ac:spMkLst>
            <pc:docMk/>
            <pc:sldMk cId="393997166" sldId="276"/>
            <ac:spMk id="3" creationId="{7E0D6D26-78F9-C675-AC5E-BB88D29E029F}"/>
          </ac:spMkLst>
        </pc:spChg>
      </pc:sldChg>
      <pc:sldChg chg="modSp new mod">
        <pc:chgData name="Jakob Vogel" userId="52391fa69bb01867" providerId="LiveId" clId="{C7EDB0BC-1EFD-4D48-A2A3-77BA7B7B391F}" dt="2025-03-12T08:13:49.739" v="2616" actId="14100"/>
        <pc:sldMkLst>
          <pc:docMk/>
          <pc:sldMk cId="2687053893" sldId="277"/>
        </pc:sldMkLst>
        <pc:spChg chg="mod">
          <ac:chgData name="Jakob Vogel" userId="52391fa69bb01867" providerId="LiveId" clId="{C7EDB0BC-1EFD-4D48-A2A3-77BA7B7B391F}" dt="2025-03-12T08:13:49.739" v="2616" actId="14100"/>
          <ac:spMkLst>
            <pc:docMk/>
            <pc:sldMk cId="2687053893" sldId="277"/>
            <ac:spMk id="2" creationId="{0744686A-EF3A-C7B5-0A9B-6269600A600E}"/>
          </ac:spMkLst>
        </pc:spChg>
        <pc:spChg chg="mod">
          <ac:chgData name="Jakob Vogel" userId="52391fa69bb01867" providerId="LiveId" clId="{C7EDB0BC-1EFD-4D48-A2A3-77BA7B7B391F}" dt="2025-03-12T08:13:37.642" v="2614" actId="403"/>
          <ac:spMkLst>
            <pc:docMk/>
            <pc:sldMk cId="2687053893" sldId="277"/>
            <ac:spMk id="3" creationId="{C3026C83-D9B1-3E1A-4F38-ADA6747364B1}"/>
          </ac:spMkLst>
        </pc:spChg>
      </pc:sldChg>
      <pc:sldChg chg="modSp new mod">
        <pc:chgData name="Jakob Vogel" userId="52391fa69bb01867" providerId="LiveId" clId="{C7EDB0BC-1EFD-4D48-A2A3-77BA7B7B391F}" dt="2025-03-11T13:50:42.886" v="1378" actId="20577"/>
        <pc:sldMkLst>
          <pc:docMk/>
          <pc:sldMk cId="41196184" sldId="278"/>
        </pc:sldMkLst>
        <pc:spChg chg="mod">
          <ac:chgData name="Jakob Vogel" userId="52391fa69bb01867" providerId="LiveId" clId="{C7EDB0BC-1EFD-4D48-A2A3-77BA7B7B391F}" dt="2025-03-11T13:48:24.440" v="1314" actId="20577"/>
          <ac:spMkLst>
            <pc:docMk/>
            <pc:sldMk cId="41196184" sldId="278"/>
            <ac:spMk id="2" creationId="{1A035BF2-842B-21D2-4281-91CDC8131EBD}"/>
          </ac:spMkLst>
        </pc:spChg>
        <pc:spChg chg="mod">
          <ac:chgData name="Jakob Vogel" userId="52391fa69bb01867" providerId="LiveId" clId="{C7EDB0BC-1EFD-4D48-A2A3-77BA7B7B391F}" dt="2025-03-11T13:50:42.886" v="1378" actId="20577"/>
          <ac:spMkLst>
            <pc:docMk/>
            <pc:sldMk cId="41196184" sldId="278"/>
            <ac:spMk id="3" creationId="{BE808DFA-1467-3204-BED9-DEEBD57C79CF}"/>
          </ac:spMkLst>
        </pc:spChg>
      </pc:sldChg>
      <pc:sldChg chg="modSp new mod ord">
        <pc:chgData name="Jakob Vogel" userId="52391fa69bb01867" providerId="LiveId" clId="{C7EDB0BC-1EFD-4D48-A2A3-77BA7B7B391F}" dt="2025-03-11T13:51:59.618" v="1467"/>
        <pc:sldMkLst>
          <pc:docMk/>
          <pc:sldMk cId="669109650" sldId="279"/>
        </pc:sldMkLst>
        <pc:spChg chg="mod">
          <ac:chgData name="Jakob Vogel" userId="52391fa69bb01867" providerId="LiveId" clId="{C7EDB0BC-1EFD-4D48-A2A3-77BA7B7B391F}" dt="2025-03-11T13:50:58.224" v="1391" actId="20577"/>
          <ac:spMkLst>
            <pc:docMk/>
            <pc:sldMk cId="669109650" sldId="279"/>
            <ac:spMk id="2" creationId="{AC18F653-231F-B1A8-1857-C23D2BFE8B70}"/>
          </ac:spMkLst>
        </pc:spChg>
        <pc:spChg chg="mod">
          <ac:chgData name="Jakob Vogel" userId="52391fa69bb01867" providerId="LiveId" clId="{C7EDB0BC-1EFD-4D48-A2A3-77BA7B7B391F}" dt="2025-03-11T13:51:00.706" v="1398" actId="20577"/>
          <ac:spMkLst>
            <pc:docMk/>
            <pc:sldMk cId="669109650" sldId="279"/>
            <ac:spMk id="3" creationId="{EB8ED6FA-E7BF-07E1-3EEB-AC4B5E55E22A}"/>
          </ac:spMkLst>
        </pc:spChg>
      </pc:sldChg>
      <pc:sldChg chg="modSp new mod ord">
        <pc:chgData name="Jakob Vogel" userId="52391fa69bb01867" providerId="LiveId" clId="{C7EDB0BC-1EFD-4D48-A2A3-77BA7B7B391F}" dt="2025-03-11T13:51:59.618" v="1467"/>
        <pc:sldMkLst>
          <pc:docMk/>
          <pc:sldMk cId="4188986126" sldId="280"/>
        </pc:sldMkLst>
        <pc:spChg chg="mod">
          <ac:chgData name="Jakob Vogel" userId="52391fa69bb01867" providerId="LiveId" clId="{C7EDB0BC-1EFD-4D48-A2A3-77BA7B7B391F}" dt="2025-03-11T13:51:04.740" v="1404" actId="20577"/>
          <ac:spMkLst>
            <pc:docMk/>
            <pc:sldMk cId="4188986126" sldId="280"/>
            <ac:spMk id="2" creationId="{16962630-1E32-1242-96F7-B57E2D5B1CEA}"/>
          </ac:spMkLst>
        </pc:spChg>
        <pc:spChg chg="mod">
          <ac:chgData name="Jakob Vogel" userId="52391fa69bb01867" providerId="LiveId" clId="{C7EDB0BC-1EFD-4D48-A2A3-77BA7B7B391F}" dt="2025-03-11T13:51:16.940" v="1438" actId="20577"/>
          <ac:spMkLst>
            <pc:docMk/>
            <pc:sldMk cId="4188986126" sldId="280"/>
            <ac:spMk id="3" creationId="{34A1899D-A1E6-5FE9-4FCB-C7DE51C6646B}"/>
          </ac:spMkLst>
        </pc:spChg>
      </pc:sldChg>
      <pc:sldChg chg="modSp new mod ord">
        <pc:chgData name="Jakob Vogel" userId="52391fa69bb01867" providerId="LiveId" clId="{C7EDB0BC-1EFD-4D48-A2A3-77BA7B7B391F}" dt="2025-03-11T13:51:59.618" v="1467"/>
        <pc:sldMkLst>
          <pc:docMk/>
          <pc:sldMk cId="577381561" sldId="281"/>
        </pc:sldMkLst>
        <pc:spChg chg="mod">
          <ac:chgData name="Jakob Vogel" userId="52391fa69bb01867" providerId="LiveId" clId="{C7EDB0BC-1EFD-4D48-A2A3-77BA7B7B391F}" dt="2025-03-11T13:51:25.917" v="1442" actId="20577"/>
          <ac:spMkLst>
            <pc:docMk/>
            <pc:sldMk cId="577381561" sldId="281"/>
            <ac:spMk id="2" creationId="{2347B5D3-2951-EE66-9E22-6071004CC5B6}"/>
          </ac:spMkLst>
        </pc:spChg>
        <pc:spChg chg="mod">
          <ac:chgData name="Jakob Vogel" userId="52391fa69bb01867" providerId="LiveId" clId="{C7EDB0BC-1EFD-4D48-A2A3-77BA7B7B391F}" dt="2025-03-11T13:51:29.006" v="1452" actId="20577"/>
          <ac:spMkLst>
            <pc:docMk/>
            <pc:sldMk cId="577381561" sldId="281"/>
            <ac:spMk id="3" creationId="{A2C70146-F3CF-0A7C-72E1-7BA9419B3032}"/>
          </ac:spMkLst>
        </pc:spChg>
      </pc:sldChg>
      <pc:sldChg chg="modSp new mod ord">
        <pc:chgData name="Jakob Vogel" userId="52391fa69bb01867" providerId="LiveId" clId="{C7EDB0BC-1EFD-4D48-A2A3-77BA7B7B391F}" dt="2025-03-11T13:54:24.668" v="1497"/>
        <pc:sldMkLst>
          <pc:docMk/>
          <pc:sldMk cId="891077430" sldId="282"/>
        </pc:sldMkLst>
        <pc:spChg chg="mod">
          <ac:chgData name="Jakob Vogel" userId="52391fa69bb01867" providerId="LiveId" clId="{C7EDB0BC-1EFD-4D48-A2A3-77BA7B7B391F}" dt="2025-03-11T13:51:32.305" v="1457" actId="20577"/>
          <ac:spMkLst>
            <pc:docMk/>
            <pc:sldMk cId="891077430" sldId="282"/>
            <ac:spMk id="2" creationId="{9876E263-F073-7579-1E70-7A81830BA314}"/>
          </ac:spMkLst>
        </pc:spChg>
        <pc:spChg chg="mod">
          <ac:chgData name="Jakob Vogel" userId="52391fa69bb01867" providerId="LiveId" clId="{C7EDB0BC-1EFD-4D48-A2A3-77BA7B7B391F}" dt="2025-03-11T13:54:14.408" v="1495" actId="20577"/>
          <ac:spMkLst>
            <pc:docMk/>
            <pc:sldMk cId="891077430" sldId="282"/>
            <ac:spMk id="3" creationId="{7A9D1C79-A549-D194-2D87-C1A48A6B56B0}"/>
          </ac:spMkLst>
        </pc:spChg>
      </pc:sldChg>
      <pc:sldChg chg="modSp new mod">
        <pc:chgData name="Jakob Vogel" userId="52391fa69bb01867" providerId="LiveId" clId="{C7EDB0BC-1EFD-4D48-A2A3-77BA7B7B391F}" dt="2025-03-12T08:26:49.343" v="2931"/>
        <pc:sldMkLst>
          <pc:docMk/>
          <pc:sldMk cId="1649427273" sldId="283"/>
        </pc:sldMkLst>
        <pc:spChg chg="mod">
          <ac:chgData name="Jakob Vogel" userId="52391fa69bb01867" providerId="LiveId" clId="{C7EDB0BC-1EFD-4D48-A2A3-77BA7B7B391F}" dt="2025-03-12T08:25:29.522" v="2911" actId="20577"/>
          <ac:spMkLst>
            <pc:docMk/>
            <pc:sldMk cId="1649427273" sldId="283"/>
            <ac:spMk id="2" creationId="{2A05D506-34B1-79A7-0537-259E9E0CE75B}"/>
          </ac:spMkLst>
        </pc:spChg>
        <pc:spChg chg="mod">
          <ac:chgData name="Jakob Vogel" userId="52391fa69bb01867" providerId="LiveId" clId="{C7EDB0BC-1EFD-4D48-A2A3-77BA7B7B391F}" dt="2025-03-12T08:26:49.343" v="2931"/>
          <ac:spMkLst>
            <pc:docMk/>
            <pc:sldMk cId="1649427273" sldId="283"/>
            <ac:spMk id="3" creationId="{B977DD2D-9E2A-C9E2-AEAA-F067761D39D6}"/>
          </ac:spMkLst>
        </pc:spChg>
      </pc:sldChg>
      <pc:sldChg chg="modSp mod">
        <pc:chgData name="Jakob Vogel" userId="52391fa69bb01867" providerId="LiveId" clId="{C7EDB0BC-1EFD-4D48-A2A3-77BA7B7B391F}" dt="2025-03-12T08:41:13.767" v="3143" actId="20577"/>
        <pc:sldMkLst>
          <pc:docMk/>
          <pc:sldMk cId="199050988" sldId="291"/>
        </pc:sldMkLst>
        <pc:spChg chg="mod">
          <ac:chgData name="Jakob Vogel" userId="52391fa69bb01867" providerId="LiveId" clId="{C7EDB0BC-1EFD-4D48-A2A3-77BA7B7B391F}" dt="2025-03-12T08:41:13.767" v="3143" actId="20577"/>
          <ac:spMkLst>
            <pc:docMk/>
            <pc:sldMk cId="199050988" sldId="291"/>
            <ac:spMk id="3" creationId="{8829CE89-AF08-EAA5-32C1-7A219EB5D5F0}"/>
          </ac:spMkLst>
        </pc:spChg>
      </pc:sldChg>
      <pc:sldChg chg="addSp delSp modSp new mod">
        <pc:chgData name="Jakob Vogel" userId="52391fa69bb01867" providerId="LiveId" clId="{C7EDB0BC-1EFD-4D48-A2A3-77BA7B7B391F}" dt="2025-03-12T07:30:25.423" v="1566" actId="20577"/>
        <pc:sldMkLst>
          <pc:docMk/>
          <pc:sldMk cId="609031327" sldId="295"/>
        </pc:sldMkLst>
        <pc:spChg chg="mod">
          <ac:chgData name="Jakob Vogel" userId="52391fa69bb01867" providerId="LiveId" clId="{C7EDB0BC-1EFD-4D48-A2A3-77BA7B7B391F}" dt="2025-03-12T07:30:25.423" v="1566" actId="20577"/>
          <ac:spMkLst>
            <pc:docMk/>
            <pc:sldMk cId="609031327" sldId="295"/>
            <ac:spMk id="2" creationId="{BF13C56A-A122-007E-22CE-2749584BABC3}"/>
          </ac:spMkLst>
        </pc:spChg>
        <pc:spChg chg="del">
          <ac:chgData name="Jakob Vogel" userId="52391fa69bb01867" providerId="LiveId" clId="{C7EDB0BC-1EFD-4D48-A2A3-77BA7B7B391F}" dt="2025-03-12T07:29:54.204" v="1502" actId="931"/>
          <ac:spMkLst>
            <pc:docMk/>
            <pc:sldMk cId="609031327" sldId="295"/>
            <ac:spMk id="3" creationId="{2E619283-719F-6418-B105-772FE1FBFC7C}"/>
          </ac:spMkLst>
        </pc:spChg>
        <pc:picChg chg="add mod">
          <ac:chgData name="Jakob Vogel" userId="52391fa69bb01867" providerId="LiveId" clId="{C7EDB0BC-1EFD-4D48-A2A3-77BA7B7B391F}" dt="2025-03-12T07:30:15.255" v="1517" actId="1076"/>
          <ac:picMkLst>
            <pc:docMk/>
            <pc:sldMk cId="609031327" sldId="295"/>
            <ac:picMk id="5" creationId="{DED19877-5F04-62CF-CFF1-6955AC5243D3}"/>
          </ac:picMkLst>
        </pc:picChg>
      </pc:sldChg>
      <pc:sldChg chg="addSp delSp modSp new mod">
        <pc:chgData name="Jakob Vogel" userId="52391fa69bb01867" providerId="LiveId" clId="{C7EDB0BC-1EFD-4D48-A2A3-77BA7B7B391F}" dt="2025-03-12T07:32:47.938" v="1605" actId="20577"/>
        <pc:sldMkLst>
          <pc:docMk/>
          <pc:sldMk cId="1278450612" sldId="296"/>
        </pc:sldMkLst>
        <pc:spChg chg="mod">
          <ac:chgData name="Jakob Vogel" userId="52391fa69bb01867" providerId="LiveId" clId="{C7EDB0BC-1EFD-4D48-A2A3-77BA7B7B391F}" dt="2025-03-12T07:32:47.938" v="1605" actId="20577"/>
          <ac:spMkLst>
            <pc:docMk/>
            <pc:sldMk cId="1278450612" sldId="296"/>
            <ac:spMk id="2" creationId="{DD3B8B34-99B0-7255-A1F9-332403BB365E}"/>
          </ac:spMkLst>
        </pc:spChg>
        <pc:spChg chg="del">
          <ac:chgData name="Jakob Vogel" userId="52391fa69bb01867" providerId="LiveId" clId="{C7EDB0BC-1EFD-4D48-A2A3-77BA7B7B391F}" dt="2025-03-12T07:31:08.559" v="1568" actId="931"/>
          <ac:spMkLst>
            <pc:docMk/>
            <pc:sldMk cId="1278450612" sldId="296"/>
            <ac:spMk id="3" creationId="{777CC30E-3359-C331-4E5D-31A9EA6F1D0D}"/>
          </ac:spMkLst>
        </pc:spChg>
        <pc:picChg chg="add mod">
          <ac:chgData name="Jakob Vogel" userId="52391fa69bb01867" providerId="LiveId" clId="{C7EDB0BC-1EFD-4D48-A2A3-77BA7B7B391F}" dt="2025-03-12T07:32:01.211" v="1591" actId="1076"/>
          <ac:picMkLst>
            <pc:docMk/>
            <pc:sldMk cId="1278450612" sldId="296"/>
            <ac:picMk id="5" creationId="{0B9FA457-C1ED-DEA9-9C42-A860D23DC4DA}"/>
          </ac:picMkLst>
        </pc:picChg>
        <pc:picChg chg="add mod">
          <ac:chgData name="Jakob Vogel" userId="52391fa69bb01867" providerId="LiveId" clId="{C7EDB0BC-1EFD-4D48-A2A3-77BA7B7B391F}" dt="2025-03-12T07:31:57.194" v="1590" actId="1076"/>
          <ac:picMkLst>
            <pc:docMk/>
            <pc:sldMk cId="1278450612" sldId="296"/>
            <ac:picMk id="7" creationId="{239ADED0-DD0B-2A34-E4F6-769A21DC78D4}"/>
          </ac:picMkLst>
        </pc:picChg>
        <pc:picChg chg="add mod">
          <ac:chgData name="Jakob Vogel" userId="52391fa69bb01867" providerId="LiveId" clId="{C7EDB0BC-1EFD-4D48-A2A3-77BA7B7B391F}" dt="2025-03-12T07:31:54.058" v="1589" actId="1076"/>
          <ac:picMkLst>
            <pc:docMk/>
            <pc:sldMk cId="1278450612" sldId="296"/>
            <ac:picMk id="9" creationId="{3F81D09B-88B6-0D76-65A0-A9DE771F20EC}"/>
          </ac:picMkLst>
        </pc:picChg>
        <pc:picChg chg="add mod">
          <ac:chgData name="Jakob Vogel" userId="52391fa69bb01867" providerId="LiveId" clId="{C7EDB0BC-1EFD-4D48-A2A3-77BA7B7B391F}" dt="2025-03-12T07:31:48.796" v="1588" actId="14100"/>
          <ac:picMkLst>
            <pc:docMk/>
            <pc:sldMk cId="1278450612" sldId="296"/>
            <ac:picMk id="11" creationId="{E0D7D71B-0E23-16BF-05AE-711096EE5FAC}"/>
          </ac:picMkLst>
        </pc:picChg>
      </pc:sldChg>
      <pc:sldChg chg="modSp new mod ord modShow">
        <pc:chgData name="Jakob Vogel" userId="52391fa69bb01867" providerId="LiveId" clId="{C7EDB0BC-1EFD-4D48-A2A3-77BA7B7B391F}" dt="2025-03-12T08:30:49.967" v="3071"/>
        <pc:sldMkLst>
          <pc:docMk/>
          <pc:sldMk cId="1944390501" sldId="297"/>
        </pc:sldMkLst>
        <pc:spChg chg="mod">
          <ac:chgData name="Jakob Vogel" userId="52391fa69bb01867" providerId="LiveId" clId="{C7EDB0BC-1EFD-4D48-A2A3-77BA7B7B391F}" dt="2025-03-12T07:54:25.515" v="1717" actId="20577"/>
          <ac:spMkLst>
            <pc:docMk/>
            <pc:sldMk cId="1944390501" sldId="297"/>
            <ac:spMk id="2" creationId="{2F6081A0-E9B0-E153-B385-C2B7CFB0916E}"/>
          </ac:spMkLst>
        </pc:spChg>
        <pc:spChg chg="mod">
          <ac:chgData name="Jakob Vogel" userId="52391fa69bb01867" providerId="LiveId" clId="{C7EDB0BC-1EFD-4D48-A2A3-77BA7B7B391F}" dt="2025-03-12T08:30:24.422" v="3069" actId="20577"/>
          <ac:spMkLst>
            <pc:docMk/>
            <pc:sldMk cId="1944390501" sldId="297"/>
            <ac:spMk id="3" creationId="{04841E74-D4D5-2993-EC0F-06FEB61D3486}"/>
          </ac:spMkLst>
        </pc:spChg>
      </pc:sldChg>
      <pc:sldChg chg="modSp new mod">
        <pc:chgData name="Jakob Vogel" userId="52391fa69bb01867" providerId="LiveId" clId="{C7EDB0BC-1EFD-4D48-A2A3-77BA7B7B391F}" dt="2025-03-12T08:22:58.560" v="2851" actId="5793"/>
        <pc:sldMkLst>
          <pc:docMk/>
          <pc:sldMk cId="3061617350" sldId="298"/>
        </pc:sldMkLst>
        <pc:spChg chg="mod">
          <ac:chgData name="Jakob Vogel" userId="52391fa69bb01867" providerId="LiveId" clId="{C7EDB0BC-1EFD-4D48-A2A3-77BA7B7B391F}" dt="2025-03-12T08:20:46.050" v="2638" actId="20577"/>
          <ac:spMkLst>
            <pc:docMk/>
            <pc:sldMk cId="3061617350" sldId="298"/>
            <ac:spMk id="2" creationId="{368D09AE-82BA-0B5E-B961-9A093384727B}"/>
          </ac:spMkLst>
        </pc:spChg>
        <pc:spChg chg="mod">
          <ac:chgData name="Jakob Vogel" userId="52391fa69bb01867" providerId="LiveId" clId="{C7EDB0BC-1EFD-4D48-A2A3-77BA7B7B391F}" dt="2025-03-12T08:22:58.560" v="2851" actId="5793"/>
          <ac:spMkLst>
            <pc:docMk/>
            <pc:sldMk cId="3061617350" sldId="298"/>
            <ac:spMk id="3" creationId="{9AB22DD9-F74C-06C9-90C6-344106DD1756}"/>
          </ac:spMkLst>
        </pc:spChg>
      </pc:sldChg>
      <pc:sldChg chg="modSp new mod">
        <pc:chgData name="Jakob Vogel" userId="52391fa69bb01867" providerId="LiveId" clId="{C7EDB0BC-1EFD-4D48-A2A3-77BA7B7B391F}" dt="2025-03-12T08:05:27.059" v="2325" actId="20577"/>
        <pc:sldMkLst>
          <pc:docMk/>
          <pc:sldMk cId="922743687" sldId="299"/>
        </pc:sldMkLst>
        <pc:spChg chg="mod">
          <ac:chgData name="Jakob Vogel" userId="52391fa69bb01867" providerId="LiveId" clId="{C7EDB0BC-1EFD-4D48-A2A3-77BA7B7B391F}" dt="2025-03-12T08:05:11.577" v="2321" actId="20577"/>
          <ac:spMkLst>
            <pc:docMk/>
            <pc:sldMk cId="922743687" sldId="299"/>
            <ac:spMk id="2" creationId="{465946D4-F2B6-8256-0B38-38DDACAD68D4}"/>
          </ac:spMkLst>
        </pc:spChg>
        <pc:spChg chg="mod">
          <ac:chgData name="Jakob Vogel" userId="52391fa69bb01867" providerId="LiveId" clId="{C7EDB0BC-1EFD-4D48-A2A3-77BA7B7B391F}" dt="2025-03-12T08:05:27.059" v="2325" actId="20577"/>
          <ac:spMkLst>
            <pc:docMk/>
            <pc:sldMk cId="922743687" sldId="299"/>
            <ac:spMk id="3" creationId="{C5ECED07-8E4E-9B95-8011-81BDA0BF7C4C}"/>
          </ac:spMkLst>
        </pc:spChg>
      </pc:sldChg>
      <pc:sldChg chg="addSp delSp modSp new mod setBg">
        <pc:chgData name="Jakob Vogel" userId="52391fa69bb01867" providerId="LiveId" clId="{C7EDB0BC-1EFD-4D48-A2A3-77BA7B7B391F}" dt="2025-03-12T08:23:43.994" v="2903" actId="14100"/>
        <pc:sldMkLst>
          <pc:docMk/>
          <pc:sldMk cId="501598625" sldId="300"/>
        </pc:sldMkLst>
        <pc:spChg chg="mo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2" creationId="{4C350411-33C1-EC90-D985-5F1FF3787117}"/>
          </ac:spMkLst>
        </pc:spChg>
        <pc:spChg chg="mo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3" creationId="{1D08050A-B60D-49D8-16B9-4C87D6CBC1B5}"/>
          </ac:spMkLst>
        </pc:spChg>
        <pc:spChg chg="add del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10" creationId="{A3363022-C969-41E9-8EB2-E4C94908C1FA}"/>
          </ac:spMkLst>
        </pc:spChg>
        <pc:spChg chg="add del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12" creationId="{8D1AD6B3-BE88-4CEB-BA17-790657CC4729}"/>
          </ac:spMkLst>
        </pc:spChg>
        <pc:spChg chg="ad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22" creationId="{5AE9FC70-8A26-4CF2-8E04-EBDADB8B81C4}"/>
          </ac:spMkLst>
        </pc:spChg>
        <pc:spChg chg="ad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24" creationId="{609CB703-C563-4F1F-BF28-83C06E978C4F}"/>
          </ac:spMkLst>
        </pc:spChg>
        <pc:spChg chg="ad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26" creationId="{C5CB530E-515E-412C-9DF1-5F8FFBD6F383}"/>
          </ac:spMkLst>
        </pc:spChg>
        <pc:spChg chg="ad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30" creationId="{712D4376-A578-4FF1-94FC-245E7A6A489F}"/>
          </ac:spMkLst>
        </pc:spChg>
        <pc:spChg chg="add">
          <ac:chgData name="Jakob Vogel" userId="52391fa69bb01867" providerId="LiveId" clId="{C7EDB0BC-1EFD-4D48-A2A3-77BA7B7B391F}" dt="2025-03-12T08:23:15.307" v="2852" actId="26606"/>
          <ac:spMkLst>
            <pc:docMk/>
            <pc:sldMk cId="501598625" sldId="300"/>
            <ac:spMk id="32" creationId="{AEA7509D-F04F-40CB-A0B3-EEF16499CC9F}"/>
          </ac:spMkLst>
        </pc:spChg>
        <pc:grpChg chg="add del">
          <ac:chgData name="Jakob Vogel" userId="52391fa69bb01867" providerId="LiveId" clId="{C7EDB0BC-1EFD-4D48-A2A3-77BA7B7B391F}" dt="2025-03-12T08:23:15.307" v="2852" actId="26606"/>
          <ac:grpSpMkLst>
            <pc:docMk/>
            <pc:sldMk cId="501598625" sldId="300"/>
            <ac:grpSpMk id="14" creationId="{89D1390B-7E13-4B4F-9CB2-391063412E54}"/>
          </ac:grpSpMkLst>
        </pc:grpChg>
        <pc:picChg chg="add mod">
          <ac:chgData name="Jakob Vogel" userId="52391fa69bb01867" providerId="LiveId" clId="{C7EDB0BC-1EFD-4D48-A2A3-77BA7B7B391F}" dt="2025-03-12T08:23:43.994" v="2903" actId="14100"/>
          <ac:picMkLst>
            <pc:docMk/>
            <pc:sldMk cId="501598625" sldId="300"/>
            <ac:picMk id="7" creationId="{098274CA-3C18-4D38-A3F1-A3DDC1941E34}"/>
          </ac:picMkLst>
        </pc:picChg>
        <pc:cxnChg chg="add">
          <ac:chgData name="Jakob Vogel" userId="52391fa69bb01867" providerId="LiveId" clId="{C7EDB0BC-1EFD-4D48-A2A3-77BA7B7B391F}" dt="2025-03-12T08:23:15.307" v="2852" actId="26606"/>
          <ac:cxnSpMkLst>
            <pc:docMk/>
            <pc:sldMk cId="501598625" sldId="300"/>
            <ac:cxnSpMk id="28" creationId="{56020367-4FD5-4596-8E10-C5F095CD8DBF}"/>
          </ac:cxnSpMkLst>
        </pc:cxnChg>
      </pc:sldChg>
      <pc:sldChg chg="modSp add mod">
        <pc:chgData name="Jakob Vogel" userId="52391fa69bb01867" providerId="LiveId" clId="{C7EDB0BC-1EFD-4D48-A2A3-77BA7B7B391F}" dt="2025-03-12T08:18:45.773" v="2620" actId="27636"/>
        <pc:sldMkLst>
          <pc:docMk/>
          <pc:sldMk cId="3602749482" sldId="364"/>
        </pc:sldMkLst>
        <pc:spChg chg="mod">
          <ac:chgData name="Jakob Vogel" userId="52391fa69bb01867" providerId="LiveId" clId="{C7EDB0BC-1EFD-4D48-A2A3-77BA7B7B391F}" dt="2025-03-12T08:18:45.773" v="2620" actId="27636"/>
          <ac:spMkLst>
            <pc:docMk/>
            <pc:sldMk cId="3602749482" sldId="364"/>
            <ac:spMk id="24" creationId="{00000000-0000-0000-0000-000000000000}"/>
          </ac:spMkLst>
        </pc:spChg>
      </pc:sldChg>
      <pc:sldChg chg="modSp add mod">
        <pc:chgData name="Jakob Vogel" userId="52391fa69bb01867" providerId="LiveId" clId="{C7EDB0BC-1EFD-4D48-A2A3-77BA7B7B391F}" dt="2025-03-12T08:18:45.799" v="2622" actId="27636"/>
        <pc:sldMkLst>
          <pc:docMk/>
          <pc:sldMk cId="337173421" sldId="366"/>
        </pc:sldMkLst>
        <pc:spChg chg="mod">
          <ac:chgData name="Jakob Vogel" userId="52391fa69bb01867" providerId="LiveId" clId="{C7EDB0BC-1EFD-4D48-A2A3-77BA7B7B391F}" dt="2025-03-12T08:18:45.797" v="2621" actId="27636"/>
          <ac:spMkLst>
            <pc:docMk/>
            <pc:sldMk cId="337173421" sldId="366"/>
            <ac:spMk id="2" creationId="{39908119-6F0F-1CF8-6BB7-506355FE9174}"/>
          </ac:spMkLst>
        </pc:spChg>
        <pc:spChg chg="mod">
          <ac:chgData name="Jakob Vogel" userId="52391fa69bb01867" providerId="LiveId" clId="{C7EDB0BC-1EFD-4D48-A2A3-77BA7B7B391F}" dt="2025-03-12T08:18:45.799" v="2622" actId="27636"/>
          <ac:spMkLst>
            <pc:docMk/>
            <pc:sldMk cId="337173421" sldId="366"/>
            <ac:spMk id="3" creationId="{0292BB56-7532-0B05-B6C3-EABF54EA9E7E}"/>
          </ac:spMkLst>
        </pc:spChg>
      </pc:sldChg>
      <pc:sldChg chg="modSp add mod">
        <pc:chgData name="Jakob Vogel" userId="52391fa69bb01867" providerId="LiveId" clId="{C7EDB0BC-1EFD-4D48-A2A3-77BA7B7B391F}" dt="2025-03-12T08:18:45.810" v="2623" actId="27636"/>
        <pc:sldMkLst>
          <pc:docMk/>
          <pc:sldMk cId="833538948" sldId="367"/>
        </pc:sldMkLst>
        <pc:spChg chg="mod">
          <ac:chgData name="Jakob Vogel" userId="52391fa69bb01867" providerId="LiveId" clId="{C7EDB0BC-1EFD-4D48-A2A3-77BA7B7B391F}" dt="2025-03-12T08:18:45.810" v="2623" actId="27636"/>
          <ac:spMkLst>
            <pc:docMk/>
            <pc:sldMk cId="833538948" sldId="367"/>
            <ac:spMk id="3" creationId="{315E36AE-9C67-389A-9C36-5E90C7DCA2A0}"/>
          </ac:spMkLst>
        </pc:spChg>
      </pc:sldChg>
      <pc:sldChg chg="modSp add mod">
        <pc:chgData name="Jakob Vogel" userId="52391fa69bb01867" providerId="LiveId" clId="{C7EDB0BC-1EFD-4D48-A2A3-77BA7B7B391F}" dt="2025-03-12T09:52:10.244" v="3217" actId="20577"/>
        <pc:sldMkLst>
          <pc:docMk/>
          <pc:sldMk cId="2141426477" sldId="368"/>
        </pc:sldMkLst>
        <pc:spChg chg="mod">
          <ac:chgData name="Jakob Vogel" userId="52391fa69bb01867" providerId="LiveId" clId="{C7EDB0BC-1EFD-4D48-A2A3-77BA7B7B391F}" dt="2025-03-12T09:52:10.244" v="3217" actId="20577"/>
          <ac:spMkLst>
            <pc:docMk/>
            <pc:sldMk cId="2141426477" sldId="368"/>
            <ac:spMk id="2" creationId="{D83AE45B-4C5A-2731-E754-43F4E80C6E2F}"/>
          </ac:spMkLst>
        </pc:spChg>
        <pc:spChg chg="mod">
          <ac:chgData name="Jakob Vogel" userId="52391fa69bb01867" providerId="LiveId" clId="{C7EDB0BC-1EFD-4D48-A2A3-77BA7B7B391F}" dt="2025-03-12T08:18:45.700" v="2619" actId="27636"/>
          <ac:spMkLst>
            <pc:docMk/>
            <pc:sldMk cId="2141426477" sldId="368"/>
            <ac:spMk id="3" creationId="{4926FD5D-D5A2-B399-284B-5BFC73C91C11}"/>
          </ac:spMkLst>
        </pc:spChg>
      </pc:sldChg>
      <pc:sldChg chg="addSp delSp modSp new mod modShow">
        <pc:chgData name="Jakob Vogel" userId="52391fa69bb01867" providerId="LiveId" clId="{C7EDB0BC-1EFD-4D48-A2A3-77BA7B7B391F}" dt="2025-03-12T09:49:40.719" v="3207" actId="729"/>
        <pc:sldMkLst>
          <pc:docMk/>
          <pc:sldMk cId="3831905441" sldId="369"/>
        </pc:sldMkLst>
        <pc:spChg chg="mod">
          <ac:chgData name="Jakob Vogel" userId="52391fa69bb01867" providerId="LiveId" clId="{C7EDB0BC-1EFD-4D48-A2A3-77BA7B7B391F}" dt="2025-03-12T09:48:48.085" v="3192" actId="20577"/>
          <ac:spMkLst>
            <pc:docMk/>
            <pc:sldMk cId="3831905441" sldId="369"/>
            <ac:spMk id="2" creationId="{B779F8F3-7C83-41F6-F86C-EE028E4A3529}"/>
          </ac:spMkLst>
        </pc:spChg>
        <pc:spChg chg="del">
          <ac:chgData name="Jakob Vogel" userId="52391fa69bb01867" providerId="LiveId" clId="{C7EDB0BC-1EFD-4D48-A2A3-77BA7B7B391F}" dt="2025-03-12T09:48:51.586" v="3193" actId="478"/>
          <ac:spMkLst>
            <pc:docMk/>
            <pc:sldMk cId="3831905441" sldId="369"/>
            <ac:spMk id="3" creationId="{3E77321A-2038-43BC-FF39-E7641FEB3197}"/>
          </ac:spMkLst>
        </pc:spChg>
        <pc:picChg chg="add mod">
          <ac:chgData name="Jakob Vogel" userId="52391fa69bb01867" providerId="LiveId" clId="{C7EDB0BC-1EFD-4D48-A2A3-77BA7B7B391F}" dt="2025-03-12T09:49:31.970" v="3206" actId="1076"/>
          <ac:picMkLst>
            <pc:docMk/>
            <pc:sldMk cId="3831905441" sldId="369"/>
            <ac:picMk id="5" creationId="{ADB6CC5B-5CCF-57CE-87D7-5B0B113FA2B3}"/>
          </ac:picMkLst>
        </pc:picChg>
        <pc:picChg chg="add mod">
          <ac:chgData name="Jakob Vogel" userId="52391fa69bb01867" providerId="LiveId" clId="{C7EDB0BC-1EFD-4D48-A2A3-77BA7B7B391F}" dt="2025-03-12T09:49:26.789" v="3205" actId="1076"/>
          <ac:picMkLst>
            <pc:docMk/>
            <pc:sldMk cId="3831905441" sldId="369"/>
            <ac:picMk id="7" creationId="{563F79E7-4EAC-05EF-D13B-FA4F0A1316CA}"/>
          </ac:picMkLst>
        </pc:picChg>
        <pc:picChg chg="add mod">
          <ac:chgData name="Jakob Vogel" userId="52391fa69bb01867" providerId="LiveId" clId="{C7EDB0BC-1EFD-4D48-A2A3-77BA7B7B391F}" dt="2025-03-12T09:49:21.799" v="3204" actId="1076"/>
          <ac:picMkLst>
            <pc:docMk/>
            <pc:sldMk cId="3831905441" sldId="369"/>
            <ac:picMk id="9" creationId="{DB16F8FD-532B-0676-9B86-C789F13CDE68}"/>
          </ac:picMkLst>
        </pc:picChg>
      </pc:sldChg>
    </pc:docChg>
  </pc:docChgLst>
  <pc:docChgLst>
    <pc:chgData name="Gastbenutzer" providerId="Windows Live" clId="Web-{4B1255EF-FB63-9767-5A74-B68BB3FC0F43}"/>
    <pc:docChg chg="addSld modSld">
      <pc:chgData name="Gastbenutzer" userId="" providerId="Windows Live" clId="Web-{4B1255EF-FB63-9767-5A74-B68BB3FC0F43}" dt="2025-03-12T08:12:46.218" v="443" actId="20577"/>
      <pc:docMkLst>
        <pc:docMk/>
      </pc:docMkLst>
      <pc:sldChg chg="modSp">
        <pc:chgData name="Gastbenutzer" userId="" providerId="Windows Live" clId="Web-{4B1255EF-FB63-9767-5A74-B68BB3FC0F43}" dt="2025-03-12T07:34:04.895" v="395" actId="20577"/>
        <pc:sldMkLst>
          <pc:docMk/>
          <pc:sldMk cId="2433558015" sldId="267"/>
        </pc:sldMkLst>
        <pc:spChg chg="mod">
          <ac:chgData name="Gastbenutzer" userId="" providerId="Windows Live" clId="Web-{4B1255EF-FB63-9767-5A74-B68BB3FC0F43}" dt="2025-03-12T07:25:37.742" v="32" actId="20577"/>
          <ac:spMkLst>
            <pc:docMk/>
            <pc:sldMk cId="2433558015" sldId="267"/>
            <ac:spMk id="2" creationId="{B5AA9966-79F6-4041-EE48-DC9580725E98}"/>
          </ac:spMkLst>
        </pc:spChg>
        <pc:spChg chg="mod">
          <ac:chgData name="Gastbenutzer" userId="" providerId="Windows Live" clId="Web-{4B1255EF-FB63-9767-5A74-B68BB3FC0F43}" dt="2025-03-12T07:34:04.895" v="395" actId="20577"/>
          <ac:spMkLst>
            <pc:docMk/>
            <pc:sldMk cId="2433558015" sldId="267"/>
            <ac:spMk id="3" creationId="{CAE42B3A-2B74-1379-23F1-88BFE3AF33CA}"/>
          </ac:spMkLst>
        </pc:spChg>
      </pc:sldChg>
      <pc:sldChg chg="modSp add replId">
        <pc:chgData name="Gastbenutzer" userId="" providerId="Windows Live" clId="Web-{4B1255EF-FB63-9767-5A74-B68BB3FC0F43}" dt="2025-03-12T08:12:46.218" v="443" actId="20577"/>
        <pc:sldMkLst>
          <pc:docMk/>
          <pc:sldMk cId="1999169009" sldId="294"/>
        </pc:sldMkLst>
        <pc:spChg chg="mod">
          <ac:chgData name="Gastbenutzer" userId="" providerId="Windows Live" clId="Web-{4B1255EF-FB63-9767-5A74-B68BB3FC0F43}" dt="2025-03-12T08:12:46.218" v="443" actId="20577"/>
          <ac:spMkLst>
            <pc:docMk/>
            <pc:sldMk cId="1999169009" sldId="294"/>
            <ac:spMk id="3" creationId="{F1F77244-4B27-692D-0CF0-9D1C6A82A247}"/>
          </ac:spMkLst>
        </pc:spChg>
      </pc:sldChg>
    </pc:docChg>
  </pc:docChgLst>
  <pc:docChgLst>
    <pc:chgData name="Gastbenutzer" providerId="Windows Live" clId="Web-{4DBF622C-9DD4-C8EB-D88C-ECA81EE2F462}"/>
    <pc:docChg chg="modSld">
      <pc:chgData name="Gastbenutzer" userId="" providerId="Windows Live" clId="Web-{4DBF622C-9DD4-C8EB-D88C-ECA81EE2F462}" dt="2025-03-11T10:16:04.189" v="161" actId="20577"/>
      <pc:docMkLst>
        <pc:docMk/>
      </pc:docMkLst>
      <pc:sldChg chg="modSp">
        <pc:chgData name="Gastbenutzer" userId="" providerId="Windows Live" clId="Web-{4DBF622C-9DD4-C8EB-D88C-ECA81EE2F462}" dt="2025-03-11T10:07:37.404" v="17" actId="20577"/>
        <pc:sldMkLst>
          <pc:docMk/>
          <pc:sldMk cId="277127772" sldId="262"/>
        </pc:sldMkLst>
        <pc:spChg chg="mod">
          <ac:chgData name="Gastbenutzer" userId="" providerId="Windows Live" clId="Web-{4DBF622C-9DD4-C8EB-D88C-ECA81EE2F462}" dt="2025-03-11T10:07:37.404" v="17" actId="20577"/>
          <ac:spMkLst>
            <pc:docMk/>
            <pc:sldMk cId="277127772" sldId="262"/>
            <ac:spMk id="3" creationId="{81D5879A-F7DC-025B-4006-ED9CAF7BFFF4}"/>
          </ac:spMkLst>
        </pc:spChg>
      </pc:sldChg>
      <pc:sldChg chg="modSp">
        <pc:chgData name="Gastbenutzer" userId="" providerId="Windows Live" clId="Web-{4DBF622C-9DD4-C8EB-D88C-ECA81EE2F462}" dt="2025-03-11T10:16:04.189" v="161" actId="20577"/>
        <pc:sldMkLst>
          <pc:docMk/>
          <pc:sldMk cId="2433558015" sldId="267"/>
        </pc:sldMkLst>
        <pc:spChg chg="mod">
          <ac:chgData name="Gastbenutzer" userId="" providerId="Windows Live" clId="Web-{4DBF622C-9DD4-C8EB-D88C-ECA81EE2F462}" dt="2025-03-11T10:16:04.189" v="161" actId="20577"/>
          <ac:spMkLst>
            <pc:docMk/>
            <pc:sldMk cId="2433558015" sldId="267"/>
            <ac:spMk id="3" creationId="{CAE42B3A-2B74-1379-23F1-88BFE3AF33CA}"/>
          </ac:spMkLst>
        </pc:spChg>
      </pc:sldChg>
    </pc:docChg>
  </pc:docChgLst>
  <pc:docChgLst>
    <pc:chgData name="Emily Lehmann" userId="a5070d4fe2b3cb20" providerId="Windows Live" clId="Web-{175C4DD7-8453-7DF9-0A09-277D298FE2A7}"/>
    <pc:docChg chg="addSld delSld modSld">
      <pc:chgData name="Emily Lehmann" userId="a5070d4fe2b3cb20" providerId="Windows Live" clId="Web-{175C4DD7-8453-7DF9-0A09-277D298FE2A7}" dt="2025-03-11T20:58:47.411" v="253" actId="20577"/>
      <pc:docMkLst>
        <pc:docMk/>
      </pc:docMkLst>
      <pc:sldChg chg="modSp">
        <pc:chgData name="Emily Lehmann" userId="a5070d4fe2b3cb20" providerId="Windows Live" clId="Web-{175C4DD7-8453-7DF9-0A09-277D298FE2A7}" dt="2025-03-11T20:55:08.608" v="99"/>
        <pc:sldMkLst>
          <pc:docMk/>
          <pc:sldMk cId="1550777759" sldId="257"/>
        </pc:sldMkLst>
        <pc:spChg chg="mod">
          <ac:chgData name="Emily Lehmann" userId="a5070d4fe2b3cb20" providerId="Windows Live" clId="Web-{175C4DD7-8453-7DF9-0A09-277D298FE2A7}" dt="2025-03-11T20:55:08.608" v="99"/>
          <ac:spMkLst>
            <pc:docMk/>
            <pc:sldMk cId="1550777759" sldId="257"/>
            <ac:spMk id="2" creationId="{7642A814-5052-B657-6F04-7F39A9DA2444}"/>
          </ac:spMkLst>
        </pc:spChg>
      </pc:sldChg>
      <pc:sldChg chg="del">
        <pc:chgData name="Emily Lehmann" userId="a5070d4fe2b3cb20" providerId="Windows Live" clId="Web-{175C4DD7-8453-7DF9-0A09-277D298FE2A7}" dt="2025-03-11T20:54:27.700" v="90"/>
        <pc:sldMkLst>
          <pc:docMk/>
          <pc:sldMk cId="2857461176" sldId="263"/>
        </pc:sldMkLst>
      </pc:sldChg>
      <pc:sldChg chg="delSp del">
        <pc:chgData name="Emily Lehmann" userId="a5070d4fe2b3cb20" providerId="Windows Live" clId="Web-{175C4DD7-8453-7DF9-0A09-277D298FE2A7}" dt="2025-03-11T20:52:45.275" v="65"/>
        <pc:sldMkLst>
          <pc:docMk/>
          <pc:sldMk cId="603418639" sldId="264"/>
        </pc:sldMkLst>
        <pc:spChg chg="del">
          <ac:chgData name="Emily Lehmann" userId="a5070d4fe2b3cb20" providerId="Windows Live" clId="Web-{175C4DD7-8453-7DF9-0A09-277D298FE2A7}" dt="2025-03-11T20:52:27.041" v="62"/>
          <ac:spMkLst>
            <pc:docMk/>
            <pc:sldMk cId="603418639" sldId="264"/>
            <ac:spMk id="4" creationId="{A8EA2951-B7C5-9884-0D67-438CC79753E6}"/>
          </ac:spMkLst>
        </pc:spChg>
      </pc:sldChg>
      <pc:sldChg chg="modSp">
        <pc:chgData name="Emily Lehmann" userId="a5070d4fe2b3cb20" providerId="Windows Live" clId="Web-{175C4DD7-8453-7DF9-0A09-277D298FE2A7}" dt="2025-03-11T20:52:07.274" v="56" actId="20577"/>
        <pc:sldMkLst>
          <pc:docMk/>
          <pc:sldMk cId="2433558015" sldId="267"/>
        </pc:sldMkLst>
        <pc:spChg chg="mod">
          <ac:chgData name="Emily Lehmann" userId="a5070d4fe2b3cb20" providerId="Windows Live" clId="Web-{175C4DD7-8453-7DF9-0A09-277D298FE2A7}" dt="2025-03-11T20:52:07.274" v="56" actId="20577"/>
          <ac:spMkLst>
            <pc:docMk/>
            <pc:sldMk cId="2433558015" sldId="267"/>
            <ac:spMk id="2" creationId="{B5AA9966-79F6-4041-EE48-DC9580725E98}"/>
          </ac:spMkLst>
        </pc:spChg>
        <pc:spChg chg="mod">
          <ac:chgData name="Emily Lehmann" userId="a5070d4fe2b3cb20" providerId="Windows Live" clId="Web-{175C4DD7-8453-7DF9-0A09-277D298FE2A7}" dt="2025-03-11T20:50:37.052" v="8" actId="20577"/>
          <ac:spMkLst>
            <pc:docMk/>
            <pc:sldMk cId="2433558015" sldId="267"/>
            <ac:spMk id="3" creationId="{CAE42B3A-2B74-1379-23F1-88BFE3AF33CA}"/>
          </ac:spMkLst>
        </pc:spChg>
      </pc:sldChg>
      <pc:sldChg chg="modSp">
        <pc:chgData name="Emily Lehmann" userId="a5070d4fe2b3cb20" providerId="Windows Live" clId="Web-{175C4DD7-8453-7DF9-0A09-277D298FE2A7}" dt="2025-03-11T20:55:02.514" v="97"/>
        <pc:sldMkLst>
          <pc:docMk/>
          <pc:sldMk cId="377323778" sldId="268"/>
        </pc:sldMkLst>
        <pc:spChg chg="mod">
          <ac:chgData name="Emily Lehmann" userId="a5070d4fe2b3cb20" providerId="Windows Live" clId="Web-{175C4DD7-8453-7DF9-0A09-277D298FE2A7}" dt="2025-03-11T20:55:02.514" v="97"/>
          <ac:spMkLst>
            <pc:docMk/>
            <pc:sldMk cId="377323778" sldId="268"/>
            <ac:spMk id="2" creationId="{119B1164-01D4-5B23-78A1-B8DC0E040B46}"/>
          </ac:spMkLst>
        </pc:spChg>
      </pc:sldChg>
      <pc:sldChg chg="delSp modSp">
        <pc:chgData name="Emily Lehmann" userId="a5070d4fe2b3cb20" providerId="Windows Live" clId="Web-{175C4DD7-8453-7DF9-0A09-277D298FE2A7}" dt="2025-03-11T20:52:12.040" v="57"/>
        <pc:sldMkLst>
          <pc:docMk/>
          <pc:sldMk cId="240609965" sldId="269"/>
        </pc:sldMkLst>
        <pc:spChg chg="mod">
          <ac:chgData name="Emily Lehmann" userId="a5070d4fe2b3cb20" providerId="Windows Live" clId="Web-{175C4DD7-8453-7DF9-0A09-277D298FE2A7}" dt="2025-03-11T20:48:12.360" v="1" actId="20577"/>
          <ac:spMkLst>
            <pc:docMk/>
            <pc:sldMk cId="240609965" sldId="269"/>
            <ac:spMk id="2" creationId="{2E781212-B798-2C69-C717-145E0B46BF6A}"/>
          </ac:spMkLst>
        </pc:spChg>
        <pc:spChg chg="mod">
          <ac:chgData name="Emily Lehmann" userId="a5070d4fe2b3cb20" providerId="Windows Live" clId="Web-{175C4DD7-8453-7DF9-0A09-277D298FE2A7}" dt="2025-03-11T20:48:21.314" v="6" actId="20577"/>
          <ac:spMkLst>
            <pc:docMk/>
            <pc:sldMk cId="240609965" sldId="269"/>
            <ac:spMk id="7" creationId="{C878CBD4-2A83-C1FB-E501-5C7FBEB0D2CA}"/>
          </ac:spMkLst>
        </pc:spChg>
        <pc:spChg chg="del">
          <ac:chgData name="Emily Lehmann" userId="a5070d4fe2b3cb20" providerId="Windows Live" clId="Web-{175C4DD7-8453-7DF9-0A09-277D298FE2A7}" dt="2025-03-11T20:52:12.040" v="57"/>
          <ac:spMkLst>
            <pc:docMk/>
            <pc:sldMk cId="240609965" sldId="269"/>
            <ac:spMk id="8" creationId="{70DFC902-7D23-471A-B557-B6B6917D7A0D}"/>
          </ac:spMkLst>
        </pc:spChg>
      </pc:sldChg>
      <pc:sldChg chg="modSp">
        <pc:chgData name="Emily Lehmann" userId="a5070d4fe2b3cb20" providerId="Windows Live" clId="Web-{175C4DD7-8453-7DF9-0A09-277D298FE2A7}" dt="2025-03-11T20:58:47.411" v="253" actId="20577"/>
        <pc:sldMkLst>
          <pc:docMk/>
          <pc:sldMk cId="2202411092" sldId="271"/>
        </pc:sldMkLst>
        <pc:spChg chg="mod">
          <ac:chgData name="Emily Lehmann" userId="a5070d4fe2b3cb20" providerId="Windows Live" clId="Web-{175C4DD7-8453-7DF9-0A09-277D298FE2A7}" dt="2025-03-11T20:58:47.411" v="253" actId="20577"/>
          <ac:spMkLst>
            <pc:docMk/>
            <pc:sldMk cId="2202411092" sldId="271"/>
            <ac:spMk id="2" creationId="{3B2895E3-AA5E-FAC1-6F22-B883BACBD5E5}"/>
          </ac:spMkLst>
        </pc:spChg>
      </pc:sldChg>
      <pc:sldChg chg="delSp modSp">
        <pc:chgData name="Emily Lehmann" userId="a5070d4fe2b3cb20" providerId="Windows Live" clId="Web-{175C4DD7-8453-7DF9-0A09-277D298FE2A7}" dt="2025-03-11T20:53:23.839" v="75"/>
        <pc:sldMkLst>
          <pc:docMk/>
          <pc:sldMk cId="2199089866" sldId="273"/>
        </pc:sldMkLst>
        <pc:spChg chg="mod">
          <ac:chgData name="Emily Lehmann" userId="a5070d4fe2b3cb20" providerId="Windows Live" clId="Web-{175C4DD7-8453-7DF9-0A09-277D298FE2A7}" dt="2025-03-11T20:53:23.839" v="75"/>
          <ac:spMkLst>
            <pc:docMk/>
            <pc:sldMk cId="2199089866" sldId="273"/>
            <ac:spMk id="2" creationId="{280C4B98-5F55-B317-F259-629556813F0B}"/>
          </ac:spMkLst>
        </pc:spChg>
        <pc:spChg chg="del">
          <ac:chgData name="Emily Lehmann" userId="a5070d4fe2b3cb20" providerId="Windows Live" clId="Web-{175C4DD7-8453-7DF9-0A09-277D298FE2A7}" dt="2025-03-11T20:52:23.493" v="61"/>
          <ac:spMkLst>
            <pc:docMk/>
            <pc:sldMk cId="2199089866" sldId="273"/>
            <ac:spMk id="8" creationId="{70DFC902-7D23-471A-B557-B6B6917D7A0D}"/>
          </ac:spMkLst>
        </pc:spChg>
      </pc:sldChg>
      <pc:sldChg chg="delSp modSp">
        <pc:chgData name="Emily Lehmann" userId="a5070d4fe2b3cb20" providerId="Windows Live" clId="Web-{175C4DD7-8453-7DF9-0A09-277D298FE2A7}" dt="2025-03-11T20:53:41.449" v="77" actId="1076"/>
        <pc:sldMkLst>
          <pc:docMk/>
          <pc:sldMk cId="3365058642" sldId="274"/>
        </pc:sldMkLst>
        <pc:spChg chg="mod">
          <ac:chgData name="Emily Lehmann" userId="a5070d4fe2b3cb20" providerId="Windows Live" clId="Web-{175C4DD7-8453-7DF9-0A09-277D298FE2A7}" dt="2025-03-11T20:53:41.449" v="77" actId="1076"/>
          <ac:spMkLst>
            <pc:docMk/>
            <pc:sldMk cId="3365058642" sldId="274"/>
            <ac:spMk id="2" creationId="{4F3F7946-D7C9-6AE6-2476-07FCFB725569}"/>
          </ac:spMkLst>
        </pc:spChg>
        <pc:spChg chg="del">
          <ac:chgData name="Emily Lehmann" userId="a5070d4fe2b3cb20" providerId="Windows Live" clId="Web-{175C4DD7-8453-7DF9-0A09-277D298FE2A7}" dt="2025-03-11T20:52:21.243" v="60"/>
          <ac:spMkLst>
            <pc:docMk/>
            <pc:sldMk cId="3365058642" sldId="274"/>
            <ac:spMk id="8" creationId="{70DFC902-7D23-471A-B557-B6B6917D7A0D}"/>
          </ac:spMkLst>
        </pc:spChg>
      </pc:sldChg>
      <pc:sldChg chg="delSp modSp">
        <pc:chgData name="Emily Lehmann" userId="a5070d4fe2b3cb20" providerId="Windows Live" clId="Web-{175C4DD7-8453-7DF9-0A09-277D298FE2A7}" dt="2025-03-11T20:53:36.339" v="76" actId="1076"/>
        <pc:sldMkLst>
          <pc:docMk/>
          <pc:sldMk cId="3614851446" sldId="275"/>
        </pc:sldMkLst>
        <pc:spChg chg="mod">
          <ac:chgData name="Emily Lehmann" userId="a5070d4fe2b3cb20" providerId="Windows Live" clId="Web-{175C4DD7-8453-7DF9-0A09-277D298FE2A7}" dt="2025-03-11T20:53:36.339" v="76" actId="1076"/>
          <ac:spMkLst>
            <pc:docMk/>
            <pc:sldMk cId="3614851446" sldId="275"/>
            <ac:spMk id="2" creationId="{2CDCA6D0-B39D-4B53-F66C-CD03C4DFA9F8}"/>
          </ac:spMkLst>
        </pc:spChg>
        <pc:spChg chg="del">
          <ac:chgData name="Emily Lehmann" userId="a5070d4fe2b3cb20" providerId="Windows Live" clId="Web-{175C4DD7-8453-7DF9-0A09-277D298FE2A7}" dt="2025-03-11T20:52:18.680" v="59"/>
          <ac:spMkLst>
            <pc:docMk/>
            <pc:sldMk cId="3614851446" sldId="275"/>
            <ac:spMk id="8" creationId="{70DFC902-7D23-471A-B557-B6B6917D7A0D}"/>
          </ac:spMkLst>
        </pc:spChg>
      </pc:sldChg>
      <pc:sldChg chg="delSp modSp">
        <pc:chgData name="Emily Lehmann" userId="a5070d4fe2b3cb20" providerId="Windows Live" clId="Web-{175C4DD7-8453-7DF9-0A09-277D298FE2A7}" dt="2025-03-11T20:53:11.791" v="71" actId="1076"/>
        <pc:sldMkLst>
          <pc:docMk/>
          <pc:sldMk cId="393997166" sldId="276"/>
        </pc:sldMkLst>
        <pc:spChg chg="mod">
          <ac:chgData name="Emily Lehmann" userId="a5070d4fe2b3cb20" providerId="Windows Live" clId="Web-{175C4DD7-8453-7DF9-0A09-277D298FE2A7}" dt="2025-03-11T20:53:11.791" v="71" actId="1076"/>
          <ac:spMkLst>
            <pc:docMk/>
            <pc:sldMk cId="393997166" sldId="276"/>
            <ac:spMk id="2" creationId="{CBFEA5FA-99B1-5676-7665-8932ECEE9AD1}"/>
          </ac:spMkLst>
        </pc:spChg>
        <pc:spChg chg="del">
          <ac:chgData name="Emily Lehmann" userId="a5070d4fe2b3cb20" providerId="Windows Live" clId="Web-{175C4DD7-8453-7DF9-0A09-277D298FE2A7}" dt="2025-03-11T20:52:16.383" v="58"/>
          <ac:spMkLst>
            <pc:docMk/>
            <pc:sldMk cId="393997166" sldId="276"/>
            <ac:spMk id="8" creationId="{70DFC902-7D23-471A-B557-B6B6917D7A0D}"/>
          </ac:spMkLst>
        </pc:spChg>
      </pc:sldChg>
      <pc:sldChg chg="modSp">
        <pc:chgData name="Emily Lehmann" userId="a5070d4fe2b3cb20" providerId="Windows Live" clId="Web-{175C4DD7-8453-7DF9-0A09-277D298FE2A7}" dt="2025-03-11T20:56:37.813" v="110" actId="1076"/>
        <pc:sldMkLst>
          <pc:docMk/>
          <pc:sldMk cId="2687053893" sldId="277"/>
        </pc:sldMkLst>
        <pc:spChg chg="mod">
          <ac:chgData name="Emily Lehmann" userId="a5070d4fe2b3cb20" providerId="Windows Live" clId="Web-{175C4DD7-8453-7DF9-0A09-277D298FE2A7}" dt="2025-03-11T20:56:37.813" v="110" actId="1076"/>
          <ac:spMkLst>
            <pc:docMk/>
            <pc:sldMk cId="2687053893" sldId="277"/>
            <ac:spMk id="2" creationId="{0744686A-EF3A-C7B5-0A9B-6269600A600E}"/>
          </ac:spMkLst>
        </pc:spChg>
      </pc:sldChg>
      <pc:sldChg chg="modSp">
        <pc:chgData name="Emily Lehmann" userId="a5070d4fe2b3cb20" providerId="Windows Live" clId="Web-{175C4DD7-8453-7DF9-0A09-277D298FE2A7}" dt="2025-03-11T20:55:50.781" v="104" actId="1076"/>
        <pc:sldMkLst>
          <pc:docMk/>
          <pc:sldMk cId="41196184" sldId="278"/>
        </pc:sldMkLst>
        <pc:spChg chg="mod">
          <ac:chgData name="Emily Lehmann" userId="a5070d4fe2b3cb20" providerId="Windows Live" clId="Web-{175C4DD7-8453-7DF9-0A09-277D298FE2A7}" dt="2025-03-11T20:55:50.781" v="104" actId="1076"/>
          <ac:spMkLst>
            <pc:docMk/>
            <pc:sldMk cId="41196184" sldId="278"/>
            <ac:spMk id="3" creationId="{BE808DFA-1467-3204-BED9-DEEBD57C79CF}"/>
          </ac:spMkLst>
        </pc:spChg>
      </pc:sldChg>
      <pc:sldChg chg="modSp">
        <pc:chgData name="Emily Lehmann" userId="a5070d4fe2b3cb20" providerId="Windows Live" clId="Web-{175C4DD7-8453-7DF9-0A09-277D298FE2A7}" dt="2025-03-11T20:56:04.734" v="106" actId="1076"/>
        <pc:sldMkLst>
          <pc:docMk/>
          <pc:sldMk cId="669109650" sldId="279"/>
        </pc:sldMkLst>
        <pc:spChg chg="mod">
          <ac:chgData name="Emily Lehmann" userId="a5070d4fe2b3cb20" providerId="Windows Live" clId="Web-{175C4DD7-8453-7DF9-0A09-277D298FE2A7}" dt="2025-03-11T20:56:04.734" v="106" actId="1076"/>
          <ac:spMkLst>
            <pc:docMk/>
            <pc:sldMk cId="669109650" sldId="279"/>
            <ac:spMk id="3" creationId="{EB8ED6FA-E7BF-07E1-3EEB-AC4B5E55E22A}"/>
          </ac:spMkLst>
        </pc:spChg>
      </pc:sldChg>
      <pc:sldChg chg="modSp">
        <pc:chgData name="Emily Lehmann" userId="a5070d4fe2b3cb20" providerId="Windows Live" clId="Web-{175C4DD7-8453-7DF9-0A09-277D298FE2A7}" dt="2025-03-11T20:56:10.922" v="107" actId="1076"/>
        <pc:sldMkLst>
          <pc:docMk/>
          <pc:sldMk cId="4188986126" sldId="280"/>
        </pc:sldMkLst>
        <pc:spChg chg="mod">
          <ac:chgData name="Emily Lehmann" userId="a5070d4fe2b3cb20" providerId="Windows Live" clId="Web-{175C4DD7-8453-7DF9-0A09-277D298FE2A7}" dt="2025-03-11T20:56:10.922" v="107" actId="1076"/>
          <ac:spMkLst>
            <pc:docMk/>
            <pc:sldMk cId="4188986126" sldId="280"/>
            <ac:spMk id="3" creationId="{34A1899D-A1E6-5FE9-4FCB-C7DE51C6646B}"/>
          </ac:spMkLst>
        </pc:spChg>
      </pc:sldChg>
      <pc:sldChg chg="modSp">
        <pc:chgData name="Emily Lehmann" userId="a5070d4fe2b3cb20" providerId="Windows Live" clId="Web-{175C4DD7-8453-7DF9-0A09-277D298FE2A7}" dt="2025-03-11T20:56:15.281" v="108" actId="1076"/>
        <pc:sldMkLst>
          <pc:docMk/>
          <pc:sldMk cId="577381561" sldId="281"/>
        </pc:sldMkLst>
        <pc:spChg chg="mod">
          <ac:chgData name="Emily Lehmann" userId="a5070d4fe2b3cb20" providerId="Windows Live" clId="Web-{175C4DD7-8453-7DF9-0A09-277D298FE2A7}" dt="2025-03-11T20:56:15.281" v="108" actId="1076"/>
          <ac:spMkLst>
            <pc:docMk/>
            <pc:sldMk cId="577381561" sldId="281"/>
            <ac:spMk id="3" creationId="{A2C70146-F3CF-0A7C-72E1-7BA9419B3032}"/>
          </ac:spMkLst>
        </pc:spChg>
      </pc:sldChg>
      <pc:sldChg chg="modSp">
        <pc:chgData name="Emily Lehmann" userId="a5070d4fe2b3cb20" providerId="Windows Live" clId="Web-{175C4DD7-8453-7DF9-0A09-277D298FE2A7}" dt="2025-03-11T20:55:57.890" v="105" actId="1076"/>
        <pc:sldMkLst>
          <pc:docMk/>
          <pc:sldMk cId="891077430" sldId="282"/>
        </pc:sldMkLst>
        <pc:spChg chg="mod">
          <ac:chgData name="Emily Lehmann" userId="a5070d4fe2b3cb20" providerId="Windows Live" clId="Web-{175C4DD7-8453-7DF9-0A09-277D298FE2A7}" dt="2025-03-11T20:55:57.890" v="105" actId="1076"/>
          <ac:spMkLst>
            <pc:docMk/>
            <pc:sldMk cId="891077430" sldId="282"/>
            <ac:spMk id="3" creationId="{7A9D1C79-A549-D194-2D87-C1A48A6B56B0}"/>
          </ac:spMkLst>
        </pc:spChg>
      </pc:sldChg>
      <pc:sldChg chg="modSp">
        <pc:chgData name="Emily Lehmann" userId="a5070d4fe2b3cb20" providerId="Windows Live" clId="Web-{175C4DD7-8453-7DF9-0A09-277D298FE2A7}" dt="2025-03-11T20:55:33.483" v="103" actId="1076"/>
        <pc:sldMkLst>
          <pc:docMk/>
          <pc:sldMk cId="858335752" sldId="284"/>
        </pc:sldMkLst>
        <pc:spChg chg="mod">
          <ac:chgData name="Emily Lehmann" userId="a5070d4fe2b3cb20" providerId="Windows Live" clId="Web-{175C4DD7-8453-7DF9-0A09-277D298FE2A7}" dt="2025-03-11T20:55:33.483" v="103" actId="1076"/>
          <ac:spMkLst>
            <pc:docMk/>
            <pc:sldMk cId="858335752" sldId="284"/>
            <ac:spMk id="2" creationId="{DA0052A3-3276-B9DB-4C61-7CF286253D9C}"/>
          </ac:spMkLst>
        </pc:spChg>
        <pc:spChg chg="mod">
          <ac:chgData name="Emily Lehmann" userId="a5070d4fe2b3cb20" providerId="Windows Live" clId="Web-{175C4DD7-8453-7DF9-0A09-277D298FE2A7}" dt="2025-03-11T20:55:22.061" v="101" actId="20577"/>
          <ac:spMkLst>
            <pc:docMk/>
            <pc:sldMk cId="858335752" sldId="284"/>
            <ac:spMk id="3" creationId="{38AF7EE8-944E-C6AB-6694-5AE2F584871B}"/>
          </ac:spMkLst>
        </pc:spChg>
      </pc:sldChg>
      <pc:sldChg chg="modSp new">
        <pc:chgData name="Emily Lehmann" userId="a5070d4fe2b3cb20" providerId="Windows Live" clId="Web-{175C4DD7-8453-7DF9-0A09-277D298FE2A7}" dt="2025-03-11T20:53:47.418" v="78" actId="1076"/>
        <pc:sldMkLst>
          <pc:docMk/>
          <pc:sldMk cId="293226435" sldId="286"/>
        </pc:sldMkLst>
        <pc:spChg chg="mod">
          <ac:chgData name="Emily Lehmann" userId="a5070d4fe2b3cb20" providerId="Windows Live" clId="Web-{175C4DD7-8453-7DF9-0A09-277D298FE2A7}" dt="2025-03-11T20:53:47.418" v="78" actId="1076"/>
          <ac:spMkLst>
            <pc:docMk/>
            <pc:sldMk cId="293226435" sldId="286"/>
            <ac:spMk id="2" creationId="{87AD4DDF-53A8-1D8C-82B8-A7DE80AF462D}"/>
          </ac:spMkLst>
        </pc:spChg>
      </pc:sldChg>
      <pc:sldChg chg="modSp new">
        <pc:chgData name="Emily Lehmann" userId="a5070d4fe2b3cb20" providerId="Windows Live" clId="Web-{175C4DD7-8453-7DF9-0A09-277D298FE2A7}" dt="2025-03-11T20:54:24.231" v="89" actId="20577"/>
        <pc:sldMkLst>
          <pc:docMk/>
          <pc:sldMk cId="1776496120" sldId="287"/>
        </pc:sldMkLst>
        <pc:spChg chg="mod">
          <ac:chgData name="Emily Lehmann" userId="a5070d4fe2b3cb20" providerId="Windows Live" clId="Web-{175C4DD7-8453-7DF9-0A09-277D298FE2A7}" dt="2025-03-11T20:54:13.684" v="84" actId="20577"/>
          <ac:spMkLst>
            <pc:docMk/>
            <pc:sldMk cId="1776496120" sldId="287"/>
            <ac:spMk id="2" creationId="{27D032FA-39ED-DC89-1DF8-001D039D3ACC}"/>
          </ac:spMkLst>
        </pc:spChg>
        <pc:spChg chg="mod">
          <ac:chgData name="Emily Lehmann" userId="a5070d4fe2b3cb20" providerId="Windows Live" clId="Web-{175C4DD7-8453-7DF9-0A09-277D298FE2A7}" dt="2025-03-11T20:54:24.231" v="89" actId="20577"/>
          <ac:spMkLst>
            <pc:docMk/>
            <pc:sldMk cId="1776496120" sldId="287"/>
            <ac:spMk id="3" creationId="{3516C598-FFD2-AC9F-B343-2E741E820BE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6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869" y="1548000"/>
            <a:ext cx="11183565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Start typing to add text without a bullet point. To add a bullet point, place the cursor at the start of this line and press tab.</a:t>
            </a:r>
            <a:endParaRPr lang="en-US" noProof="0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3870" y="504000"/>
            <a:ext cx="11183564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02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95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CCBB518-C735-14FE-308C-93584C9F8FC0}"/>
              </a:ext>
            </a:extLst>
          </p:cNvPr>
          <p:cNvSpPr/>
          <p:nvPr userDrawn="1"/>
        </p:nvSpPr>
        <p:spPr>
          <a:xfrm>
            <a:off x="0" y="1"/>
            <a:ext cx="12192000" cy="1690688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0899"/>
            <a:ext cx="10515600" cy="405606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pic>
        <p:nvPicPr>
          <p:cNvPr id="9" name="Grafik 8" descr="Künstliche Intelligenz Silhouette">
            <a:extLst>
              <a:ext uri="{FF2B5EF4-FFF2-40B4-BE49-F238E27FC236}">
                <a16:creationId xmlns:a16="http://schemas.microsoft.com/office/drawing/2014/main" id="{4EDC529E-CC84-1254-D73C-9F0EA3715D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37099">
            <a:off x="11411133" y="101966"/>
            <a:ext cx="686045" cy="686045"/>
          </a:xfrm>
          <a:prstGeom prst="rect">
            <a:avLst/>
          </a:prstGeom>
        </p:spPr>
      </p:pic>
      <p:pic>
        <p:nvPicPr>
          <p:cNvPr id="11" name="Grafik 10" descr="Rakete Silhouette">
            <a:extLst>
              <a:ext uri="{FF2B5EF4-FFF2-40B4-BE49-F238E27FC236}">
                <a16:creationId xmlns:a16="http://schemas.microsoft.com/office/drawing/2014/main" id="{582F7AC9-9DB6-9939-7E3F-101C1348C52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7185254">
            <a:off x="22796" y="323720"/>
            <a:ext cx="773294" cy="7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4B0F575F-0A73-5FB2-626C-F08C11B9F995}"/>
              </a:ext>
            </a:extLst>
          </p:cNvPr>
          <p:cNvSpPr/>
          <p:nvPr userDrawn="1"/>
        </p:nvSpPr>
        <p:spPr>
          <a:xfrm>
            <a:off x="0" y="4589463"/>
            <a:ext cx="12192000" cy="2268537"/>
          </a:xfrm>
          <a:prstGeom prst="rect">
            <a:avLst/>
          </a:prstGeom>
          <a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4663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5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arf die KI mit fremder Stimme sprechen? - Künstliche Intelligenz | KOM -  Magazin für Kommunikation">
            <a:extLst>
              <a:ext uri="{FF2B5EF4-FFF2-40B4-BE49-F238E27FC236}">
                <a16:creationId xmlns:a16="http://schemas.microsoft.com/office/drawing/2014/main" id="{10CB8226-34C0-BF3A-E2B4-92E0E639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A0052A3-3276-B9DB-4C61-7CF28625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361"/>
            <a:ext cx="9144000" cy="1054134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CMB </a:t>
            </a:r>
            <a:r>
              <a:rPr lang="de-DE" err="1">
                <a:solidFill>
                  <a:srgbClr val="FFFFFF"/>
                </a:solidFill>
              </a:rPr>
              <a:t>Prod</a:t>
            </a:r>
            <a:r>
              <a:rPr lang="de-DE">
                <a:solidFill>
                  <a:srgbClr val="FFFFFF"/>
                </a:solidFill>
              </a:rPr>
              <a:t>.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AF7EE8-944E-C6AB-6694-5AE2F5848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84914"/>
            <a:ext cx="9144000" cy="772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Von Eric, Emily, Eka, Marcel &amp; Jakob</a:t>
            </a:r>
          </a:p>
        </p:txBody>
      </p:sp>
    </p:spTree>
    <p:extLst>
      <p:ext uri="{BB962C8B-B14F-4D97-AF65-F5344CB8AC3E}">
        <p14:creationId xmlns:p14="http://schemas.microsoft.com/office/powerpoint/2010/main" val="858335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F7946-D7C9-6AE6-2476-07FCFB72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82" y="500993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Pair</a:t>
            </a:r>
            <a:r>
              <a:rPr lang="de-DE" sz="3400">
                <a:solidFill>
                  <a:srgbClr val="FFFFFF"/>
                </a:solidFill>
              </a:rPr>
              <a:t> </a:t>
            </a:r>
            <a:r>
              <a:rPr lang="de-DE" sz="3400" err="1">
                <a:solidFill>
                  <a:srgbClr val="FFFFFF"/>
                </a:solidFill>
              </a:rPr>
              <a:t>Programming</a:t>
            </a:r>
            <a:r>
              <a:rPr lang="de-DE" sz="3400">
                <a:solidFill>
                  <a:srgbClr val="FFFFFF"/>
                </a:solidFill>
              </a:rPr>
              <a:t> zur optimierten Wissensverteilung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D35CA-2995-3A15-ABD4-79E2620E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de-DE" sz="2400"/>
              <a:t>Da unser Projekt komplexe technische Aspekte hat, war Pair </a:t>
            </a:r>
            <a:r>
              <a:rPr lang="de-DE" sz="2400" err="1"/>
              <a:t>Programming</a:t>
            </a:r>
            <a:r>
              <a:rPr lang="de-DE" sz="2400"/>
              <a:t> hilfreich, um Fehler zu vermeiden und Wissen zu teilen</a:t>
            </a:r>
          </a:p>
          <a:p>
            <a:pPr marL="0" indent="0">
              <a:buNone/>
            </a:pPr>
            <a:r>
              <a:rPr lang="de-DE" sz="2400"/>
              <a:t>Warum haben wir es gewählt?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Zwei Personen arbeiten gemeinsam → Höhere Qualität der Konfiguration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Neue Teammitglieder lernen schneller durch Zusammenarbeit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Absicherung, falls jemand ausfällt – Wissen ist nicht nur bei einer Person</a:t>
            </a:r>
          </a:p>
        </p:txBody>
      </p:sp>
    </p:spTree>
    <p:extLst>
      <p:ext uri="{BB962C8B-B14F-4D97-AF65-F5344CB8AC3E}">
        <p14:creationId xmlns:p14="http://schemas.microsoft.com/office/powerpoint/2010/main" val="3365058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CA6D0-B39D-4B53-F66C-CD03C4DF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598685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Aufteilung des Zeitplans in mehrere Sprints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E37C13-E9A8-C537-5346-6680FA85C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de-DE" sz="2400"/>
              <a:t>Unser Projekt hatte einen klar definierten Zeitrahmen (29 UE), daher haben wir die Arbeit in mehrere Sprints aufgeteilt</a:t>
            </a:r>
          </a:p>
          <a:p>
            <a:pPr marL="0" indent="0">
              <a:buNone/>
            </a:pPr>
            <a:r>
              <a:rPr lang="de-DE" sz="2400"/>
              <a:t>Warum es hilfreich war?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Jeder Sprint hatte ein klares Ziel → Strukturierte Abarbeitung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Priorisierung der Aufgaben → Mindestanforderungen zuerst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Feedback nach jedem Sprint</a:t>
            </a:r>
          </a:p>
        </p:txBody>
      </p:sp>
    </p:spTree>
    <p:extLst>
      <p:ext uri="{BB962C8B-B14F-4D97-AF65-F5344CB8AC3E}">
        <p14:creationId xmlns:p14="http://schemas.microsoft.com/office/powerpoint/2010/main" val="3614851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B8B34-99B0-7255-A1F9-332403BB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Sprintplanung</a:t>
            </a:r>
          </a:p>
        </p:txBody>
      </p:sp>
      <p:pic>
        <p:nvPicPr>
          <p:cNvPr id="5" name="Inhaltsplatzhalter 4" descr="Ein Bild, das Text, Papier, Handschrift, stationär enthält.&#10;&#10;Automatisch generierte Beschreibung">
            <a:extLst>
              <a:ext uri="{FF2B5EF4-FFF2-40B4-BE49-F238E27FC236}">
                <a16:creationId xmlns:a16="http://schemas.microsoft.com/office/drawing/2014/main" id="{0B9FA457-C1ED-DEA9-9C42-A860D23DC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62" y="2638539"/>
            <a:ext cx="2870853" cy="3827805"/>
          </a:xfrm>
        </p:spPr>
      </p:pic>
      <p:pic>
        <p:nvPicPr>
          <p:cNvPr id="7" name="Grafik 6" descr="Ein Bild, das Text, Handschrift, Papier, Brief enthält.&#10;&#10;Automatisch generierte Beschreibung">
            <a:extLst>
              <a:ext uri="{FF2B5EF4-FFF2-40B4-BE49-F238E27FC236}">
                <a16:creationId xmlns:a16="http://schemas.microsoft.com/office/drawing/2014/main" id="{239ADED0-DD0B-2A34-E4F6-769A21DC7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984" y="2638539"/>
            <a:ext cx="2870853" cy="3827805"/>
          </a:xfrm>
          <a:prstGeom prst="rect">
            <a:avLst/>
          </a:prstGeom>
        </p:spPr>
      </p:pic>
      <p:pic>
        <p:nvPicPr>
          <p:cNvPr id="9" name="Grafik 8" descr="Ein Bild, das Text, Handschrift, Papier, Papierprodukt enthält.&#10;&#10;Automatisch generierte Beschreibung">
            <a:extLst>
              <a:ext uri="{FF2B5EF4-FFF2-40B4-BE49-F238E27FC236}">
                <a16:creationId xmlns:a16="http://schemas.microsoft.com/office/drawing/2014/main" id="{3F81D09B-88B6-0D76-65A0-A9DE771F2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65" y="2638539"/>
            <a:ext cx="2870853" cy="3827805"/>
          </a:xfrm>
          <a:prstGeom prst="rect">
            <a:avLst/>
          </a:prstGeom>
        </p:spPr>
      </p:pic>
      <p:pic>
        <p:nvPicPr>
          <p:cNvPr id="11" name="Grafik 10" descr="Ein Bild, das Text, Papier, Handschrift, Brief enthält.&#10;&#10;Automatisch generierte Beschreibung">
            <a:extLst>
              <a:ext uri="{FF2B5EF4-FFF2-40B4-BE49-F238E27FC236}">
                <a16:creationId xmlns:a16="http://schemas.microsoft.com/office/drawing/2014/main" id="{E0D7D71B-0E23-16BF-05AE-711096EE5F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5" y="2638539"/>
            <a:ext cx="2870854" cy="382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5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FEA5FA-99B1-5676-7665-8932ECEE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082" y="295839"/>
            <a:ext cx="9888496" cy="900131"/>
          </a:xfrm>
        </p:spPr>
        <p:txBody>
          <a:bodyPr anchor="t">
            <a:no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Visualisierung des Zeitplans mithilfe eines Gantt-Diagramms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0D6D26-78F9-C675-AC5E-BB88D29E0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de-DE" sz="2400"/>
              <a:t>Ein Gantt-Diagramm stellt den Projektzeitplan grafisch dar, sodass jeder sehen kann, welche Aufgaben wann erledigt werden müssen</a:t>
            </a:r>
          </a:p>
          <a:p>
            <a:pPr marL="0" indent="0">
              <a:buNone/>
            </a:pPr>
            <a:r>
              <a:rPr lang="de-DE" sz="2400"/>
              <a:t>Warum haben wir es gewählt?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Klare Übersicht über alle Aufgaben &amp; Abhängigkeiten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Visualisierung der geplanten Sprint-Zeitfenster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Frühzeitige Erkennung von Engpässen und Verzögerungen</a:t>
            </a:r>
          </a:p>
        </p:txBody>
      </p:sp>
    </p:spTree>
    <p:extLst>
      <p:ext uri="{BB962C8B-B14F-4D97-AF65-F5344CB8AC3E}">
        <p14:creationId xmlns:p14="http://schemas.microsoft.com/office/powerpoint/2010/main" val="39399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06C62-4DE4-C0B9-969C-974A45B60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DAC392A-3FA5-38DF-4442-FEE2D30F4F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01" b="10264"/>
          <a:stretch/>
        </p:blipFill>
        <p:spPr>
          <a:xfrm>
            <a:off x="507999" y="-1"/>
            <a:ext cx="11190514" cy="68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04A96-C256-E176-0E84-08D41ADB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Infrastruktur aufbauen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8BAEC9-19CF-D47F-EDF1-E62429206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325"/>
            <a:ext cx="3971925" cy="4211638"/>
          </a:xfrm>
        </p:spPr>
        <p:txBody>
          <a:bodyPr>
            <a:normAutofit/>
          </a:bodyPr>
          <a:lstStyle/>
          <a:p>
            <a:r>
              <a:rPr lang="de-DE"/>
              <a:t>Load Balancer (cmblb)</a:t>
            </a:r>
          </a:p>
          <a:p>
            <a:pPr lvl="1">
              <a:buFont typeface="Aptos" panose="020B0004020202020204" pitchFamily="34" charset="0"/>
              <a:buChar char="+"/>
            </a:pPr>
            <a:r>
              <a:rPr lang="de-DE"/>
              <a:t>Monitoring</a:t>
            </a:r>
          </a:p>
          <a:p>
            <a:pPr lvl="1">
              <a:buFont typeface="Aptos" panose="020B0004020202020204" pitchFamily="34" charset="0"/>
              <a:buChar char="+"/>
            </a:pPr>
            <a:r>
              <a:rPr lang="de-DE"/>
              <a:t>Backup</a:t>
            </a:r>
          </a:p>
          <a:p>
            <a:pPr lvl="1"/>
            <a:r>
              <a:rPr lang="de-DE"/>
              <a:t>Soll anfragen auf die Webserver verteilen</a:t>
            </a:r>
          </a:p>
          <a:p>
            <a:r>
              <a:rPr lang="de-DE"/>
              <a:t>Webserver (cmbsite1 &amp; cmbsite2)</a:t>
            </a:r>
          </a:p>
          <a:p>
            <a:pPr lvl="1"/>
            <a:r>
              <a:rPr lang="de-DE"/>
              <a:t>Soll Webseiten deployen</a:t>
            </a:r>
          </a:p>
          <a:p>
            <a:r>
              <a:rPr lang="de-DE"/>
              <a:t>Alles im offenen Netz </a:t>
            </a:r>
            <a:r>
              <a:rPr lang="de-DE" err="1"/>
              <a:t>Mikrotik</a:t>
            </a:r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9EE667-849C-28C2-EA59-17B4EA65F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509" y="1965325"/>
            <a:ext cx="7844117" cy="4281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905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3C56A-A122-007E-22CE-2749584B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Infrastruktur in echt</a:t>
            </a:r>
          </a:p>
        </p:txBody>
      </p:sp>
      <p:pic>
        <p:nvPicPr>
          <p:cNvPr id="5" name="Inhaltsplatzhalter 4" descr="Ein Bild, das Text, Handschrift, Kabel, Im Haus enthält.&#10;&#10;Automatisch generierte Beschreibung">
            <a:extLst>
              <a:ext uri="{FF2B5EF4-FFF2-40B4-BE49-F238E27FC236}">
                <a16:creationId xmlns:a16="http://schemas.microsoft.com/office/drawing/2014/main" id="{DED19877-5F04-62CF-CFF1-6955AC52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8710" y="1862926"/>
            <a:ext cx="8494579" cy="4782349"/>
          </a:xfrm>
        </p:spPr>
      </p:pic>
    </p:spTree>
    <p:extLst>
      <p:ext uri="{BB962C8B-B14F-4D97-AF65-F5344CB8AC3E}">
        <p14:creationId xmlns:p14="http://schemas.microsoft.com/office/powerpoint/2010/main" val="60903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6E263-F073-7579-1E70-7A81830B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Emily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9D1C79-A549-D194-2D87-C1A48A6B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5771"/>
            <a:ext cx="10515600" cy="1500187"/>
          </a:xfrm>
        </p:spPr>
        <p:txBody>
          <a:bodyPr/>
          <a:lstStyle/>
          <a:p>
            <a:r>
              <a:rPr lang="de-DE"/>
              <a:t>Projektmanagement, Backup</a:t>
            </a:r>
          </a:p>
        </p:txBody>
      </p:sp>
    </p:spTree>
    <p:extLst>
      <p:ext uri="{BB962C8B-B14F-4D97-AF65-F5344CB8AC3E}">
        <p14:creationId xmlns:p14="http://schemas.microsoft.com/office/powerpoint/2010/main" val="891077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0D56C7-EC13-4032-5AC6-F078F59D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9CE89-AF08-EAA5-32C1-7A219EB5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8199"/>
            <a:ext cx="10515600" cy="4068763"/>
          </a:xfrm>
        </p:spPr>
        <p:txBody>
          <a:bodyPr>
            <a:normAutofit/>
          </a:bodyPr>
          <a:lstStyle/>
          <a:p>
            <a:r>
              <a:rPr lang="de-DE" err="1"/>
              <a:t>rsync</a:t>
            </a:r>
            <a:r>
              <a:rPr lang="de-DE"/>
              <a:t> installiert</a:t>
            </a:r>
          </a:p>
          <a:p>
            <a:r>
              <a:rPr lang="de-DE"/>
              <a:t>Backupbenutzer einrichten</a:t>
            </a:r>
          </a:p>
          <a:p>
            <a:r>
              <a:rPr lang="de-DE"/>
              <a:t>SSH-Zugriff einrichten</a:t>
            </a:r>
          </a:p>
          <a:p>
            <a:r>
              <a:rPr lang="de-DE"/>
              <a:t>Backup-Skript erstellen</a:t>
            </a:r>
          </a:p>
          <a:p>
            <a:r>
              <a:rPr lang="de-DE"/>
              <a:t>Automatisierung mit </a:t>
            </a:r>
            <a:r>
              <a:rPr lang="de-DE" err="1"/>
              <a:t>Cronjob</a:t>
            </a:r>
            <a:endParaRPr lang="de-DE"/>
          </a:p>
          <a:p>
            <a:r>
              <a:rPr lang="de-DE"/>
              <a:t>Restore-Skript erstellen</a:t>
            </a:r>
          </a:p>
          <a:p>
            <a:r>
              <a:rPr lang="de-DE"/>
              <a:t>Manuelles Testen</a:t>
            </a:r>
          </a:p>
        </p:txBody>
      </p:sp>
    </p:spTree>
    <p:extLst>
      <p:ext uri="{BB962C8B-B14F-4D97-AF65-F5344CB8AC3E}">
        <p14:creationId xmlns:p14="http://schemas.microsoft.com/office/powerpoint/2010/main" val="19905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81212-B798-2C69-C717-145E0B46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/>
              <a:t>Was hat Emily gelernt?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C878CBD4-2A83-C1FB-E501-5C7FBEB0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de-DE" sz="2400"/>
              <a:t>Probleme liegen oftmals nicht so tief wie man ahnt &amp; lassen sich öfter schneller lösen als man annimmt. </a:t>
            </a:r>
          </a:p>
          <a:p>
            <a:pPr marL="457200" indent="-457200"/>
            <a:r>
              <a:rPr lang="de-DE" sz="2400"/>
              <a:t>Zuziehen anderer bei Problemen, da die Perspektive anderer hilfreich sein kann.</a:t>
            </a:r>
          </a:p>
          <a:p>
            <a:pPr marL="457200" indent="-457200"/>
            <a:r>
              <a:rPr lang="de-DE" sz="2400"/>
              <a:t>Auch wenn das Organisatorische manchmal irritierend ist, lohnt es sich immer für ein optimiertes </a:t>
            </a:r>
            <a:r>
              <a:rPr lang="de-DE" sz="2400" err="1"/>
              <a:t>Endergbnis</a:t>
            </a:r>
            <a:r>
              <a:rPr lang="de-DE" sz="2400"/>
              <a:t>. </a:t>
            </a:r>
          </a:p>
          <a:p>
            <a:pPr marL="0" indent="0">
              <a:buNone/>
            </a:pPr>
            <a:endParaRPr lang="de-DE" sz="2400"/>
          </a:p>
        </p:txBody>
      </p:sp>
    </p:spTree>
    <p:extLst>
      <p:ext uri="{BB962C8B-B14F-4D97-AF65-F5344CB8AC3E}">
        <p14:creationId xmlns:p14="http://schemas.microsoft.com/office/powerpoint/2010/main" val="24060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B1164-01D4-5B23-78A1-B8DC0E04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818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 der </a:t>
            </a:r>
            <a:r>
              <a:rPr lang="de-DE" sz="4000" err="1">
                <a:solidFill>
                  <a:srgbClr val="FFFFFF"/>
                </a:solidFill>
              </a:rPr>
              <a:t>Presi</a:t>
            </a:r>
            <a:endParaRPr lang="de-DE" sz="40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2A4BB8-EA5F-9B17-D78D-FAE108891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DE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Evaluieren</a:t>
            </a: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Sie ihr Projektergebnis.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Bereiten Sie eine </a:t>
            </a:r>
            <a:r>
              <a:rPr lang="de-DE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Präsentation</a:t>
            </a: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vor.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 war die Projektidee?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Welche Anforderungen wurden ins Pflichtenheft geschrieben?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Wie wurde das Projekt geplant und umgesetzt?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Jedes Projektmitglied erklärt bitte seinen Beitrag.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Auf welche unerwarteten Ereignisse musste reagiert werden? Wie sind Sie damit umgegangen?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Demo des Ergebnisses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 haben Sie aus dem Projekt gelernt?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Was würden Sie beim nächsten </a:t>
            </a:r>
            <a:r>
              <a:rPr lang="de-DE">
                <a:solidFill>
                  <a:srgbClr val="000000"/>
                </a:solidFill>
                <a:latin typeface="Open Sans" panose="020B0606030504020204" pitchFamily="34" charset="0"/>
              </a:rPr>
              <a:t>M</a:t>
            </a: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 genauso/anders machen?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Welche Tools/Dokumente waren für das Projektmanagement nützlich?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Würden Sie wieder das gleiche Vorgehensmodell wählen?</a:t>
            </a:r>
          </a:p>
          <a:p>
            <a:pPr algn="l"/>
            <a:r>
              <a:rPr lang="de-DE" b="0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Zeitvorgabe für Präsentation: 25min/Projekt</a:t>
            </a:r>
          </a:p>
        </p:txBody>
      </p:sp>
    </p:spTree>
    <p:extLst>
      <p:ext uri="{BB962C8B-B14F-4D97-AF65-F5344CB8AC3E}">
        <p14:creationId xmlns:p14="http://schemas.microsoft.com/office/powerpoint/2010/main" val="37732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F653-231F-B1A8-1857-C23D2BFE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Eka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8ED6FA-E7BF-07E1-3EEB-AC4B5E55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5540"/>
            <a:ext cx="10515600" cy="1500187"/>
          </a:xfrm>
        </p:spPr>
        <p:txBody>
          <a:bodyPr/>
          <a:lstStyle/>
          <a:p>
            <a:r>
              <a:rPr lang="de-DE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66910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A9966-79F6-4041-EE48-DC958072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42B3A-2B74-1379-23F1-88BFE3AF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Install</a:t>
            </a:r>
            <a:r>
              <a:rPr lang="de-DE"/>
              <a:t> Node.js and </a:t>
            </a:r>
            <a:r>
              <a:rPr lang="de-DE" err="1"/>
              <a:t>npm</a:t>
            </a:r>
            <a:r>
              <a:rPr lang="de-DE"/>
              <a:t> (Node Package Manager)</a:t>
            </a:r>
          </a:p>
          <a:p>
            <a:r>
              <a:rPr lang="de-DE" err="1"/>
              <a:t>Install</a:t>
            </a:r>
            <a:r>
              <a:rPr lang="de-DE"/>
              <a:t> angular CLI</a:t>
            </a:r>
          </a:p>
          <a:p>
            <a:r>
              <a:rPr lang="de-DE"/>
              <a:t>Create </a:t>
            </a:r>
            <a:r>
              <a:rPr lang="de-DE" err="1"/>
              <a:t>new</a:t>
            </a:r>
            <a:r>
              <a:rPr lang="de-DE"/>
              <a:t> Angular Project</a:t>
            </a:r>
          </a:p>
          <a:p>
            <a:r>
              <a:rPr lang="de-DE"/>
              <a:t>Run </a:t>
            </a:r>
            <a:r>
              <a:rPr lang="de-DE" err="1"/>
              <a:t>the</a:t>
            </a:r>
            <a:r>
              <a:rPr lang="de-DE"/>
              <a:t> Angular </a:t>
            </a:r>
            <a:r>
              <a:rPr lang="de-DE" err="1"/>
              <a:t>Application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test</a:t>
            </a:r>
            <a:endParaRPr lang="de-DE"/>
          </a:p>
          <a:p>
            <a:r>
              <a:rPr lang="de-DE" err="1"/>
              <a:t>Prepare</a:t>
            </a:r>
            <a:r>
              <a:rPr lang="de-DE"/>
              <a:t> </a:t>
            </a:r>
            <a:r>
              <a:rPr lang="de-DE" err="1"/>
              <a:t>OpenAI</a:t>
            </a:r>
            <a:r>
              <a:rPr lang="de-DE"/>
              <a:t> API </a:t>
            </a:r>
            <a:r>
              <a:rPr lang="de-DE" err="1"/>
              <a:t>calling</a:t>
            </a:r>
            <a:endParaRPr lang="de-DE"/>
          </a:p>
          <a:p>
            <a:r>
              <a:rPr lang="de-DE"/>
              <a:t>Use </a:t>
            </a:r>
            <a:r>
              <a:rPr lang="de-DE" err="1"/>
              <a:t>the</a:t>
            </a:r>
            <a:r>
              <a:rPr lang="de-DE"/>
              <a:t> API-Key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chatbot</a:t>
            </a:r>
            <a:r>
              <a:rPr lang="de-DE"/>
              <a:t> </a:t>
            </a:r>
            <a:r>
              <a:rPr lang="de-DE" err="1"/>
              <a:t>app</a:t>
            </a:r>
            <a:endParaRPr lang="de-DE"/>
          </a:p>
          <a:p>
            <a:r>
              <a:rPr lang="de-DE"/>
              <a:t>Deploy </a:t>
            </a:r>
            <a:r>
              <a:rPr lang="de-DE" err="1"/>
              <a:t>to</a:t>
            </a:r>
            <a:r>
              <a:rPr lang="de-DE"/>
              <a:t> Raspberry Pi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0D57A3-3C79-8EFD-8FD7-4F5BB016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23DE-A8FC-1965-9A98-996787F1B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hat Eka gelernt?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F77244-4B27-692D-0CF0-9D1C6A82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</a:rPr>
              <a:t>Docker-Images für </a:t>
            </a:r>
            <a:r>
              <a:rPr lang="de-DE" b="1">
                <a:ea typeface="+mn-lt"/>
                <a:cs typeface="+mn-lt"/>
              </a:rPr>
              <a:t>arm64</a:t>
            </a:r>
            <a:r>
              <a:rPr lang="de-DE">
                <a:ea typeface="+mn-lt"/>
                <a:cs typeface="+mn-lt"/>
              </a:rPr>
              <a:t> und </a:t>
            </a:r>
            <a:r>
              <a:rPr lang="de-DE" b="1">
                <a:ea typeface="+mn-lt"/>
                <a:cs typeface="+mn-lt"/>
              </a:rPr>
              <a:t>x86</a:t>
            </a:r>
            <a:r>
              <a:rPr lang="de-DE">
                <a:ea typeface="+mn-lt"/>
                <a:cs typeface="+mn-lt"/>
              </a:rPr>
              <a:t> sind unterschiedliche Images.</a:t>
            </a:r>
          </a:p>
          <a:p>
            <a:r>
              <a:rPr lang="de-DE" b="1">
                <a:ea typeface="+mn-lt"/>
                <a:cs typeface="+mn-lt"/>
              </a:rPr>
              <a:t>Projektmanagement</a:t>
            </a:r>
            <a:r>
              <a:rPr lang="de-DE">
                <a:ea typeface="+mn-lt"/>
                <a:cs typeface="+mn-lt"/>
              </a:rPr>
              <a:t> ist wichtig.</a:t>
            </a:r>
          </a:p>
          <a:p>
            <a:r>
              <a:rPr lang="de-DE" b="1">
                <a:ea typeface="+mn-lt"/>
                <a:cs typeface="+mn-lt"/>
              </a:rPr>
              <a:t>Bessere Recherchefähigkeiten</a:t>
            </a:r>
            <a:r>
              <a:rPr lang="de-DE">
                <a:ea typeface="+mn-lt"/>
                <a:cs typeface="+mn-lt"/>
              </a:rPr>
              <a:t> sind von Vorteil.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1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62630-1E32-1242-96F7-B57E2D5B1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Marcel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A1899D-A1E6-5FE9-4FCB-C7DE51C6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04386"/>
            <a:ext cx="10515600" cy="1500187"/>
          </a:xfrm>
        </p:spPr>
        <p:txBody>
          <a:bodyPr/>
          <a:lstStyle/>
          <a:p>
            <a:r>
              <a:rPr lang="de-DE"/>
              <a:t>Load Balancer, Cluster, Monitoring</a:t>
            </a:r>
          </a:p>
        </p:txBody>
      </p:sp>
    </p:spTree>
    <p:extLst>
      <p:ext uri="{BB962C8B-B14F-4D97-AF65-F5344CB8AC3E}">
        <p14:creationId xmlns:p14="http://schemas.microsoft.com/office/powerpoint/2010/main" val="4188986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3AE45B-4C5A-2731-E754-43F4E80C6E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869" y="1548000"/>
            <a:ext cx="4323709" cy="4787900"/>
          </a:xfrm>
        </p:spPr>
        <p:txBody>
          <a:bodyPr>
            <a:normAutofit/>
          </a:bodyPr>
          <a:lstStyle/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sz="1799" b="1">
                <a:latin typeface="Calibri" panose="020F0502020204030204" pitchFamily="34" charset="0"/>
              </a:rPr>
              <a:t>/</a:t>
            </a:r>
            <a:r>
              <a:rPr lang="de-DE" sz="1799" b="1" err="1">
                <a:latin typeface="Calibri" panose="020F0502020204030204" pitchFamily="34" charset="0"/>
              </a:rPr>
              <a:t>etc</a:t>
            </a:r>
            <a:r>
              <a:rPr lang="de-DE" sz="1799" b="1">
                <a:latin typeface="Calibri" panose="020F0502020204030204" pitchFamily="34" charset="0"/>
              </a:rPr>
              <a:t>/</a:t>
            </a:r>
            <a:r>
              <a:rPr lang="de-DE" sz="1799" b="1" err="1">
                <a:latin typeface="Calibri" panose="020F0502020204030204" pitchFamily="34" charset="0"/>
              </a:rPr>
              <a:t>ssh</a:t>
            </a:r>
            <a:r>
              <a:rPr lang="de-DE" sz="1799" b="1">
                <a:latin typeface="Calibri" panose="020F0502020204030204" pitchFamily="34" charset="0"/>
              </a:rPr>
              <a:t>/</a:t>
            </a:r>
            <a:r>
              <a:rPr lang="de-DE" sz="1799" b="1" err="1">
                <a:latin typeface="Calibri" panose="020F0502020204030204" pitchFamily="34" charset="0"/>
              </a:rPr>
              <a:t>sshd_config</a:t>
            </a:r>
            <a:endParaRPr lang="de-DE" sz="1799" b="1">
              <a:latin typeface="Calibri" panose="020F0502020204030204" pitchFamily="34" charset="0"/>
            </a:endParaRP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CMB und </a:t>
            </a:r>
            <a:r>
              <a:rPr lang="de-DE" err="1">
                <a:latin typeface="Calibri" panose="020F0502020204030204" pitchFamily="34" charset="0"/>
              </a:rPr>
              <a:t>BackUpUser</a:t>
            </a:r>
            <a:r>
              <a:rPr lang="de-DE">
                <a:latin typeface="Calibri" panose="020F0502020204030204" pitchFamily="34" charset="0"/>
              </a:rPr>
              <a:t> zugelassen</a:t>
            </a:r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andere User sind blockiert</a:t>
            </a:r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Root ist blockiert</a:t>
            </a:r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Passwort-Abfrage ist deaktiviert</a:t>
            </a:r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SSK-Keys sind erlaubt</a:t>
            </a:r>
          </a:p>
          <a:p>
            <a:pPr lvl="2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lvl="2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lvl="2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285664" lvl="2" indent="-285664">
              <a:buFont typeface="Courier New" panose="02070309020205020404" pitchFamily="49" charset="0"/>
              <a:buChar char="o"/>
            </a:pPr>
            <a:r>
              <a:rPr lang="de-DE" err="1">
                <a:latin typeface="Calibri" panose="020F0502020204030204" pitchFamily="34" charset="0"/>
              </a:rPr>
              <a:t>etc</a:t>
            </a:r>
            <a:r>
              <a:rPr lang="de-DE">
                <a:latin typeface="Calibri" panose="020F0502020204030204" pitchFamily="34" charset="0"/>
              </a:rPr>
              <a:t>/</a:t>
            </a:r>
            <a:r>
              <a:rPr lang="de-DE" err="1">
                <a:latin typeface="Calibri" panose="020F0502020204030204" pitchFamily="34" charset="0"/>
              </a:rPr>
              <a:t>bash.bashrc</a:t>
            </a:r>
            <a:r>
              <a:rPr lang="de-DE">
                <a:latin typeface="Calibri" panose="020F0502020204030204" pitchFamily="34" charset="0"/>
              </a:rPr>
              <a:t> angepasst</a:t>
            </a:r>
          </a:p>
          <a:p>
            <a:pPr lvl="2" indent="0">
              <a:buNone/>
            </a:pPr>
            <a:r>
              <a:rPr lang="de-DE">
                <a:latin typeface="Calibri" panose="020F0502020204030204" pitchFamily="34" charset="0"/>
              </a:rPr>
              <a:t>	</a:t>
            </a:r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 Quality </a:t>
            </a:r>
            <a:r>
              <a:rPr lang="de-DE" err="1">
                <a:latin typeface="Calibri" panose="020F0502020204030204" pitchFamily="34" charset="0"/>
                <a:sym typeface="Wingdings" panose="05000000000000000000" pitchFamily="2" charset="2"/>
              </a:rPr>
              <a:t>of</a:t>
            </a:r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 Life </a:t>
            </a:r>
            <a:r>
              <a:rPr lang="de-DE" err="1">
                <a:latin typeface="Calibri" panose="020F0502020204030204" pitchFamily="34" charset="0"/>
                <a:sym typeface="Wingdings" panose="05000000000000000000" pitchFamily="2" charset="2"/>
              </a:rPr>
              <a:t>Changes</a:t>
            </a:r>
            <a:endParaRPr lang="de-DE">
              <a:latin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26FD5D-D5A2-B399-284B-5BFC73C9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SSH-Regeln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C3E12-D0BF-0D31-DABA-A8A5C721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377" y="666281"/>
            <a:ext cx="7504047" cy="58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26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8E81FA-BD36-D246-A0BA-94256E3D83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342797" indent="-342797">
              <a:buFont typeface="Courier New" panose="02070309020205020404" pitchFamily="49" charset="0"/>
              <a:buChar char="o"/>
            </a:pPr>
            <a:r>
              <a:rPr lang="en-US" b="1"/>
              <a:t>Puttygen.exe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sz="1799">
                <a:latin typeface="Calibri" panose="020F0502020204030204" pitchFamily="34" charset="0"/>
              </a:rPr>
              <a:t>/</a:t>
            </a:r>
            <a:r>
              <a:rPr lang="de-DE" sz="1799" err="1">
                <a:latin typeface="Calibri" panose="020F0502020204030204" pitchFamily="34" charset="0"/>
              </a:rPr>
              <a:t>home</a:t>
            </a:r>
            <a:r>
              <a:rPr lang="de-DE" sz="1799">
                <a:latin typeface="Calibri" panose="020F0502020204030204" pitchFamily="34" charset="0"/>
              </a:rPr>
              <a:t>/</a:t>
            </a:r>
            <a:r>
              <a:rPr lang="de-DE" sz="1799" err="1">
                <a:latin typeface="Calibri" panose="020F0502020204030204" pitchFamily="34" charset="0"/>
              </a:rPr>
              <a:t>cmb</a:t>
            </a:r>
            <a:r>
              <a:rPr lang="de-DE" sz="1799">
                <a:latin typeface="Calibri" panose="020F0502020204030204" pitchFamily="34" charset="0"/>
              </a:rPr>
              <a:t>/.</a:t>
            </a:r>
            <a:r>
              <a:rPr lang="de-DE" sz="1799" err="1">
                <a:latin typeface="Calibri" panose="020F0502020204030204" pitchFamily="34" charset="0"/>
              </a:rPr>
              <a:t>ssh</a:t>
            </a:r>
            <a:r>
              <a:rPr lang="de-DE" sz="1799">
                <a:latin typeface="Calibri" panose="020F0502020204030204" pitchFamily="34" charset="0"/>
              </a:rPr>
              <a:t>/.</a:t>
            </a:r>
            <a:r>
              <a:rPr lang="de-DE" sz="1799" err="1">
                <a:latin typeface="Calibri" panose="020F0502020204030204" pitchFamily="34" charset="0"/>
              </a:rPr>
              <a:t>authorized_keys</a:t>
            </a:r>
            <a:endParaRPr lang="de-DE" sz="1799">
              <a:latin typeface="Calibri" panose="020F0502020204030204" pitchFamily="34" charset="0"/>
            </a:endParaRP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Ordner + File erstellt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>
                <a:latin typeface="Calibri" panose="020F0502020204030204" pitchFamily="34" charset="0"/>
              </a:rPr>
              <a:t>File enthält Public-Keys</a:t>
            </a:r>
          </a:p>
          <a:p>
            <a:pPr lvl="1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lvl="1" indent="0">
              <a:buNone/>
            </a:pPr>
            <a:r>
              <a:rPr lang="de-DE" b="1" err="1">
                <a:latin typeface="Calibri" panose="020F0502020204030204" pitchFamily="34" charset="0"/>
              </a:rPr>
              <a:t>Putty</a:t>
            </a:r>
            <a:r>
              <a:rPr lang="de-DE">
                <a:latin typeface="Calibri" panose="020F0502020204030204" pitchFamily="34" charset="0"/>
              </a:rPr>
              <a:t> als Terminal</a:t>
            </a:r>
          </a:p>
          <a:p>
            <a:pPr lvl="1" indent="0">
              <a:buNone/>
            </a:pPr>
            <a:r>
              <a:rPr lang="de-DE">
                <a:latin typeface="Calibri" panose="020F0502020204030204" pitchFamily="34" charset="0"/>
              </a:rPr>
              <a:t>	</a:t>
            </a:r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 Anmeldung als Vorlage gespeichert</a:t>
            </a:r>
          </a:p>
          <a:p>
            <a:pPr lvl="1" indent="0">
              <a:buNone/>
            </a:pPr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	 keine manuelle Eingaben:</a:t>
            </a:r>
          </a:p>
          <a:p>
            <a:pPr marL="1877450" lvl="1" indent="-285664"/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Host-IP</a:t>
            </a:r>
          </a:p>
          <a:p>
            <a:pPr marL="1877450" lvl="1" indent="-285664"/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User</a:t>
            </a:r>
          </a:p>
          <a:p>
            <a:pPr marL="1877450" lvl="1" indent="-285664"/>
            <a:r>
              <a:rPr lang="de-DE">
                <a:latin typeface="Calibri" panose="020F0502020204030204" pitchFamily="34" charset="0"/>
                <a:sym typeface="Wingdings" panose="05000000000000000000" pitchFamily="2" charset="2"/>
              </a:rPr>
              <a:t>Private Key</a:t>
            </a:r>
            <a:endParaRPr lang="de-DE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>
              <a:latin typeface="Calibri" panose="020F0502020204030204" pitchFamily="34" charset="0"/>
            </a:endParaRPr>
          </a:p>
          <a:p>
            <a:pPr marL="0" lvl="1" indent="0">
              <a:buNone/>
            </a:pPr>
            <a:endParaRPr lang="de-DE">
              <a:latin typeface="Calibri" panose="020F0502020204030204" pitchFamily="34" charset="0"/>
            </a:endParaRPr>
          </a:p>
        </p:txBody>
      </p:sp>
      <p:sp>
        <p:nvSpPr>
          <p:cNvPr id="24" name="Title"/>
          <p:cNvSpPr>
            <a:spLocks noGrp="1"/>
          </p:cNvSpPr>
          <p:nvPr>
            <p:ph type="title"/>
          </p:nvPr>
        </p:nvSpPr>
        <p:spPr bwMode="gray">
          <a:noFill/>
        </p:spPr>
        <p:txBody>
          <a:bodyPr>
            <a:normAutofit fontScale="90000"/>
          </a:bodyPr>
          <a:lstStyle/>
          <a:p>
            <a:r>
              <a:rPr lang="en-US"/>
              <a:t>SSH KEYS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0137C-CC23-C8C6-DA0C-C036765D4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122" y="197269"/>
            <a:ext cx="4206089" cy="35834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57DE3F-F40A-ACBC-8215-D5AC8883A5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014"/>
          <a:stretch/>
        </p:blipFill>
        <p:spPr>
          <a:xfrm>
            <a:off x="6306370" y="3313999"/>
            <a:ext cx="4439592" cy="4012785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908119-6F0F-1CF8-6BB7-506355FE9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871" y="1548490"/>
            <a:ext cx="4848133" cy="4786653"/>
          </a:xfrm>
        </p:spPr>
        <p:txBody>
          <a:bodyPr>
            <a:normAutofit fontScale="77500" lnSpcReduction="20000"/>
          </a:bodyPr>
          <a:lstStyle/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Docker und Docker Swarm installiert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/>
              <a:t>öffentliches Repo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b="1" err="1"/>
              <a:t>cmlb</a:t>
            </a:r>
            <a:r>
              <a:rPr lang="de-DE" b="1"/>
              <a:t> als Swarm-Manager </a:t>
            </a:r>
            <a:r>
              <a:rPr lang="de-DE"/>
              <a:t>definieren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b="1"/>
              <a:t>cmbsite1 und cmsite2 als </a:t>
            </a:r>
            <a:r>
              <a:rPr lang="de-DE" b="1" err="1"/>
              <a:t>Worker</a:t>
            </a:r>
            <a:r>
              <a:rPr lang="de-DE" b="1"/>
              <a:t>-Node </a:t>
            </a:r>
            <a:r>
              <a:rPr lang="de-DE"/>
              <a:t>hinzugefügt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Docker Stack erstellt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Registry über Port 5000 bereitgestellt 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Skript erstellt für semi-automatisches Bereitstellen des Stacks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Loadbalancer durch Docker Swarm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/>
              <a:t>Round-Robin Prinzip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2BB56-7532-0B05-B6C3-EABF54E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Docker/Docker Swarm -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CAF44-FE5A-AFD5-A421-690A4A3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01" y="1128359"/>
            <a:ext cx="6539900" cy="4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D01957-AF08-C658-EBCD-8C3DB3945C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870" y="1548490"/>
            <a:ext cx="5516991" cy="4786653"/>
          </a:xfrm>
        </p:spPr>
        <p:txBody>
          <a:bodyPr/>
          <a:lstStyle/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b="1"/>
              <a:t>Prometheus </a:t>
            </a:r>
            <a:r>
              <a:rPr lang="de-DE" b="1" err="1"/>
              <a:t>Federation</a:t>
            </a:r>
            <a:r>
              <a:rPr lang="de-DE" b="1"/>
              <a:t> Service </a:t>
            </a:r>
            <a:r>
              <a:rPr lang="de-DE"/>
              <a:t>bereitgestellt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/>
              <a:t>YAML File definiert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/>
              <a:t>Docker </a:t>
            </a:r>
            <a:r>
              <a:rPr lang="de-DE" err="1"/>
              <a:t>Compose</a:t>
            </a:r>
            <a:r>
              <a:rPr lang="de-DE"/>
              <a:t> File erstellt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 b="1"/>
              <a:t>Node </a:t>
            </a:r>
            <a:r>
              <a:rPr lang="de-DE" b="1" err="1"/>
              <a:t>Exporter</a:t>
            </a:r>
            <a:r>
              <a:rPr lang="de-DE" b="1"/>
              <a:t> </a:t>
            </a:r>
            <a:r>
              <a:rPr lang="de-DE" b="1" err="1"/>
              <a:t>Deployment</a:t>
            </a:r>
            <a:r>
              <a:rPr lang="de-DE" b="1"/>
              <a:t> als Stack </a:t>
            </a:r>
            <a:r>
              <a:rPr lang="de-DE"/>
              <a:t>definiert</a:t>
            </a:r>
          </a:p>
          <a:p>
            <a:pPr marL="522707" lvl="1" indent="-342797">
              <a:buFont typeface="Courier New" panose="02070309020205020404" pitchFamily="49" charset="0"/>
              <a:buChar char="o"/>
            </a:pPr>
            <a:r>
              <a:rPr lang="de-DE"/>
              <a:t>YAML File als Stack definiert</a:t>
            </a:r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/>
              <a:t>jeder Node hat einen </a:t>
            </a:r>
            <a:r>
              <a:rPr lang="de-DE" err="1"/>
              <a:t>Exporter</a:t>
            </a:r>
            <a:endParaRPr lang="de-DE"/>
          </a:p>
          <a:p>
            <a:pPr marL="701464" lvl="2" indent="-342797">
              <a:buFont typeface="Courier New" panose="02070309020205020404" pitchFamily="49" charset="0"/>
              <a:buChar char="o"/>
            </a:pPr>
            <a:r>
              <a:rPr lang="de-DE"/>
              <a:t>Skript erstellt für semi-automatisches Bereitstellen des Stacks</a:t>
            </a:r>
          </a:p>
          <a:p>
            <a:pPr marL="342797" indent="-342797">
              <a:buFont typeface="Courier New" panose="02070309020205020404" pitchFamily="49" charset="0"/>
              <a:buChar char="o"/>
            </a:pPr>
            <a:r>
              <a:rPr lang="de-DE"/>
              <a:t>Grafana-Dashboards erstellt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E36AE-9C67-389A-9C36-5E90C7DC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2A0AB-F9A4-7FFA-3B6E-5C004A1C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46" r="8208"/>
          <a:stretch/>
        </p:blipFill>
        <p:spPr>
          <a:xfrm>
            <a:off x="6095651" y="2154952"/>
            <a:ext cx="6446361" cy="55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3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7B5D3-2951-EE66-9E22-6071004C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Eric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C70146-F3CF-0A7C-72E1-7BA9419B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4617"/>
            <a:ext cx="10515600" cy="1500187"/>
          </a:xfrm>
        </p:spPr>
        <p:txBody>
          <a:bodyPr/>
          <a:lstStyle/>
          <a:p>
            <a:r>
              <a:rPr lang="de-DE"/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577381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ABDF9-5AA7-A5FC-C6EB-AAE59F01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Sammeln der Daten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D54B4E-1EC0-3EED-768C-8EB3479A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Prometheus ist zum Sammeln der Daten für das Monitoring unerlässlich</a:t>
            </a:r>
          </a:p>
          <a:p>
            <a:pPr marL="0" indent="0">
              <a:buNone/>
            </a:pPr>
            <a:r>
              <a:rPr lang="de-DE"/>
              <a:t>Warum haben wir es gewählt?</a:t>
            </a:r>
          </a:p>
          <a:p>
            <a:r>
              <a:rPr lang="de-DE"/>
              <a:t>Prometheus ist kostenlos und und einfach zu implementieren</a:t>
            </a:r>
          </a:p>
          <a:p>
            <a:r>
              <a:rPr lang="de-DE"/>
              <a:t>Es gibt viel Dokumentation mit der man arbeiten kann</a:t>
            </a:r>
          </a:p>
          <a:p>
            <a:r>
              <a:rPr lang="de-DE"/>
              <a:t>Anfänglich gab es Probleme beim </a:t>
            </a:r>
            <a:r>
              <a:rPr lang="de-DE" err="1"/>
              <a:t>deployen</a:t>
            </a:r>
            <a:r>
              <a:rPr lang="de-DE"/>
              <a:t> der </a:t>
            </a:r>
            <a:r>
              <a:rPr lang="de-DE" err="1"/>
              <a:t>container</a:t>
            </a:r>
            <a:endParaRPr lang="de-DE"/>
          </a:p>
          <a:p>
            <a:pPr lvl="1"/>
            <a:r>
              <a:rPr lang="de-DE"/>
              <a:t>Gelöst mit Hilfe eines Kollegen</a:t>
            </a:r>
          </a:p>
        </p:txBody>
      </p:sp>
    </p:spTree>
    <p:extLst>
      <p:ext uri="{BB962C8B-B14F-4D97-AF65-F5344CB8AC3E}">
        <p14:creationId xmlns:p14="http://schemas.microsoft.com/office/powerpoint/2010/main" val="3166566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42A814-5052-B657-6F04-7F39A9DA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740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327DA2-EFBB-820D-0CEC-5C540751D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Projektidee</a:t>
            </a:r>
          </a:p>
          <a:p>
            <a:r>
              <a:rPr lang="de-DE"/>
              <a:t>Pflichtenheft</a:t>
            </a:r>
          </a:p>
          <a:p>
            <a:r>
              <a:rPr lang="de-DE"/>
              <a:t>Projektplanung und Umsetzung</a:t>
            </a:r>
          </a:p>
          <a:p>
            <a:r>
              <a:rPr lang="de-DE"/>
              <a:t>Demo</a:t>
            </a:r>
          </a:p>
          <a:p>
            <a:r>
              <a:rPr lang="de-DE"/>
              <a:t>Was haben wir gelernt?</a:t>
            </a:r>
          </a:p>
        </p:txBody>
      </p:sp>
    </p:spTree>
    <p:extLst>
      <p:ext uri="{BB962C8B-B14F-4D97-AF65-F5344CB8AC3E}">
        <p14:creationId xmlns:p14="http://schemas.microsoft.com/office/powerpoint/2010/main" val="1550777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A55D2-DB3C-D25E-3787-FBC1A9A7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Grafische Darstellung der 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252A6-384D-4A43-8492-B0F3DFFA3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err="1"/>
              <a:t>Grafana</a:t>
            </a:r>
            <a:r>
              <a:rPr lang="de-DE"/>
              <a:t> ist eine Platform die Daten grafisch aus Quellen wie Prometheus darstellt </a:t>
            </a:r>
          </a:p>
          <a:p>
            <a:pPr marL="0" indent="0">
              <a:buNone/>
            </a:pPr>
            <a:r>
              <a:rPr lang="de-DE"/>
              <a:t>Warum haben wir es gewählt?</a:t>
            </a:r>
          </a:p>
          <a:p>
            <a:r>
              <a:rPr lang="de-DE" err="1"/>
              <a:t>Grafana</a:t>
            </a:r>
            <a:r>
              <a:rPr lang="de-DE"/>
              <a:t> arbeitet hervorragend mit Prometheus zusammen</a:t>
            </a:r>
          </a:p>
          <a:p>
            <a:r>
              <a:rPr lang="de-DE"/>
              <a:t>Es bietet gute tools zur erstellen der Grafiken und Panels</a:t>
            </a:r>
          </a:p>
        </p:txBody>
      </p:sp>
    </p:spTree>
    <p:extLst>
      <p:ext uri="{BB962C8B-B14F-4D97-AF65-F5344CB8AC3E}">
        <p14:creationId xmlns:p14="http://schemas.microsoft.com/office/powerpoint/2010/main" val="62817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44686A-EF3A-C7B5-0A9B-6269600A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47056"/>
          </a:xfrm>
        </p:spPr>
        <p:txBody>
          <a:bodyPr>
            <a:normAutofit/>
          </a:bodyPr>
          <a:lstStyle/>
          <a:p>
            <a:pPr algn="ctr"/>
            <a:r>
              <a:rPr lang="de-DE" sz="6000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26C83-D9B1-3E1A-4F38-ADA67473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791"/>
            <a:ext cx="10515600" cy="3990172"/>
          </a:xfrm>
        </p:spPr>
        <p:txBody>
          <a:bodyPr>
            <a:normAutofit/>
          </a:bodyPr>
          <a:lstStyle/>
          <a:p>
            <a:r>
              <a:rPr lang="de-DE" sz="3600"/>
              <a:t>Website zeigen</a:t>
            </a:r>
          </a:p>
          <a:p>
            <a:r>
              <a:rPr lang="de-DE" sz="3600"/>
              <a:t>Monitoring zeigen</a:t>
            </a:r>
          </a:p>
          <a:p>
            <a:r>
              <a:rPr lang="de-DE" sz="3600"/>
              <a:t>Backup zeigen</a:t>
            </a:r>
          </a:p>
        </p:txBody>
      </p:sp>
    </p:spTree>
    <p:extLst>
      <p:ext uri="{BB962C8B-B14F-4D97-AF65-F5344CB8AC3E}">
        <p14:creationId xmlns:p14="http://schemas.microsoft.com/office/powerpoint/2010/main" val="26870538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081A0-E9B0-E153-B385-C2B7CFB0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uns nicht so gut gelungen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41E74-D4D5-2993-EC0F-06FEB61D3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Es wurde sich manchmal zu sehr auf Details fokussiert</a:t>
            </a:r>
          </a:p>
          <a:p>
            <a:pPr lvl="1"/>
            <a:r>
              <a:rPr lang="de-DE"/>
              <a:t>Mehr auf Priorisierung achten</a:t>
            </a:r>
          </a:p>
          <a:p>
            <a:r>
              <a:rPr lang="de-DE"/>
              <a:t>Fehlen und Krankheit von Leuten erschwerte die Umsetzung</a:t>
            </a:r>
          </a:p>
          <a:p>
            <a:r>
              <a:rPr lang="de-DE"/>
              <a:t>Technische Probleme mit Software-Inkompatibilitäten</a:t>
            </a:r>
          </a:p>
          <a:p>
            <a:pPr lvl="1"/>
            <a:r>
              <a:rPr lang="de-DE"/>
              <a:t>Vorher besser Recherchieren</a:t>
            </a:r>
          </a:p>
          <a:p>
            <a:r>
              <a:rPr lang="de-DE"/>
              <a:t>Zeitmanagement nicht immer optimal</a:t>
            </a:r>
          </a:p>
          <a:p>
            <a:r>
              <a:rPr lang="de-DE"/>
              <a:t>Dokumentation teilweise erst am Ende geschrieben</a:t>
            </a:r>
          </a:p>
          <a:p>
            <a:pPr lvl="1"/>
            <a:r>
              <a:rPr lang="de-DE"/>
              <a:t>Damit immer am Ball bleibe</a:t>
            </a:r>
          </a:p>
        </p:txBody>
      </p:sp>
    </p:spTree>
    <p:extLst>
      <p:ext uri="{BB962C8B-B14F-4D97-AF65-F5344CB8AC3E}">
        <p14:creationId xmlns:p14="http://schemas.microsoft.com/office/powerpoint/2010/main" val="1944390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5D506-34B1-79A7-0537-259E9E0C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ist uns gut gelungen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7DD2D-9E2A-C9E2-AEAA-F067761D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Umsetzung ist gut gelungen</a:t>
            </a:r>
          </a:p>
          <a:p>
            <a:pPr lvl="1"/>
            <a:r>
              <a:rPr lang="de-DE"/>
              <a:t>Wenige Fehler</a:t>
            </a:r>
          </a:p>
          <a:p>
            <a:pPr lvl="1"/>
            <a:r>
              <a:rPr lang="de-DE"/>
              <a:t>Problemlösungen schnell gefunden</a:t>
            </a:r>
          </a:p>
          <a:p>
            <a:r>
              <a:rPr lang="de-DE"/>
              <a:t>Kommunikation im Team</a:t>
            </a:r>
          </a:p>
          <a:p>
            <a:r>
              <a:rPr lang="de-DE"/>
              <a:t>Einhaltung der Mindestanforderungen</a:t>
            </a:r>
          </a:p>
          <a:p>
            <a:r>
              <a:rPr lang="de-DE"/>
              <a:t>Gute Zusammenarbeit mit Pair </a:t>
            </a:r>
            <a:r>
              <a:rPr lang="de-DE" err="1"/>
              <a:t>Programming</a:t>
            </a:r>
            <a:endParaRPr lang="de-DE"/>
          </a:p>
          <a:p>
            <a:r>
              <a:rPr lang="de-DE"/>
              <a:t>Gantt-Diagramm als hilfreiches Planungstool</a:t>
            </a:r>
          </a:p>
          <a:p>
            <a:r>
              <a:rPr lang="de-DE"/>
              <a:t>Flexibilität durch </a:t>
            </a:r>
            <a:r>
              <a:rPr lang="de-DE" err="1"/>
              <a:t>Scrum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27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D09AE-82BA-0B5E-B961-9A0933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Welche Tools/Dokumente waren besonders nützlich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22DD9-F74C-06C9-90C6-344106DD1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Excel</a:t>
            </a:r>
          </a:p>
          <a:p>
            <a:pPr lvl="1"/>
            <a:r>
              <a:rPr lang="de-DE"/>
              <a:t>Zur Erstellung des Gantt-Diagramms</a:t>
            </a:r>
          </a:p>
          <a:p>
            <a:pPr marL="0" indent="0">
              <a:buNone/>
            </a:pPr>
            <a:endParaRPr lang="de-DE"/>
          </a:p>
          <a:p>
            <a:r>
              <a:rPr lang="de-DE"/>
              <a:t>Pflichtenheft für Mindestanforderungen</a:t>
            </a:r>
          </a:p>
          <a:p>
            <a:r>
              <a:rPr lang="de-DE" err="1"/>
              <a:t>Product</a:t>
            </a:r>
            <a:r>
              <a:rPr lang="de-DE"/>
              <a:t> Backlog welches immer wieder aktualisiert wurde und wo Aufgaben abgehakt wurden</a:t>
            </a:r>
          </a:p>
          <a:p>
            <a:r>
              <a:rPr lang="de-DE"/>
              <a:t>Sprint Backlog wo die einzelnen Aufgaben verteilt wurden</a:t>
            </a:r>
          </a:p>
        </p:txBody>
      </p:sp>
    </p:spTree>
    <p:extLst>
      <p:ext uri="{BB962C8B-B14F-4D97-AF65-F5344CB8AC3E}">
        <p14:creationId xmlns:p14="http://schemas.microsoft.com/office/powerpoint/2010/main" val="306161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946D4-F2B6-8256-0B38-38DDACAD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Bewertung des Vorgehensmodell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ECED07-8E4E-9B95-8011-81BDA0BF7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Pair-</a:t>
            </a:r>
            <a:r>
              <a:rPr lang="de-DE" err="1"/>
              <a:t>Programming</a:t>
            </a:r>
            <a:r>
              <a:rPr lang="de-DE"/>
              <a:t> </a:t>
            </a:r>
            <a:r>
              <a:rPr lang="de-DE" err="1"/>
              <a:t>einsatz</a:t>
            </a:r>
            <a:endParaRPr lang="de-DE"/>
          </a:p>
          <a:p>
            <a:pPr lvl="1"/>
            <a:r>
              <a:rPr lang="de-DE"/>
              <a:t>Leute waren nicht da oder sogar krank</a:t>
            </a:r>
          </a:p>
          <a:p>
            <a:r>
              <a:rPr lang="de-DE" err="1"/>
              <a:t>Scrum</a:t>
            </a:r>
            <a:r>
              <a:rPr lang="de-DE"/>
              <a:t> wurde gut eingesetzt</a:t>
            </a:r>
          </a:p>
          <a:p>
            <a:pPr lvl="1"/>
            <a:r>
              <a:rPr lang="de-DE"/>
              <a:t>Überschaubares Team mit kurzen Kommunikationswegen</a:t>
            </a:r>
          </a:p>
          <a:p>
            <a:pPr lvl="1"/>
            <a:r>
              <a:rPr lang="de-DE"/>
              <a:t>Aufgaben waren klar eingeteilt</a:t>
            </a:r>
          </a:p>
        </p:txBody>
      </p:sp>
    </p:spTree>
    <p:extLst>
      <p:ext uri="{BB962C8B-B14F-4D97-AF65-F5344CB8AC3E}">
        <p14:creationId xmlns:p14="http://schemas.microsoft.com/office/powerpoint/2010/main" val="922743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350411-33C1-EC90-D985-5F1FF3787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Ausgang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08050A-B60D-49D8-16B9-4C87D6CB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6993" y="3123651"/>
            <a:ext cx="5833787" cy="18112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Das Projekt war erfolgreich</a:t>
            </a:r>
          </a:p>
        </p:txBody>
      </p: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äkchen">
            <a:extLst>
              <a:ext uri="{FF2B5EF4-FFF2-40B4-BE49-F238E27FC236}">
                <a16:creationId xmlns:a16="http://schemas.microsoft.com/office/drawing/2014/main" id="{098274CA-3C18-4D38-A3F1-A3DDC1941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0" y="1582180"/>
            <a:ext cx="5278615" cy="5278615"/>
          </a:xfrm>
          <a:prstGeom prst="rect">
            <a:avLst/>
          </a:prstGeom>
        </p:spPr>
      </p:pic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59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78DFC3-2045-2ACC-AE0D-F00B52DD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1"/>
                </a:solidFill>
              </a:rPr>
              <a:t>Projektidee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Rakete Silhouette">
            <a:extLst>
              <a:ext uri="{FF2B5EF4-FFF2-40B4-BE49-F238E27FC236}">
                <a16:creationId xmlns:a16="http://schemas.microsoft.com/office/drawing/2014/main" id="{A86B6526-D32C-5F31-3BB5-3949F19F3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5879A-F7DC-025B-4006-ED9CAF7B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200"/>
              <a:t>Bereitstellung der KI </a:t>
            </a:r>
            <a:r>
              <a:rPr lang="de-DE" sz="2200" err="1"/>
              <a:t>DeepChatGPT</a:t>
            </a:r>
            <a:r>
              <a:rPr lang="de-DE" sz="2200"/>
              <a:t> als leistungsstarke Lösung</a:t>
            </a:r>
          </a:p>
          <a:p>
            <a:r>
              <a:rPr lang="de-DE" sz="2200"/>
              <a:t>Hosting der KI auf Webservern in einem Active-Active Cluster-Verbund</a:t>
            </a:r>
          </a:p>
          <a:p>
            <a:r>
              <a:rPr lang="de-DE" sz="2200"/>
              <a:t>Verteilung der Anfragen durch einen Load-Balancer für optimale Lastverteilung</a:t>
            </a:r>
          </a:p>
          <a:p>
            <a:r>
              <a:rPr lang="de-DE" sz="2200"/>
              <a:t>Überwachung der Infrastruktur mit Prometheus und </a:t>
            </a:r>
            <a:r>
              <a:rPr lang="de-DE" sz="2200" err="1"/>
              <a:t>Grafana</a:t>
            </a:r>
            <a:endParaRPr lang="de-DE" sz="2200"/>
          </a:p>
          <a:p>
            <a:r>
              <a:rPr lang="de-DE" sz="2200"/>
              <a:t>Datensicherung wichtiger Informationen durch </a:t>
            </a:r>
            <a:r>
              <a:rPr lang="de-DE" sz="2200" err="1"/>
              <a:t>rsync</a:t>
            </a:r>
            <a:r>
              <a:rPr lang="de-DE" sz="2200"/>
              <a:t>-Backup</a:t>
            </a:r>
          </a:p>
        </p:txBody>
      </p:sp>
    </p:spTree>
    <p:extLst>
      <p:ext uri="{BB962C8B-B14F-4D97-AF65-F5344CB8AC3E}">
        <p14:creationId xmlns:p14="http://schemas.microsoft.com/office/powerpoint/2010/main" val="2771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D032FA-39ED-DC89-1DF8-001D039D3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/>
              <a:t>Anforderungen aus dem Pflichtenheft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16C598-FFD2-AC9F-B343-2E741E820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6406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2000"/>
              <a:t>Webserver mit Docker:</a:t>
            </a:r>
            <a:endParaRPr lang="en-US" sz="2000"/>
          </a:p>
          <a:p>
            <a:pPr lvl="1"/>
            <a:r>
              <a:rPr lang="de-DE" sz="1800"/>
              <a:t>Ein Webserver ist eingerichtet, auf dem die Webseite in einem Docker-Container stabil läuft</a:t>
            </a:r>
            <a:endParaRPr lang="en-US" sz="1800"/>
          </a:p>
          <a:p>
            <a:pPr lvl="1"/>
            <a:r>
              <a:rPr lang="de-DE" sz="1800"/>
              <a:t>Die Webseite ist über einen Browser erreichbar</a:t>
            </a:r>
            <a:endParaRPr lang="en-US" sz="1800"/>
          </a:p>
          <a:p>
            <a:r>
              <a:rPr lang="de-DE" sz="2000"/>
              <a:t>Grundfunktionalität der Webseite:</a:t>
            </a:r>
            <a:endParaRPr lang="en-US" sz="2000"/>
          </a:p>
          <a:p>
            <a:pPr lvl="1"/>
            <a:r>
              <a:rPr lang="de-DE" sz="1800"/>
              <a:t>Die Webseite muss grundlegende Inhalte anzeigen</a:t>
            </a:r>
            <a:endParaRPr lang="en-US" sz="1800"/>
          </a:p>
          <a:p>
            <a:pPr lvl="1"/>
            <a:r>
              <a:rPr lang="de-DE" sz="1800"/>
              <a:t>Die Webseite ist responsiv und fehlerfrei aufrufbar</a:t>
            </a:r>
            <a:endParaRPr lang="en-US" sz="1800"/>
          </a:p>
          <a:p>
            <a:r>
              <a:rPr lang="de-DE" sz="2000"/>
              <a:t>Monitoring mit Prometheus und </a:t>
            </a:r>
            <a:r>
              <a:rPr lang="de-DE" sz="2000" err="1"/>
              <a:t>Grafana</a:t>
            </a:r>
            <a:r>
              <a:rPr lang="de-DE" sz="2000"/>
              <a:t>:</a:t>
            </a:r>
            <a:endParaRPr lang="en-US" sz="2000"/>
          </a:p>
          <a:p>
            <a:pPr lvl="1"/>
            <a:r>
              <a:rPr lang="de-DE" sz="1800"/>
              <a:t>Prometheus-Node-</a:t>
            </a:r>
            <a:r>
              <a:rPr lang="de-DE" sz="1800" err="1"/>
              <a:t>Exporter</a:t>
            </a:r>
            <a:r>
              <a:rPr lang="de-DE" sz="1800"/>
              <a:t> ist auf jeder virtuellen Maschine eingerichtet und funktionsfähig</a:t>
            </a:r>
            <a:endParaRPr lang="en-US" sz="1800"/>
          </a:p>
          <a:p>
            <a:pPr lvl="1"/>
            <a:r>
              <a:rPr lang="de-DE" sz="1800" err="1"/>
              <a:t>Grafana</a:t>
            </a:r>
            <a:r>
              <a:rPr lang="de-DE" sz="1800"/>
              <a:t> zeigt mindestens eine benutzerdefinierte Metrik aus Prometheus an, z. B. die CPU-Auslastung eines Servers</a:t>
            </a:r>
            <a:endParaRPr lang="en-US" sz="1800"/>
          </a:p>
          <a:p>
            <a:r>
              <a:rPr lang="de-DE" sz="2000"/>
              <a:t>Backup der Website-Konfiguration:</a:t>
            </a:r>
            <a:endParaRPr lang="en-US" sz="2000"/>
          </a:p>
          <a:p>
            <a:pPr lvl="1"/>
            <a:r>
              <a:rPr lang="de-DE" sz="1800"/>
              <a:t>Die Website-Konfigurationsdateien sind im Backup enthalten</a:t>
            </a:r>
            <a:endParaRPr lang="en-US" sz="1800"/>
          </a:p>
          <a:p>
            <a:pPr lvl="1"/>
            <a:r>
              <a:rPr lang="de-DE" sz="1800"/>
              <a:t>Eine Dokumentation beschreibt, wie das Backup eingespielt wird, um das System neu aufzusetzen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764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BA98D-0877-6ABA-F38E-20782260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6000"/>
              <a:t>Projektplanung &amp; Umsetzung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B2DCA-C5D6-CFDC-19BE-8A14E69D8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9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35BF2-842B-21D2-4281-91CDC813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Jakob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808DFA-1467-3204-BED9-DEEBD57C7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5771"/>
            <a:ext cx="10515600" cy="1500187"/>
          </a:xfrm>
        </p:spPr>
        <p:txBody>
          <a:bodyPr/>
          <a:lstStyle/>
          <a:p>
            <a:r>
              <a:rPr lang="de-DE"/>
              <a:t>Projektmanagement, Infrastruktur, Backup</a:t>
            </a:r>
          </a:p>
        </p:txBody>
      </p:sp>
    </p:spTree>
    <p:extLst>
      <p:ext uri="{BB962C8B-B14F-4D97-AF65-F5344CB8AC3E}">
        <p14:creationId xmlns:p14="http://schemas.microsoft.com/office/powerpoint/2010/main" val="411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C4B98-5F55-B317-F259-62955681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Scrum als agiles Vorgehensmodell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1A4D4-34FF-CDB3-54C9-6F3B43B96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 lnSpcReduction="10000"/>
          </a:bodyPr>
          <a:lstStyle/>
          <a:p>
            <a:pPr marL="361950" indent="-361950">
              <a:buFont typeface="Wingdings" panose="05000000000000000000" pitchFamily="2" charset="2"/>
              <a:buChar char="Ø"/>
            </a:pPr>
            <a:r>
              <a:rPr lang="de-DE" sz="2400" err="1"/>
              <a:t>Scrum</a:t>
            </a:r>
            <a:r>
              <a:rPr lang="de-DE" sz="2400"/>
              <a:t> ermöglicht eine iterative und flexible Entwicklung, was besonders für unser Projekt wichtig war</a:t>
            </a:r>
          </a:p>
          <a:p>
            <a:pPr marL="0" indent="0">
              <a:buNone/>
            </a:pPr>
            <a:r>
              <a:rPr lang="de-DE" sz="2400"/>
              <a:t>Warum haben wir es gewählt?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Anforderungen haben sich </a:t>
            </a:r>
            <a:r>
              <a:rPr lang="de-DE" sz="2400" err="1"/>
              <a:t>geändern</a:t>
            </a:r>
            <a:r>
              <a:rPr lang="de-DE" sz="2400"/>
              <a:t> → </a:t>
            </a:r>
            <a:r>
              <a:rPr lang="de-DE" sz="2400" err="1"/>
              <a:t>Scrum</a:t>
            </a:r>
            <a:r>
              <a:rPr lang="de-DE" sz="2400"/>
              <a:t> erlaubt schnelle Anpassungen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Klare Rollenverteilung (</a:t>
            </a:r>
            <a:r>
              <a:rPr lang="de-DE" sz="2400" err="1"/>
              <a:t>Scrum</a:t>
            </a:r>
            <a:r>
              <a:rPr lang="de-DE" sz="2400"/>
              <a:t> Master, </a:t>
            </a:r>
            <a:r>
              <a:rPr lang="de-DE" sz="2400" err="1"/>
              <a:t>Product</a:t>
            </a:r>
            <a:r>
              <a:rPr lang="de-DE" sz="2400"/>
              <a:t> </a:t>
            </a:r>
            <a:r>
              <a:rPr lang="de-DE" sz="2400" err="1"/>
              <a:t>Owner</a:t>
            </a:r>
            <a:r>
              <a:rPr lang="de-DE" sz="2400"/>
              <a:t>, Entwicklungsteam)</a:t>
            </a:r>
          </a:p>
          <a:p>
            <a:pPr lvl="1"/>
            <a:r>
              <a:rPr lang="de-DE" err="1"/>
              <a:t>Scrum</a:t>
            </a:r>
            <a:r>
              <a:rPr lang="de-DE"/>
              <a:t>-Master: 			Jakob Vogel</a:t>
            </a:r>
          </a:p>
          <a:p>
            <a:pPr lvl="1"/>
            <a:r>
              <a:rPr lang="de-DE"/>
              <a:t>Product-</a:t>
            </a:r>
            <a:r>
              <a:rPr lang="de-DE" err="1"/>
              <a:t>Owner</a:t>
            </a:r>
            <a:r>
              <a:rPr lang="de-DE"/>
              <a:t>: 			Marcel Risch (Vertretung: Eka Yana)</a:t>
            </a:r>
          </a:p>
          <a:p>
            <a:pPr lvl="1"/>
            <a:r>
              <a:rPr lang="de-DE"/>
              <a:t>Entwicklungsteam: 		Eric </a:t>
            </a:r>
            <a:r>
              <a:rPr lang="de-DE" err="1"/>
              <a:t>Nözel</a:t>
            </a:r>
            <a:r>
              <a:rPr lang="de-DE"/>
              <a:t>, Emily Lehmann, Eka Yana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/>
              <a:t>Regelmäßige Sprints sorgen für eine gute Fortschrittsüberwachung</a:t>
            </a:r>
          </a:p>
        </p:txBody>
      </p:sp>
    </p:spTree>
    <p:extLst>
      <p:ext uri="{BB962C8B-B14F-4D97-AF65-F5344CB8AC3E}">
        <p14:creationId xmlns:p14="http://schemas.microsoft.com/office/powerpoint/2010/main" val="219908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9F8F3-7C83-41F6-F86C-EE028E4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Product</a:t>
            </a:r>
            <a:r>
              <a:rPr lang="de-DE"/>
              <a:t> Backlog</a:t>
            </a:r>
          </a:p>
        </p:txBody>
      </p:sp>
      <p:pic>
        <p:nvPicPr>
          <p:cNvPr id="5" name="Grafik 4" descr="Ein Bild, das Text, Papier, Buch, Papierprodukt enthält.&#10;&#10;Automatisch generierte Beschreibung">
            <a:extLst>
              <a:ext uri="{FF2B5EF4-FFF2-40B4-BE49-F238E27FC236}">
                <a16:creationId xmlns:a16="http://schemas.microsoft.com/office/drawing/2014/main" id="{ADB6CC5B-5CCF-57CE-87D7-5B0B113F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736" y="1925349"/>
            <a:ext cx="3596495" cy="4795327"/>
          </a:xfrm>
          <a:prstGeom prst="rect">
            <a:avLst/>
          </a:prstGeom>
        </p:spPr>
      </p:pic>
      <p:pic>
        <p:nvPicPr>
          <p:cNvPr id="7" name="Grafik 6" descr="Ein Bild, das Text, Papier, Brief, Papierprodukt enthält.&#10;&#10;Automatisch generierte Beschreibung">
            <a:extLst>
              <a:ext uri="{FF2B5EF4-FFF2-40B4-BE49-F238E27FC236}">
                <a16:creationId xmlns:a16="http://schemas.microsoft.com/office/drawing/2014/main" id="{563F79E7-4EAC-05EF-D13B-FA4F0A131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78" y="1925350"/>
            <a:ext cx="3596495" cy="4795327"/>
          </a:xfrm>
          <a:prstGeom prst="rect">
            <a:avLst/>
          </a:prstGeom>
        </p:spPr>
      </p:pic>
      <p:pic>
        <p:nvPicPr>
          <p:cNvPr id="9" name="Grafik 8" descr="Ein Bild, das Text, Papier, Buch, Papierprodukt enthält.&#10;&#10;Automatisch generierte Beschreibung">
            <a:extLst>
              <a:ext uri="{FF2B5EF4-FFF2-40B4-BE49-F238E27FC236}">
                <a16:creationId xmlns:a16="http://schemas.microsoft.com/office/drawing/2014/main" id="{DB16F8FD-532B-0676-9B86-C789F13CD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0" y="1925350"/>
            <a:ext cx="3596495" cy="47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05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953956199819640832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91D4C477-4CBF-4833-A763-167B6759CA65}">
  <ds:schemaRefs/>
</ds:datastoreItem>
</file>

<file path=customXml/itemProps2.xml><?xml version="1.0" encoding="utf-8"?>
<ds:datastoreItem xmlns:ds="http://schemas.openxmlformats.org/officeDocument/2006/customXml" ds:itemID="{2E566E46-38D1-4FF6-AC12-AFCFCA15E44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36</Slides>
  <Notes>0</Notes>
  <HiddenSlides>5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</vt:lpstr>
      <vt:lpstr>CMB Prod.</vt:lpstr>
      <vt:lpstr>Inhalt der Presi</vt:lpstr>
      <vt:lpstr>Übersicht</vt:lpstr>
      <vt:lpstr>Projektidee</vt:lpstr>
      <vt:lpstr>Anforderungen aus dem Pflichtenheft</vt:lpstr>
      <vt:lpstr>Projektplanung &amp; Umsetzung</vt:lpstr>
      <vt:lpstr>Jakob</vt:lpstr>
      <vt:lpstr>Scrum als agiles Vorgehensmodell</vt:lpstr>
      <vt:lpstr>Product Backlog</vt:lpstr>
      <vt:lpstr>Pair Programming zur optimierten Wissensverteilung</vt:lpstr>
      <vt:lpstr>Aufteilung des Zeitplans in mehrere Sprints</vt:lpstr>
      <vt:lpstr>Sprintplanung</vt:lpstr>
      <vt:lpstr>Visualisierung des Zeitplans mithilfe eines Gantt-Diagramms</vt:lpstr>
      <vt:lpstr>PowerPoint Presentation</vt:lpstr>
      <vt:lpstr>Infrastruktur aufbauen</vt:lpstr>
      <vt:lpstr>Infrastruktur in echt</vt:lpstr>
      <vt:lpstr>Emily</vt:lpstr>
      <vt:lpstr>Backup</vt:lpstr>
      <vt:lpstr>Was hat Emily gelernt?</vt:lpstr>
      <vt:lpstr>Eka</vt:lpstr>
      <vt:lpstr>Website</vt:lpstr>
      <vt:lpstr>Was hat Eka gelernt? </vt:lpstr>
      <vt:lpstr>Marcel</vt:lpstr>
      <vt:lpstr>SSH-Regeln</vt:lpstr>
      <vt:lpstr>SSH KEYS</vt:lpstr>
      <vt:lpstr>Docker/Docker Swarm - Cluster</vt:lpstr>
      <vt:lpstr>Monitoring</vt:lpstr>
      <vt:lpstr>Eric</vt:lpstr>
      <vt:lpstr>Sammeln der Daten</vt:lpstr>
      <vt:lpstr>Grafische Darstellung der Überwachung</vt:lpstr>
      <vt:lpstr>Demo</vt:lpstr>
      <vt:lpstr>Was ist uns nicht so gut gelungen</vt:lpstr>
      <vt:lpstr>Was ist uns gut gelungen</vt:lpstr>
      <vt:lpstr>Welche Tools/Dokumente waren besonders nützlich</vt:lpstr>
      <vt:lpstr>Bewertung des Vorgehensmodell</vt:lpstr>
      <vt:lpstr>Ausgang des Projekts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CMB</dc:title>
  <dc:creator>Eric Nözel</dc:creator>
  <cp:revision>1</cp:revision>
  <dcterms:created xsi:type="dcterms:W3CDTF">2025-03-11T09:07:36Z</dcterms:created>
  <dcterms:modified xsi:type="dcterms:W3CDTF">2025-03-12T09:52:15Z</dcterms:modified>
</cp:coreProperties>
</file>