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0" r:id="rId5"/>
    <p:sldId id="266" r:id="rId6"/>
    <p:sldId id="267" r:id="rId7"/>
    <p:sldId id="268" r:id="rId8"/>
    <p:sldId id="262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C37BC-591C-4082-9352-300BA178C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B4DA7-85E8-48C2-89B0-FBB69E5AD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8510F3-A4DF-435E-A171-0F4018CB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B982C-0E0E-4389-BDAF-4FB98E67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74EE3-F09D-429B-B53A-CA43658C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71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2BFB6-1D40-4AA6-BF60-BE854857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A058F-DB3A-4941-BFD7-536DD7377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D6AB8-37FF-496F-AE9F-51FDAB13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A1B17-3C12-4D65-BCB8-875DA06A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47DF6-1D2D-4632-AC92-AA1497D9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05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80488A-D287-4072-9288-0B144F9AB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22A311-3453-4F94-9D31-03A1524D0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687EC-B229-4209-A8A2-11D1A9B7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1E16B-B951-406A-B784-4C88F8C9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30F283-E236-43C1-80B8-2C51F7AE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B049E-582B-4401-B082-C7220AC8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DFDA6-4847-4543-A8EC-72F6D78F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A3137-090E-4C3F-B222-95E21F40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F37709-85E7-4F1A-92F8-893900CA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9CF8D3-DDD5-4E00-AAAA-DA38EAC0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3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237CD-6DE6-40DB-AFFA-ADAC5C01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0C041-3B79-4638-87A7-C25B03F7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20BAE-8F88-4023-AA40-DE20C9EF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7BC71-6A65-4483-97DE-629401B4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A6EF0A-9F48-492F-9013-4D019207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84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48852-F6BE-425E-A557-F58CC2F2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13D71-6DF6-449C-8C8D-1F4E417CF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0D69D6-54DC-44DC-8F20-74E3E91F0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4637F6-E70B-49DC-AB42-18136CBD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07C854-E9E7-4B05-A75D-F5C3B684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678C5C-A4AE-4AC0-881C-38CA7EA4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1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5F0B-EF87-43C0-967D-04F90DBA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679960-D5BC-4D4B-8D22-CD07CAF5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9463F9-8FA4-485B-9349-29E80E37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30C533-96DC-4127-949E-D9701791C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55F998-9AEC-4DD6-BDBB-FFC867F0F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799B9A-16C8-4C0C-973F-432DDD5B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AD5B9C-6A61-4765-ABFC-AF8602B1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3CCDF4-0E10-4017-9D6D-60F583EE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21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1AEC1-F692-4676-8D53-0BC54ADD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3C4572-D3E3-424E-B6B2-9981AD27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0CF20D-72CE-4A00-8916-8C6F868C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396D5E-C0E4-45C7-B76F-CB206D3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7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A9DA0-A014-4F89-8EE0-D0423F44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3DB3A0-028D-4664-8B02-F58268E0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8A7E50-6659-4429-8ADB-1AEEE8BE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3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484B8-0AA6-4E3F-B243-DB6F2421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A5708-5D73-400D-A9C5-7CA2C362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08DD13-FCDD-4675-858F-2EC40A900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2EB1C6-68A0-4BD3-B941-ACE2A368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850288-455A-4ADB-A240-4FFBA7C5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3CC5FD-1301-491D-9594-D8007208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6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8EACA-3003-4F9A-A1BE-C74BE182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3F0CBC-9369-4FE7-89A2-D2EDA9622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CAE770-05F1-4AF0-80F5-70CB7848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5CF9DF-D662-47F3-B979-35526324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D27F87-3414-4CAD-AB4C-A4BCA96D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D11D70-FC0E-471C-96E0-5BB8EE5F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0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D83B0-CF10-4241-A220-F98FCD4E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CCB487-A849-4EDD-9643-56A79310A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606DC-FCBE-4DD3-A6E0-F6D7119A0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A524-CC86-47D6-B1BB-4F0A39F34DF6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D68D17-FC9B-4BA9-83BC-5EA94539E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F89CE-AE8B-45C1-B921-EBF6CCCF9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7CA9-6247-4450-97E5-464730AC5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90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EF281AFC-C33B-4F09-A928-1EC58A954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assis, noir, eau&#10;&#10;Description générée automatiquement">
            <a:extLst>
              <a:ext uri="{FF2B5EF4-FFF2-40B4-BE49-F238E27FC236}">
                <a16:creationId xmlns:a16="http://schemas.microsoft.com/office/drawing/2014/main" id="{A172717C-E777-4041-B389-43904DB3E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8" r="-1" b="-1"/>
          <a:stretch/>
        </p:blipFill>
        <p:spPr>
          <a:xfrm>
            <a:off x="-1315197" y="948267"/>
            <a:ext cx="12191980" cy="6857999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D68028DB-A126-4990-9942-0625D2371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76805E71-D4F6-4554-B94A-1551CA757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3ED8B0AB-AFC8-4BD9-8F04-45B43D074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4F69D2-639C-4CAF-92F2-318E51164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4267831"/>
            <a:ext cx="7970903" cy="1071585"/>
          </a:xfrm>
        </p:spPr>
        <p:txBody>
          <a:bodyPr>
            <a:normAutofit/>
          </a:bodyPr>
          <a:lstStyle/>
          <a:p>
            <a:r>
              <a:rPr lang="fr-FR" sz="4800" dirty="0" err="1">
                <a:solidFill>
                  <a:srgbClr val="FFFFFF"/>
                </a:solidFill>
              </a:rPr>
              <a:t>GraVTunes</a:t>
            </a:r>
            <a:endParaRPr lang="fr-FR" sz="4800" dirty="0">
              <a:solidFill>
                <a:srgbClr val="FFFFFF"/>
              </a:solidFill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8BCD8A7A-53FC-474D-B04F-67F9F4286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7800" y="4377267"/>
            <a:ext cx="3121152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962FC2-D965-4440-A7E3-B34CD785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1B3FD-AC0F-4FCB-95F2-B65A50A7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Présentation du sujet</a:t>
            </a:r>
          </a:p>
          <a:p>
            <a:r>
              <a:rPr lang="fr-FR" sz="2400" dirty="0"/>
              <a:t>Choix de conception</a:t>
            </a:r>
          </a:p>
          <a:p>
            <a:r>
              <a:rPr lang="fr-FR" sz="2400" dirty="0"/>
              <a:t>Répartition des tâches</a:t>
            </a:r>
          </a:p>
          <a:p>
            <a:r>
              <a:rPr lang="fr-FR" sz="2400" dirty="0"/>
              <a:t>Ce qui a été réalisé</a:t>
            </a:r>
          </a:p>
          <a:p>
            <a:r>
              <a:rPr lang="fr-FR" sz="2400" dirty="0"/>
              <a:t>Difficultés rencontrées</a:t>
            </a:r>
          </a:p>
          <a:p>
            <a:r>
              <a:rPr lang="fr-FR" sz="2400" dirty="0"/>
              <a:t>Démonstration</a:t>
            </a:r>
          </a:p>
          <a:p>
            <a:r>
              <a:rPr lang="fr-FR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0669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83B43D-6EB2-467C-A341-A66DCF42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Présentation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27C0E-8DA6-4512-AF2C-6556A96B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367564"/>
          </a:xfrm>
        </p:spPr>
        <p:txBody>
          <a:bodyPr anchor="ctr">
            <a:normAutofit/>
          </a:bodyPr>
          <a:lstStyle/>
          <a:p>
            <a:r>
              <a:rPr lang="fr-FR" sz="2400" dirty="0"/>
              <a:t>Site Web permettant la : </a:t>
            </a:r>
          </a:p>
          <a:p>
            <a:pPr lvl="1"/>
            <a:r>
              <a:rPr lang="fr-FR" sz="2000" dirty="0"/>
              <a:t>Gestion de fichiers audio </a:t>
            </a:r>
          </a:p>
          <a:p>
            <a:pPr lvl="2"/>
            <a:r>
              <a:rPr lang="fr-FR" dirty="0"/>
              <a:t>Envoi de fichier sur le serveur </a:t>
            </a:r>
          </a:p>
          <a:p>
            <a:pPr lvl="2"/>
            <a:r>
              <a:rPr lang="fr-FR" dirty="0"/>
              <a:t>Gestion de bibliothèques </a:t>
            </a:r>
          </a:p>
          <a:p>
            <a:pPr lvl="2"/>
            <a:r>
              <a:rPr lang="fr-FR" dirty="0"/>
              <a:t>Écoute à distance</a:t>
            </a:r>
          </a:p>
          <a:p>
            <a:pPr lvl="2"/>
            <a:r>
              <a:rPr lang="fr-FR" dirty="0"/>
              <a:t>Partage </a:t>
            </a:r>
          </a:p>
          <a:p>
            <a:pPr lvl="1"/>
            <a:r>
              <a:rPr lang="fr-FR" dirty="0"/>
              <a:t>Transformation de fichiers audio en vinyle</a:t>
            </a:r>
          </a:p>
          <a:p>
            <a:pPr lvl="2"/>
            <a:r>
              <a:rPr lang="fr-FR" dirty="0"/>
              <a:t>Panier </a:t>
            </a:r>
          </a:p>
          <a:p>
            <a:pPr lvl="2"/>
            <a:r>
              <a:rPr lang="fr-FR" dirty="0"/>
              <a:t>Commande </a:t>
            </a:r>
          </a:p>
          <a:p>
            <a:pPr lvl="2"/>
            <a:r>
              <a:rPr lang="fr-FR" dirty="0"/>
              <a:t>Paiement</a:t>
            </a:r>
          </a:p>
        </p:txBody>
      </p:sp>
    </p:spTree>
    <p:extLst>
      <p:ext uri="{BB962C8B-B14F-4D97-AF65-F5344CB8AC3E}">
        <p14:creationId xmlns:p14="http://schemas.microsoft.com/office/powerpoint/2010/main" val="353749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58A841-80F3-459C-AD13-6BB2A5A0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Choix de conception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2A8C61-EC3B-4C64-ACBC-B0F2A1B5C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505" y="3965242"/>
            <a:ext cx="1078928" cy="9303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F09BCB-E228-44B9-927E-04220CDFE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64" y="4067503"/>
            <a:ext cx="1784523" cy="892262"/>
          </a:xfrm>
          <a:prstGeom prst="rect">
            <a:avLst/>
          </a:prstGeom>
        </p:spPr>
      </p:pic>
      <p:pic>
        <p:nvPicPr>
          <p:cNvPr id="13" name="Image 12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8CEA6992-9974-418C-B61D-257E1B6EC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11" y="2285407"/>
            <a:ext cx="4032289" cy="1527382"/>
          </a:xfrm>
          <a:prstGeom prst="rect">
            <a:avLst/>
          </a:prstGeom>
        </p:spPr>
      </p:pic>
      <p:pic>
        <p:nvPicPr>
          <p:cNvPr id="17" name="Image 16" descr="Une image contenant chope, alimentation, tasse&#10;&#10;Description générée automatiquement">
            <a:extLst>
              <a:ext uri="{FF2B5EF4-FFF2-40B4-BE49-F238E27FC236}">
                <a16:creationId xmlns:a16="http://schemas.microsoft.com/office/drawing/2014/main" id="{B785BEF3-835B-41E6-B080-2D9E5F6D8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91" y="2676206"/>
            <a:ext cx="1300791" cy="892262"/>
          </a:xfrm>
          <a:prstGeom prst="rect">
            <a:avLst/>
          </a:prstGeom>
        </p:spPr>
      </p:pic>
      <p:pic>
        <p:nvPicPr>
          <p:cNvPr id="20" name="Image 19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FD42B4F7-B34D-4D68-B21B-55600F024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40" y="2672169"/>
            <a:ext cx="1524012" cy="762006"/>
          </a:xfrm>
          <a:prstGeom prst="rect">
            <a:avLst/>
          </a:prstGeom>
        </p:spPr>
      </p:pic>
      <p:pic>
        <p:nvPicPr>
          <p:cNvPr id="24" name="Image 23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DE608AC8-47EA-408E-8F91-0779466C2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751" y="4067503"/>
            <a:ext cx="1784524" cy="892262"/>
          </a:xfrm>
          <a:prstGeom prst="rect">
            <a:avLst/>
          </a:prstGeom>
        </p:spPr>
      </p:pic>
      <p:pic>
        <p:nvPicPr>
          <p:cNvPr id="32" name="Image 3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883D093-B452-4284-AB8E-050096056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69" y="5563791"/>
            <a:ext cx="1672181" cy="668873"/>
          </a:xfrm>
          <a:prstGeom prst="rect">
            <a:avLst/>
          </a:prstGeom>
        </p:spPr>
      </p:pic>
      <p:pic>
        <p:nvPicPr>
          <p:cNvPr id="37" name="Image 36" descr="Une image contenant fleur&#10;&#10;Description générée automatiquement">
            <a:extLst>
              <a:ext uri="{FF2B5EF4-FFF2-40B4-BE49-F238E27FC236}">
                <a16:creationId xmlns:a16="http://schemas.microsoft.com/office/drawing/2014/main" id="{07CC6AF5-7B8F-48EE-8437-D4B2BA5AF1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12" y="5285984"/>
            <a:ext cx="1520999" cy="946680"/>
          </a:xfrm>
          <a:prstGeom prst="rect">
            <a:avLst/>
          </a:prstGeom>
        </p:spPr>
      </p:pic>
      <p:pic>
        <p:nvPicPr>
          <p:cNvPr id="39" name="Image 38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ABE96413-4F36-42D8-BCE0-1A6F379230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86" y="4194126"/>
            <a:ext cx="1234811" cy="639015"/>
          </a:xfrm>
          <a:prstGeom prst="rect">
            <a:avLst/>
          </a:prstGeom>
        </p:spPr>
      </p:pic>
      <p:pic>
        <p:nvPicPr>
          <p:cNvPr id="41" name="Image 40" descr="Une image contenant objet, horloge, dessin, signe&#10;&#10;Description générée automatiquement">
            <a:extLst>
              <a:ext uri="{FF2B5EF4-FFF2-40B4-BE49-F238E27FC236}">
                <a16:creationId xmlns:a16="http://schemas.microsoft.com/office/drawing/2014/main" id="{EAF45701-27A6-4851-A3FB-7AA28A2CEE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38" y="5506863"/>
            <a:ext cx="1901662" cy="7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1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58A841-80F3-459C-AD13-6BB2A5A0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Répartition des tâches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19EA7-E75C-4F69-8B46-8C2B0720F550}"/>
              </a:ext>
            </a:extLst>
          </p:cNvPr>
          <p:cNvSpPr/>
          <p:nvPr/>
        </p:nvSpPr>
        <p:spPr>
          <a:xfrm>
            <a:off x="812935" y="3126724"/>
            <a:ext cx="104102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Jules: Espace membres, Panier, Commandes, Paiement, Vinyles, 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Anthony: Titres, tableau de bord,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Loïc: Playlists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Nathan: Tickets </a:t>
            </a:r>
          </a:p>
        </p:txBody>
      </p:sp>
    </p:spTree>
    <p:extLst>
      <p:ext uri="{BB962C8B-B14F-4D97-AF65-F5344CB8AC3E}">
        <p14:creationId xmlns:p14="http://schemas.microsoft.com/office/powerpoint/2010/main" val="314229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58A841-80F3-459C-AD13-6BB2A5A0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Ce qui a été réalisé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19EA7-E75C-4F69-8B46-8C2B0720F550}"/>
              </a:ext>
            </a:extLst>
          </p:cNvPr>
          <p:cNvSpPr/>
          <p:nvPr/>
        </p:nvSpPr>
        <p:spPr>
          <a:xfrm>
            <a:off x="812935" y="3126724"/>
            <a:ext cx="104102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Itération 1 : réalisée comme initialement prévu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Itération 2 : réalisation partielle (tickets, playlists, lecteur et l’administration)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Itération 3 : réalisation des parties manquantes, abandon de la version mobile mais nous nous sommes adaptés en rendant un site le plus responsive possible.</a:t>
            </a:r>
          </a:p>
        </p:txBody>
      </p:sp>
    </p:spTree>
    <p:extLst>
      <p:ext uri="{BB962C8B-B14F-4D97-AF65-F5344CB8AC3E}">
        <p14:creationId xmlns:p14="http://schemas.microsoft.com/office/powerpoint/2010/main" val="224114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58A841-80F3-459C-AD13-6BB2A5A0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Difficultés rencontrées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19EA7-E75C-4F69-8B46-8C2B0720F550}"/>
              </a:ext>
            </a:extLst>
          </p:cNvPr>
          <p:cNvSpPr/>
          <p:nvPr/>
        </p:nvSpPr>
        <p:spPr>
          <a:xfrm>
            <a:off x="812935" y="3126724"/>
            <a:ext cx="104102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Travail de groupe et communication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Utilisation de branche et expérimentation des Pull </a:t>
            </a:r>
            <a:r>
              <a:rPr lang="fr-FR" sz="2000" dirty="0" err="1"/>
              <a:t>Requests</a:t>
            </a:r>
            <a:endParaRPr lang="fr-FR" sz="20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de certaines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Manque de temps pour l’itération 3</a:t>
            </a:r>
          </a:p>
        </p:txBody>
      </p:sp>
    </p:spTree>
    <p:extLst>
      <p:ext uri="{BB962C8B-B14F-4D97-AF65-F5344CB8AC3E}">
        <p14:creationId xmlns:p14="http://schemas.microsoft.com/office/powerpoint/2010/main" val="8967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3D6A17-09F9-4D63-8604-ABDC1CD7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419714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32FB61-B50E-42C0-A79A-44A70C2F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380A24-E76A-49B1-BC7E-17E52A31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Certains objectifs non-atteints</a:t>
            </a:r>
          </a:p>
          <a:p>
            <a:endParaRPr lang="fr-FR" sz="2400" dirty="0"/>
          </a:p>
          <a:p>
            <a:r>
              <a:rPr lang="fr-FR" sz="2400" dirty="0"/>
              <a:t>Manque de travail personnel</a:t>
            </a:r>
          </a:p>
          <a:p>
            <a:endParaRPr lang="fr-FR" sz="2400" dirty="0"/>
          </a:p>
          <a:p>
            <a:r>
              <a:rPr lang="fr-FR" sz="2400" dirty="0"/>
              <a:t>Difficultés pour atteindre les objectifs fixés lors de la conception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862002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188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GraVTunes</vt:lpstr>
      <vt:lpstr>Sommaire</vt:lpstr>
      <vt:lpstr>Présentation du sujet</vt:lpstr>
      <vt:lpstr>Choix de conception</vt:lpstr>
      <vt:lpstr>Répartition des tâches</vt:lpstr>
      <vt:lpstr>Ce qui a été réalisé</vt:lpstr>
      <vt:lpstr>Difficultés rencontrées</vt:lpstr>
      <vt:lpstr>Démo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GraVTunes: Itération n°2</dc:title>
  <dc:creator>Jules Sayer</dc:creator>
  <cp:lastModifiedBy>Loic Tardieu</cp:lastModifiedBy>
  <cp:revision>39</cp:revision>
  <dcterms:created xsi:type="dcterms:W3CDTF">2020-03-08T19:53:50Z</dcterms:created>
  <dcterms:modified xsi:type="dcterms:W3CDTF">2020-04-01T19:02:57Z</dcterms:modified>
</cp:coreProperties>
</file>