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13"/>
  </p:notesMasterIdLst>
  <p:handoutMasterIdLst>
    <p:handoutMasterId r:id="rId14"/>
  </p:handoutMasterIdLst>
  <p:sldIdLst>
    <p:sldId id="256" r:id="rId5"/>
    <p:sldId id="259" r:id="rId6"/>
    <p:sldId id="258" r:id="rId7"/>
    <p:sldId id="261" r:id="rId8"/>
    <p:sldId id="262" r:id="rId9"/>
    <p:sldId id="263" r:id="rId10"/>
    <p:sldId id="264"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74" d="100"/>
          <a:sy n="74" d="100"/>
        </p:scale>
        <p:origin x="576" y="54"/>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_rels/data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image" Target="../media/image6.jpg"/></Relationships>
</file>

<file path=ppt/diagrams/_rels/drawing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image" Target="../media/image6.jp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err="1" smtClean="0"/>
            <a:t>Chatspace</a:t>
          </a:r>
          <a:r>
            <a:rPr lang="en-US" dirty="0" smtClean="0"/>
            <a:t> functions similar to Discord or Slack. </a:t>
          </a:r>
          <a:endParaRPr lang="en-US" dirty="0"/>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smtClean="0"/>
            <a:t>We have a landing page supporting login functionality with unique users. 	</a:t>
          </a:r>
          <a:endParaRPr lang="en-US" dirty="0"/>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smtClean="0"/>
            <a:t>Once the user is logged in, there’s channels for a variety of topics, each with its’ own unique message board.</a:t>
          </a:r>
          <a:endParaRPr lang="en-US" dirty="0"/>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t>
        <a:bodyPr/>
        <a:lstStyle/>
        <a:p>
          <a:endParaRPr lang="en-US"/>
        </a:p>
      </dgm:t>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t>
        <a:bodyPr/>
        <a:lstStyle/>
        <a:p>
          <a:endParaRPr lang="en-US"/>
        </a:p>
      </dgm:t>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t>
        <a:bodyPr/>
        <a:lstStyle/>
        <a:p>
          <a:endParaRPr lang="en-US"/>
        </a:p>
      </dgm:t>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t>
        <a:bodyPr/>
        <a:lstStyle/>
        <a:p>
          <a:endParaRPr lang="en-US"/>
        </a:p>
      </dgm:t>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t>
        <a:bodyPr/>
        <a:lstStyle/>
        <a:p>
          <a:endParaRPr lang="en-US"/>
        </a:p>
      </dgm:t>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A11E3B12-1828-45A7-86C3-BB85832DF84D}" type="presOf" srcId="{CA077D98-8478-47EA-B6A9-99ACE60C64D4}" destId="{D79B43FC-100B-4A0D-A4D5-0D2D04B99064}" srcOrd="0" destOrd="0" presId="urn:microsoft.com/office/officeart/2008/layout/VerticalCurvedList"/>
    <dgm:cxn modelId="{4F65CC8F-B5A8-40BE-A32B-05862B543D6A}" type="presOf" srcId="{7E5AA53B-3EEE-4DE4-BB81-9044890C2946}" destId="{57806726-6E60-4ACC-9C1C-7DF9CC365A10}" srcOrd="0" destOrd="0" presId="urn:microsoft.com/office/officeart/2008/layout/VerticalCurvedList"/>
    <dgm:cxn modelId="{FAF3F884-F0CF-440F-8CB1-B7648AB1B138}" srcId="{7E5AA53B-3EEE-4DE4-BB81-9044890C2946}" destId="{5605D28D-2CE6-4513-8566-952984E21E14}" srcOrd="2" destOrd="0" parTransId="{EB15AB98-362B-4E70-A3DA-995FC3E8BA79}" sibTransId="{823D1971-2C4D-4EC5-A874-2F463DE37109}"/>
    <dgm:cxn modelId="{0B5DAE5F-BCDC-4BF7-A6E7-CF856886A64D}" srcId="{7E5AA53B-3EEE-4DE4-BB81-9044890C2946}" destId="{6750AC01-D39D-4F3A-9DC8-2A211EE986A2}" srcOrd="0" destOrd="0" parTransId="{720680DC-AAA4-4434-A582-60EBCC5BA355}" sibTransId="{CA077D98-8478-47EA-B6A9-99ACE60C64D4}"/>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5439ED-3999-4B1F-8FAC-0E62C7F513C0}" type="doc">
      <dgm:prSet loTypeId="urn:microsoft.com/office/officeart/2005/8/layout/rings+Icon" loCatId="officeonline" qsTypeId="urn:microsoft.com/office/officeart/2005/8/quickstyle/simple1" qsCatId="simple" csTypeId="urn:microsoft.com/office/officeart/2005/8/colors/accent1_2" csCatId="accent1" phldr="1"/>
      <dgm:spPr/>
    </dgm:pt>
    <dgm:pt modelId="{B7FC65AB-3B15-45EB-A312-3C73E3780D86}">
      <dgm:prSet phldrT="[Text]"/>
      <dgm:spPr/>
      <dgm:t>
        <a:bodyPr/>
        <a:lstStyle/>
        <a:p>
          <a:r>
            <a:rPr lang="en-US" dirty="0" smtClean="0"/>
            <a:t>Brady- Accountable for creating the </a:t>
          </a:r>
          <a:r>
            <a:rPr lang="en-US" dirty="0" err="1" smtClean="0"/>
            <a:t>Sequelize</a:t>
          </a:r>
          <a:r>
            <a:rPr lang="en-US" dirty="0" smtClean="0"/>
            <a:t> database structure and correspondence between channel and message table data.</a:t>
          </a:r>
          <a:endParaRPr lang="en-US" dirty="0"/>
        </a:p>
      </dgm:t>
    </dgm:pt>
    <dgm:pt modelId="{F1E438A6-1F4D-4C06-9F5E-7F6538183ABB}" type="parTrans" cxnId="{15118341-AB1D-42E9-A418-5F07FE2ACDEB}">
      <dgm:prSet/>
      <dgm:spPr/>
      <dgm:t>
        <a:bodyPr/>
        <a:lstStyle/>
        <a:p>
          <a:endParaRPr lang="en-US"/>
        </a:p>
      </dgm:t>
    </dgm:pt>
    <dgm:pt modelId="{E284DBE6-96A4-4DC4-9CEA-2B36069B6FEB}" type="sibTrans" cxnId="{15118341-AB1D-42E9-A418-5F07FE2ACDEB}">
      <dgm:prSet/>
      <dgm:spPr/>
      <dgm:t>
        <a:bodyPr/>
        <a:lstStyle/>
        <a:p>
          <a:endParaRPr lang="en-US"/>
        </a:p>
      </dgm:t>
    </dgm:pt>
    <dgm:pt modelId="{BE7323F5-7250-48C5-A595-D90F9A9E3FEB}">
      <dgm:prSet phldrT="[Text]"/>
      <dgm:spPr/>
      <dgm:t>
        <a:bodyPr/>
        <a:lstStyle/>
        <a:p>
          <a:r>
            <a:rPr lang="en-US" dirty="0" smtClean="0"/>
            <a:t>Charles- Tasked with implementation of our out of class tech. We used a meme API, which allows users to post random memes to the message board.</a:t>
          </a:r>
          <a:endParaRPr lang="en-US" dirty="0"/>
        </a:p>
      </dgm:t>
    </dgm:pt>
    <dgm:pt modelId="{DDA0841F-F34C-4E47-A245-980AB5D8F2B8}" type="parTrans" cxnId="{C13FD157-3044-42B7-AE11-9E27BE750F68}">
      <dgm:prSet/>
      <dgm:spPr/>
      <dgm:t>
        <a:bodyPr/>
        <a:lstStyle/>
        <a:p>
          <a:endParaRPr lang="en-US"/>
        </a:p>
      </dgm:t>
    </dgm:pt>
    <dgm:pt modelId="{9A630751-7EE6-40B5-AE31-AF6675E06710}" type="sibTrans" cxnId="{C13FD157-3044-42B7-AE11-9E27BE750F68}">
      <dgm:prSet/>
      <dgm:spPr/>
      <dgm:t>
        <a:bodyPr/>
        <a:lstStyle/>
        <a:p>
          <a:endParaRPr lang="en-US"/>
        </a:p>
      </dgm:t>
    </dgm:pt>
    <dgm:pt modelId="{B926BA6B-5C67-4BE4-A27A-7C648780147F}">
      <dgm:prSet phldrT="[Text]"/>
      <dgm:spPr/>
      <dgm:t>
        <a:bodyPr/>
        <a:lstStyle/>
        <a:p>
          <a:r>
            <a:rPr lang="en-US" dirty="0" smtClean="0"/>
            <a:t>Ashlie- Responsible for front UI/UX Design and managing implementation of features related to the login page.</a:t>
          </a:r>
          <a:endParaRPr lang="en-US" dirty="0"/>
        </a:p>
      </dgm:t>
    </dgm:pt>
    <dgm:pt modelId="{69D20B12-CE67-4530-9DC0-086634355BC1}" type="parTrans" cxnId="{0EA097A6-C8C9-4CF3-A384-C9F0CE2FEF64}">
      <dgm:prSet/>
      <dgm:spPr/>
      <dgm:t>
        <a:bodyPr/>
        <a:lstStyle/>
        <a:p>
          <a:endParaRPr lang="en-US"/>
        </a:p>
      </dgm:t>
    </dgm:pt>
    <dgm:pt modelId="{36704EDA-3343-490D-ACA7-D34F4239F895}" type="sibTrans" cxnId="{0EA097A6-C8C9-4CF3-A384-C9F0CE2FEF64}">
      <dgm:prSet/>
      <dgm:spPr/>
      <dgm:t>
        <a:bodyPr/>
        <a:lstStyle/>
        <a:p>
          <a:endParaRPr lang="en-US"/>
        </a:p>
      </dgm:t>
    </dgm:pt>
    <dgm:pt modelId="{3EF64913-7784-4AD5-8988-3EDF53D8CB06}" type="pres">
      <dgm:prSet presAssocID="{255439ED-3999-4B1F-8FAC-0E62C7F513C0}" presName="Name0" presStyleCnt="0">
        <dgm:presLayoutVars>
          <dgm:chMax val="7"/>
          <dgm:dir/>
          <dgm:resizeHandles val="exact"/>
        </dgm:presLayoutVars>
      </dgm:prSet>
      <dgm:spPr/>
    </dgm:pt>
    <dgm:pt modelId="{C3E4973B-6FA0-4C1C-A8D7-BE1A5512F6F5}" type="pres">
      <dgm:prSet presAssocID="{255439ED-3999-4B1F-8FAC-0E62C7F513C0}" presName="ellipse1" presStyleLbl="vennNode1" presStyleIdx="0" presStyleCnt="3" custLinFactNeighborX="1772" custLinFactNeighborY="34">
        <dgm:presLayoutVars>
          <dgm:bulletEnabled val="1"/>
        </dgm:presLayoutVars>
      </dgm:prSet>
      <dgm:spPr/>
      <dgm:t>
        <a:bodyPr/>
        <a:lstStyle/>
        <a:p>
          <a:endParaRPr lang="en-US"/>
        </a:p>
      </dgm:t>
    </dgm:pt>
    <dgm:pt modelId="{186DE94B-5A99-4F1B-96B6-DB0138BCA755}" type="pres">
      <dgm:prSet presAssocID="{255439ED-3999-4B1F-8FAC-0E62C7F513C0}" presName="ellipse2" presStyleLbl="vennNode1" presStyleIdx="1" presStyleCnt="3">
        <dgm:presLayoutVars>
          <dgm:bulletEnabled val="1"/>
        </dgm:presLayoutVars>
      </dgm:prSet>
      <dgm:spPr/>
    </dgm:pt>
    <dgm:pt modelId="{5B8096EB-84E8-4C90-A535-C88A1A66DB17}" type="pres">
      <dgm:prSet presAssocID="{255439ED-3999-4B1F-8FAC-0E62C7F513C0}" presName="ellipse3" presStyleLbl="vennNode1" presStyleIdx="2" presStyleCnt="3">
        <dgm:presLayoutVars>
          <dgm:bulletEnabled val="1"/>
        </dgm:presLayoutVars>
      </dgm:prSet>
      <dgm:spPr/>
      <dgm:t>
        <a:bodyPr/>
        <a:lstStyle/>
        <a:p>
          <a:endParaRPr lang="en-US"/>
        </a:p>
      </dgm:t>
    </dgm:pt>
  </dgm:ptLst>
  <dgm:cxnLst>
    <dgm:cxn modelId="{15118341-AB1D-42E9-A418-5F07FE2ACDEB}" srcId="{255439ED-3999-4B1F-8FAC-0E62C7F513C0}" destId="{B7FC65AB-3B15-45EB-A312-3C73E3780D86}" srcOrd="0" destOrd="0" parTransId="{F1E438A6-1F4D-4C06-9F5E-7F6538183ABB}" sibTransId="{E284DBE6-96A4-4DC4-9CEA-2B36069B6FEB}"/>
    <dgm:cxn modelId="{CE6F4845-9BCB-45D7-A3C2-C331C10E0A93}" type="presOf" srcId="{B926BA6B-5C67-4BE4-A27A-7C648780147F}" destId="{5B8096EB-84E8-4C90-A535-C88A1A66DB17}" srcOrd="0" destOrd="0" presId="urn:microsoft.com/office/officeart/2005/8/layout/rings+Icon"/>
    <dgm:cxn modelId="{C13FD157-3044-42B7-AE11-9E27BE750F68}" srcId="{255439ED-3999-4B1F-8FAC-0E62C7F513C0}" destId="{BE7323F5-7250-48C5-A595-D90F9A9E3FEB}" srcOrd="1" destOrd="0" parTransId="{DDA0841F-F34C-4E47-A245-980AB5D8F2B8}" sibTransId="{9A630751-7EE6-40B5-AE31-AF6675E06710}"/>
    <dgm:cxn modelId="{F572C3C1-4D7F-4091-9036-3D2535AC6598}" type="presOf" srcId="{B7FC65AB-3B15-45EB-A312-3C73E3780D86}" destId="{C3E4973B-6FA0-4C1C-A8D7-BE1A5512F6F5}" srcOrd="0" destOrd="0" presId="urn:microsoft.com/office/officeart/2005/8/layout/rings+Icon"/>
    <dgm:cxn modelId="{E943BABC-14A8-4561-91D5-841B05660268}" type="presOf" srcId="{255439ED-3999-4B1F-8FAC-0E62C7F513C0}" destId="{3EF64913-7784-4AD5-8988-3EDF53D8CB06}" srcOrd="0" destOrd="0" presId="urn:microsoft.com/office/officeart/2005/8/layout/rings+Icon"/>
    <dgm:cxn modelId="{0EA097A6-C8C9-4CF3-A384-C9F0CE2FEF64}" srcId="{255439ED-3999-4B1F-8FAC-0E62C7F513C0}" destId="{B926BA6B-5C67-4BE4-A27A-7C648780147F}" srcOrd="2" destOrd="0" parTransId="{69D20B12-CE67-4530-9DC0-086634355BC1}" sibTransId="{36704EDA-3343-490D-ACA7-D34F4239F895}"/>
    <dgm:cxn modelId="{D11DC78C-44ED-4FD9-BC17-14F97CCF5886}" type="presOf" srcId="{BE7323F5-7250-48C5-A595-D90F9A9E3FEB}" destId="{186DE94B-5A99-4F1B-96B6-DB0138BCA755}" srcOrd="0" destOrd="0" presId="urn:microsoft.com/office/officeart/2005/8/layout/rings+Icon"/>
    <dgm:cxn modelId="{BFFFFA60-1FC8-4063-8B01-8FF82E3263FA}" type="presParOf" srcId="{3EF64913-7784-4AD5-8988-3EDF53D8CB06}" destId="{C3E4973B-6FA0-4C1C-A8D7-BE1A5512F6F5}" srcOrd="0" destOrd="0" presId="urn:microsoft.com/office/officeart/2005/8/layout/rings+Icon"/>
    <dgm:cxn modelId="{3E5DA2BB-1CD7-462E-8181-98A4D710EC1A}" type="presParOf" srcId="{3EF64913-7784-4AD5-8988-3EDF53D8CB06}" destId="{186DE94B-5A99-4F1B-96B6-DB0138BCA755}" srcOrd="1" destOrd="0" presId="urn:microsoft.com/office/officeart/2005/8/layout/rings+Icon"/>
    <dgm:cxn modelId="{97B8A618-053B-4AE0-B51D-B07689B22D82}" type="presParOf" srcId="{3EF64913-7784-4AD5-8988-3EDF53D8CB06}" destId="{5B8096EB-84E8-4C90-A535-C88A1A66DB17}" srcOrd="2"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8375215-AB2D-47A7-92CF-555E917CFF56}" type="doc">
      <dgm:prSet loTypeId="urn:microsoft.com/office/officeart/2008/layout/AscendingPictureAccentProcess" loCatId="process" qsTypeId="urn:microsoft.com/office/officeart/2005/8/quickstyle/simple1" qsCatId="simple" csTypeId="urn:microsoft.com/office/officeart/2005/8/colors/accent1_2" csCatId="accent1" phldr="1"/>
      <dgm:spPr/>
      <dgm:t>
        <a:bodyPr/>
        <a:lstStyle/>
        <a:p>
          <a:endParaRPr lang="en-US"/>
        </a:p>
      </dgm:t>
    </dgm:pt>
    <dgm:pt modelId="{D6D6C421-CB78-4DE5-8576-32A37768BFB3}">
      <dgm:prSet phldrT="[Text]"/>
      <dgm:spPr/>
      <dgm:t>
        <a:bodyPr/>
        <a:lstStyle/>
        <a:p>
          <a:r>
            <a:rPr lang="en-US" dirty="0" smtClean="0"/>
            <a:t>The most difficult part of the project was tackling the channel/messages database table. </a:t>
          </a:r>
        </a:p>
        <a:p>
          <a:r>
            <a:rPr lang="en-US" dirty="0" smtClean="0"/>
            <a:t>Ex. The COD channel should only display messages related to COD, not other channels such as </a:t>
          </a:r>
          <a:r>
            <a:rPr lang="en-US" dirty="0" err="1" smtClean="0"/>
            <a:t>Minecraft</a:t>
          </a:r>
          <a:r>
            <a:rPr lang="en-US" dirty="0" smtClean="0"/>
            <a:t>.</a:t>
          </a:r>
          <a:endParaRPr lang="en-US" dirty="0"/>
        </a:p>
      </dgm:t>
    </dgm:pt>
    <dgm:pt modelId="{10AE1CF6-9B37-41E5-958C-34FB20592E75}" type="parTrans" cxnId="{055F84ED-210F-48E9-B049-577F346F1163}">
      <dgm:prSet/>
      <dgm:spPr/>
      <dgm:t>
        <a:bodyPr/>
        <a:lstStyle/>
        <a:p>
          <a:endParaRPr lang="en-US"/>
        </a:p>
      </dgm:t>
    </dgm:pt>
    <dgm:pt modelId="{EF48E500-59B3-4ECF-BF74-45B376D6D7D0}" type="sibTrans" cxnId="{055F84ED-210F-48E9-B049-577F346F1163}">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10000" r="-10000"/>
          </a:stretch>
        </a:blipFill>
      </dgm:spPr>
      <dgm:t>
        <a:bodyPr/>
        <a:lstStyle/>
        <a:p>
          <a:endParaRPr lang="en-US"/>
        </a:p>
      </dgm:t>
    </dgm:pt>
    <dgm:pt modelId="{D2C59E63-C005-47F5-ACA8-1A33EF2251D4}">
      <dgm:prSet phldrT="[Text]"/>
      <dgm:spPr/>
      <dgm:t>
        <a:bodyPr/>
        <a:lstStyle/>
        <a:p>
          <a:r>
            <a:rPr lang="en-US" dirty="0" smtClean="0"/>
            <a:t>There were issues within handlebars when attempting to use unique styling for both the landing and secondary pages. Handlebars forced the landing page styling to continue to the secondary messages page which is not what we wanted. There was also trouble with the login database accepting usernames.</a:t>
          </a:r>
          <a:endParaRPr lang="en-US" dirty="0"/>
        </a:p>
      </dgm:t>
    </dgm:pt>
    <dgm:pt modelId="{13C623BE-08FE-4DBA-98F5-CA4E7E75D651}" type="parTrans" cxnId="{4E4167C6-E334-4ABD-80FE-286C8594DB6D}">
      <dgm:prSet/>
      <dgm:spPr/>
      <dgm:t>
        <a:bodyPr/>
        <a:lstStyle/>
        <a:p>
          <a:endParaRPr lang="en-US"/>
        </a:p>
      </dgm:t>
    </dgm:pt>
    <dgm:pt modelId="{14B155D4-30FD-432B-B115-6892F77D01B3}" type="sibTrans" cxnId="{4E4167C6-E334-4ABD-80FE-286C8594DB6D}">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5000" r="-5000"/>
          </a:stretch>
        </a:blipFill>
      </dgm:spPr>
      <dgm:t>
        <a:bodyPr/>
        <a:lstStyle/>
        <a:p>
          <a:endParaRPr lang="en-US"/>
        </a:p>
      </dgm:t>
    </dgm:pt>
    <dgm:pt modelId="{A9529C23-65E9-48B9-8AD5-208A990D7DE2}" type="pres">
      <dgm:prSet presAssocID="{58375215-AB2D-47A7-92CF-555E917CFF56}" presName="Name0" presStyleCnt="0">
        <dgm:presLayoutVars>
          <dgm:chMax val="7"/>
          <dgm:chPref val="7"/>
          <dgm:dir/>
        </dgm:presLayoutVars>
      </dgm:prSet>
      <dgm:spPr/>
    </dgm:pt>
    <dgm:pt modelId="{1E43C1CB-2DD3-4ED4-94E2-83C7BD40DE12}" type="pres">
      <dgm:prSet presAssocID="{58375215-AB2D-47A7-92CF-555E917CFF56}" presName="dot1" presStyleLbl="alignNode1" presStyleIdx="0" presStyleCnt="10"/>
      <dgm:spPr/>
    </dgm:pt>
    <dgm:pt modelId="{2422628D-BE16-4607-98FC-223CC9BA92C4}" type="pres">
      <dgm:prSet presAssocID="{58375215-AB2D-47A7-92CF-555E917CFF56}" presName="dot2" presStyleLbl="alignNode1" presStyleIdx="1" presStyleCnt="10"/>
      <dgm:spPr/>
    </dgm:pt>
    <dgm:pt modelId="{0D7E8DF6-6DDE-4E2E-80EC-281FE664DEF7}" type="pres">
      <dgm:prSet presAssocID="{58375215-AB2D-47A7-92CF-555E917CFF56}" presName="dot3" presStyleLbl="alignNode1" presStyleIdx="2" presStyleCnt="10"/>
      <dgm:spPr/>
    </dgm:pt>
    <dgm:pt modelId="{4C4CC34A-C672-4A6E-A8C0-AE2E2D86D613}" type="pres">
      <dgm:prSet presAssocID="{58375215-AB2D-47A7-92CF-555E917CFF56}" presName="dotArrow1" presStyleLbl="alignNode1" presStyleIdx="3" presStyleCnt="10"/>
      <dgm:spPr/>
    </dgm:pt>
    <dgm:pt modelId="{0927EB04-4277-4FC9-AF0A-AAF021A64CB6}" type="pres">
      <dgm:prSet presAssocID="{58375215-AB2D-47A7-92CF-555E917CFF56}" presName="dotArrow2" presStyleLbl="alignNode1" presStyleIdx="4" presStyleCnt="10"/>
      <dgm:spPr/>
    </dgm:pt>
    <dgm:pt modelId="{D060E818-35BE-405A-B261-CC6BF5699EAB}" type="pres">
      <dgm:prSet presAssocID="{58375215-AB2D-47A7-92CF-555E917CFF56}" presName="dotArrow3" presStyleLbl="alignNode1" presStyleIdx="5" presStyleCnt="10"/>
      <dgm:spPr/>
    </dgm:pt>
    <dgm:pt modelId="{0D868748-F40C-4808-AED8-8F14F0E1A12F}" type="pres">
      <dgm:prSet presAssocID="{58375215-AB2D-47A7-92CF-555E917CFF56}" presName="dotArrow4" presStyleLbl="alignNode1" presStyleIdx="6" presStyleCnt="10"/>
      <dgm:spPr/>
    </dgm:pt>
    <dgm:pt modelId="{4273F7CB-5CD8-4071-A432-254E1082C632}" type="pres">
      <dgm:prSet presAssocID="{58375215-AB2D-47A7-92CF-555E917CFF56}" presName="dotArrow5" presStyleLbl="alignNode1" presStyleIdx="7" presStyleCnt="10"/>
      <dgm:spPr/>
    </dgm:pt>
    <dgm:pt modelId="{63A3F5A1-9CF2-465E-8FF6-4C5F3F20860F}" type="pres">
      <dgm:prSet presAssocID="{58375215-AB2D-47A7-92CF-555E917CFF56}" presName="dotArrow6" presStyleLbl="alignNode1" presStyleIdx="8" presStyleCnt="10"/>
      <dgm:spPr/>
    </dgm:pt>
    <dgm:pt modelId="{13DA89CC-0CF0-4BAE-A510-CB1C4668B214}" type="pres">
      <dgm:prSet presAssocID="{58375215-AB2D-47A7-92CF-555E917CFF56}" presName="dotArrow7" presStyleLbl="alignNode1" presStyleIdx="9" presStyleCnt="10"/>
      <dgm:spPr/>
    </dgm:pt>
    <dgm:pt modelId="{E492F364-74E0-4AE6-BE0B-D3EB9B281760}" type="pres">
      <dgm:prSet presAssocID="{D6D6C421-CB78-4DE5-8576-32A37768BFB3}" presName="parTx1" presStyleLbl="node1" presStyleIdx="0" presStyleCnt="2" custScaleX="607811" custScaleY="219031" custLinFactNeighborX="8808" custLinFactNeighborY="-46003"/>
      <dgm:spPr/>
      <dgm:t>
        <a:bodyPr/>
        <a:lstStyle/>
        <a:p>
          <a:endParaRPr lang="en-US"/>
        </a:p>
      </dgm:t>
    </dgm:pt>
    <dgm:pt modelId="{B7426478-52DE-4D73-8BD3-004727DDD344}" type="pres">
      <dgm:prSet presAssocID="{EF48E500-59B3-4ECF-BF74-45B376D6D7D0}" presName="picture1" presStyleCnt="0"/>
      <dgm:spPr/>
    </dgm:pt>
    <dgm:pt modelId="{8F952786-5209-46DD-8885-F31F281AEDFD}" type="pres">
      <dgm:prSet presAssocID="{EF48E500-59B3-4ECF-BF74-45B376D6D7D0}" presName="imageRepeatNode" presStyleLbl="fgImgPlace1" presStyleIdx="0" presStyleCnt="2" custLinFactX="400000" custLinFactNeighborX="437998" custLinFactNeighborY="68202"/>
      <dgm:spPr/>
    </dgm:pt>
    <dgm:pt modelId="{59FE5C18-E2FD-440C-84FB-26ACC78E94F9}" type="pres">
      <dgm:prSet presAssocID="{D2C59E63-C005-47F5-ACA8-1A33EF2251D4}" presName="parTx2" presStyleLbl="node1" presStyleIdx="1" presStyleCnt="2" custScaleX="637110" custScaleY="192464" custLinFactY="-17882" custLinFactNeighborX="3493" custLinFactNeighborY="-100000"/>
      <dgm:spPr/>
      <dgm:t>
        <a:bodyPr/>
        <a:lstStyle/>
        <a:p>
          <a:endParaRPr lang="en-US"/>
        </a:p>
      </dgm:t>
    </dgm:pt>
    <dgm:pt modelId="{68A70862-FA2B-477A-8C33-9BA5BB45790B}" type="pres">
      <dgm:prSet presAssocID="{14B155D4-30FD-432B-B115-6892F77D01B3}" presName="picture2" presStyleCnt="0"/>
      <dgm:spPr/>
    </dgm:pt>
    <dgm:pt modelId="{5F3D4F11-9C65-4E89-9E04-F9718BD8257D}" type="pres">
      <dgm:prSet presAssocID="{14B155D4-30FD-432B-B115-6892F77D01B3}" presName="imageRepeatNode" presStyleLbl="fgImgPlace1" presStyleIdx="1" presStyleCnt="2" custLinFactX="-273001" custLinFactY="-1470" custLinFactNeighborX="-300000" custLinFactNeighborY="-100000"/>
      <dgm:spPr/>
    </dgm:pt>
  </dgm:ptLst>
  <dgm:cxnLst>
    <dgm:cxn modelId="{632CB24E-7D2F-4660-8662-2A02C5C596F8}" type="presOf" srcId="{58375215-AB2D-47A7-92CF-555E917CFF56}" destId="{A9529C23-65E9-48B9-8AD5-208A990D7DE2}" srcOrd="0" destOrd="0" presId="urn:microsoft.com/office/officeart/2008/layout/AscendingPictureAccentProcess"/>
    <dgm:cxn modelId="{055F84ED-210F-48E9-B049-577F346F1163}" srcId="{58375215-AB2D-47A7-92CF-555E917CFF56}" destId="{D6D6C421-CB78-4DE5-8576-32A37768BFB3}" srcOrd="0" destOrd="0" parTransId="{10AE1CF6-9B37-41E5-958C-34FB20592E75}" sibTransId="{EF48E500-59B3-4ECF-BF74-45B376D6D7D0}"/>
    <dgm:cxn modelId="{B80D9866-3117-4AFA-BF41-2AE76DBF88AB}" type="presOf" srcId="{EF48E500-59B3-4ECF-BF74-45B376D6D7D0}" destId="{8F952786-5209-46DD-8885-F31F281AEDFD}" srcOrd="0" destOrd="0" presId="urn:microsoft.com/office/officeart/2008/layout/AscendingPictureAccentProcess"/>
    <dgm:cxn modelId="{4E4167C6-E334-4ABD-80FE-286C8594DB6D}" srcId="{58375215-AB2D-47A7-92CF-555E917CFF56}" destId="{D2C59E63-C005-47F5-ACA8-1A33EF2251D4}" srcOrd="1" destOrd="0" parTransId="{13C623BE-08FE-4DBA-98F5-CA4E7E75D651}" sibTransId="{14B155D4-30FD-432B-B115-6892F77D01B3}"/>
    <dgm:cxn modelId="{A65FD56D-4640-45AF-9B6B-DC708E2A080D}" type="presOf" srcId="{D6D6C421-CB78-4DE5-8576-32A37768BFB3}" destId="{E492F364-74E0-4AE6-BE0B-D3EB9B281760}" srcOrd="0" destOrd="0" presId="urn:microsoft.com/office/officeart/2008/layout/AscendingPictureAccentProcess"/>
    <dgm:cxn modelId="{45F0D8E0-6F3F-45C2-A19E-737CF1854FD8}" type="presOf" srcId="{14B155D4-30FD-432B-B115-6892F77D01B3}" destId="{5F3D4F11-9C65-4E89-9E04-F9718BD8257D}" srcOrd="0" destOrd="0" presId="urn:microsoft.com/office/officeart/2008/layout/AscendingPictureAccentProcess"/>
    <dgm:cxn modelId="{6951052A-025F-496A-94CB-C2EC92ACAB6C}" type="presOf" srcId="{D2C59E63-C005-47F5-ACA8-1A33EF2251D4}" destId="{59FE5C18-E2FD-440C-84FB-26ACC78E94F9}" srcOrd="0" destOrd="0" presId="urn:microsoft.com/office/officeart/2008/layout/AscendingPictureAccentProcess"/>
    <dgm:cxn modelId="{5D88FE47-F2B6-48C2-88D8-86106D819E64}" type="presParOf" srcId="{A9529C23-65E9-48B9-8AD5-208A990D7DE2}" destId="{1E43C1CB-2DD3-4ED4-94E2-83C7BD40DE12}" srcOrd="0" destOrd="0" presId="urn:microsoft.com/office/officeart/2008/layout/AscendingPictureAccentProcess"/>
    <dgm:cxn modelId="{75E4CD30-6499-4DF3-BAA8-F368CC6EFC2F}" type="presParOf" srcId="{A9529C23-65E9-48B9-8AD5-208A990D7DE2}" destId="{2422628D-BE16-4607-98FC-223CC9BA92C4}" srcOrd="1" destOrd="0" presId="urn:microsoft.com/office/officeart/2008/layout/AscendingPictureAccentProcess"/>
    <dgm:cxn modelId="{05FB7E29-3CE1-48AB-9886-F608CD42612B}" type="presParOf" srcId="{A9529C23-65E9-48B9-8AD5-208A990D7DE2}" destId="{0D7E8DF6-6DDE-4E2E-80EC-281FE664DEF7}" srcOrd="2" destOrd="0" presId="urn:microsoft.com/office/officeart/2008/layout/AscendingPictureAccentProcess"/>
    <dgm:cxn modelId="{A1F2C705-204D-4E75-927C-FF5EBCE2E36A}" type="presParOf" srcId="{A9529C23-65E9-48B9-8AD5-208A990D7DE2}" destId="{4C4CC34A-C672-4A6E-A8C0-AE2E2D86D613}" srcOrd="3" destOrd="0" presId="urn:microsoft.com/office/officeart/2008/layout/AscendingPictureAccentProcess"/>
    <dgm:cxn modelId="{565B82B0-5C92-47ED-A851-28EED9ADEADD}" type="presParOf" srcId="{A9529C23-65E9-48B9-8AD5-208A990D7DE2}" destId="{0927EB04-4277-4FC9-AF0A-AAF021A64CB6}" srcOrd="4" destOrd="0" presId="urn:microsoft.com/office/officeart/2008/layout/AscendingPictureAccentProcess"/>
    <dgm:cxn modelId="{7D3777CA-3020-45EC-8790-65AFAAB4FB25}" type="presParOf" srcId="{A9529C23-65E9-48B9-8AD5-208A990D7DE2}" destId="{D060E818-35BE-405A-B261-CC6BF5699EAB}" srcOrd="5" destOrd="0" presId="urn:microsoft.com/office/officeart/2008/layout/AscendingPictureAccentProcess"/>
    <dgm:cxn modelId="{CB950DBA-53B9-40A7-984C-6F12EF91C903}" type="presParOf" srcId="{A9529C23-65E9-48B9-8AD5-208A990D7DE2}" destId="{0D868748-F40C-4808-AED8-8F14F0E1A12F}" srcOrd="6" destOrd="0" presId="urn:microsoft.com/office/officeart/2008/layout/AscendingPictureAccentProcess"/>
    <dgm:cxn modelId="{CF11018F-0236-48C4-AB2A-3A9F546C7570}" type="presParOf" srcId="{A9529C23-65E9-48B9-8AD5-208A990D7DE2}" destId="{4273F7CB-5CD8-4071-A432-254E1082C632}" srcOrd="7" destOrd="0" presId="urn:microsoft.com/office/officeart/2008/layout/AscendingPictureAccentProcess"/>
    <dgm:cxn modelId="{08EE089C-CFCC-4DBD-A488-7D9C1BAD36D3}" type="presParOf" srcId="{A9529C23-65E9-48B9-8AD5-208A990D7DE2}" destId="{63A3F5A1-9CF2-465E-8FF6-4C5F3F20860F}" srcOrd="8" destOrd="0" presId="urn:microsoft.com/office/officeart/2008/layout/AscendingPictureAccentProcess"/>
    <dgm:cxn modelId="{D844D25E-4B65-4F45-BE31-B46846E7D99F}" type="presParOf" srcId="{A9529C23-65E9-48B9-8AD5-208A990D7DE2}" destId="{13DA89CC-0CF0-4BAE-A510-CB1C4668B214}" srcOrd="9" destOrd="0" presId="urn:microsoft.com/office/officeart/2008/layout/AscendingPictureAccentProcess"/>
    <dgm:cxn modelId="{538DB798-D523-4383-BA6B-944474F5E129}" type="presParOf" srcId="{A9529C23-65E9-48B9-8AD5-208A990D7DE2}" destId="{E492F364-74E0-4AE6-BE0B-D3EB9B281760}" srcOrd="10" destOrd="0" presId="urn:microsoft.com/office/officeart/2008/layout/AscendingPictureAccentProcess"/>
    <dgm:cxn modelId="{4F83BBD5-0226-40C7-B024-56EF8D37B4D3}" type="presParOf" srcId="{A9529C23-65E9-48B9-8AD5-208A990D7DE2}" destId="{B7426478-52DE-4D73-8BD3-004727DDD344}" srcOrd="11" destOrd="0" presId="urn:microsoft.com/office/officeart/2008/layout/AscendingPictureAccentProcess"/>
    <dgm:cxn modelId="{FAC75E63-F55C-4D1F-87B5-A3FAF4405224}" type="presParOf" srcId="{B7426478-52DE-4D73-8BD3-004727DDD344}" destId="{8F952786-5209-46DD-8885-F31F281AEDFD}" srcOrd="0" destOrd="0" presId="urn:microsoft.com/office/officeart/2008/layout/AscendingPictureAccentProcess"/>
    <dgm:cxn modelId="{C55EA008-402F-4B55-BD4D-636B6719CA3D}" type="presParOf" srcId="{A9529C23-65E9-48B9-8AD5-208A990D7DE2}" destId="{59FE5C18-E2FD-440C-84FB-26ACC78E94F9}" srcOrd="12" destOrd="0" presId="urn:microsoft.com/office/officeart/2008/layout/AscendingPictureAccentProcess"/>
    <dgm:cxn modelId="{C28BDA8D-EFA5-4E28-BC01-2A86B6572770}" type="presParOf" srcId="{A9529C23-65E9-48B9-8AD5-208A990D7DE2}" destId="{68A70862-FA2B-477A-8C33-9BA5BB45790B}" srcOrd="13" destOrd="0" presId="urn:microsoft.com/office/officeart/2008/layout/AscendingPictureAccentProcess"/>
    <dgm:cxn modelId="{B4D4A7A4-DF94-4C23-A270-434612CB3849}" type="presParOf" srcId="{68A70862-FA2B-477A-8C33-9BA5BB45790B}" destId="{5F3D4F11-9C65-4E89-9E04-F9718BD8257D}" srcOrd="0" destOrd="0" presId="urn:microsoft.com/office/officeart/2008/layout/AscendingPictureAccent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48260" rIns="48260" bIns="48260" numCol="1" spcCol="1270" anchor="ctr" anchorCtr="0">
          <a:noAutofit/>
        </a:bodyPr>
        <a:lstStyle/>
        <a:p>
          <a:pPr lvl="0" algn="l" defTabSz="844550">
            <a:lnSpc>
              <a:spcPct val="100000"/>
            </a:lnSpc>
            <a:spcBef>
              <a:spcPct val="0"/>
            </a:spcBef>
            <a:spcAft>
              <a:spcPct val="35000"/>
            </a:spcAft>
          </a:pPr>
          <a:r>
            <a:rPr lang="en-US" sz="1900" kern="1200" dirty="0" err="1" smtClean="0"/>
            <a:t>Chatspace</a:t>
          </a:r>
          <a:r>
            <a:rPr lang="en-US" sz="1900" kern="1200" dirty="0" smtClean="0"/>
            <a:t> functions similar to Discord or Slack. </a:t>
          </a:r>
          <a:endParaRPr lang="en-US" sz="1900" kern="1200" dirty="0"/>
        </a:p>
      </dsp:txBody>
      <dsp:txXfrm>
        <a:off x="496568" y="356393"/>
        <a:ext cx="6310391"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48260" rIns="48260" bIns="48260" numCol="1" spcCol="1270" anchor="ctr" anchorCtr="0">
          <a:noAutofit/>
        </a:bodyPr>
        <a:lstStyle/>
        <a:p>
          <a:pPr lvl="0" algn="l" defTabSz="844550">
            <a:lnSpc>
              <a:spcPct val="100000"/>
            </a:lnSpc>
            <a:spcBef>
              <a:spcPct val="0"/>
            </a:spcBef>
            <a:spcAft>
              <a:spcPct val="35000"/>
            </a:spcAft>
          </a:pPr>
          <a:r>
            <a:rPr lang="en-US" sz="1900" kern="1200" dirty="0" smtClean="0"/>
            <a:t>We have a landing page supporting login functionality with unique users. 	</a:t>
          </a:r>
          <a:endParaRPr lang="en-US" sz="1900" kern="1200" dirty="0"/>
        </a:p>
      </dsp:txBody>
      <dsp:txXfrm>
        <a:off x="755666" y="1425575"/>
        <a:ext cx="6051292"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48260" rIns="48260" bIns="48260" numCol="1" spcCol="1270" anchor="ctr" anchorCtr="0">
          <a:noAutofit/>
        </a:bodyPr>
        <a:lstStyle/>
        <a:p>
          <a:pPr lvl="0" algn="l" defTabSz="844550">
            <a:lnSpc>
              <a:spcPct val="100000"/>
            </a:lnSpc>
            <a:spcBef>
              <a:spcPct val="0"/>
            </a:spcBef>
            <a:spcAft>
              <a:spcPct val="35000"/>
            </a:spcAft>
          </a:pPr>
          <a:r>
            <a:rPr lang="en-US" sz="1900" kern="1200" dirty="0" smtClean="0"/>
            <a:t>Once the user is logged in, there’s channels for a variety of topics, each with its’ own unique message board.</a:t>
          </a:r>
          <a:endParaRPr lang="en-US" sz="1900" kern="1200" dirty="0"/>
        </a:p>
      </dsp:txBody>
      <dsp:txXfrm>
        <a:off x="496568" y="2494756"/>
        <a:ext cx="6310391" cy="712787"/>
      </dsp:txXfrm>
    </dsp:sp>
    <dsp:sp modelId="{A965097E-32F1-4AB8-8C4E-2814A7596B2F}">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E4973B-6FA0-4C1C-A8D7-BE1A5512F6F5}">
      <dsp:nvSpPr>
        <dsp:cNvPr id="0" name=""/>
        <dsp:cNvSpPr/>
      </dsp:nvSpPr>
      <dsp:spPr>
        <a:xfrm>
          <a:off x="538737" y="741"/>
          <a:ext cx="2179940" cy="2179908"/>
        </a:xfrm>
        <a:prstGeom prst="ellipse">
          <a:avLst/>
        </a:prstGeom>
        <a:solidFill>
          <a:schemeClr val="accent1">
            <a:alpha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Brady- Accountable for creating the </a:t>
          </a:r>
          <a:r>
            <a:rPr lang="en-US" sz="1300" kern="1200" dirty="0" err="1" smtClean="0"/>
            <a:t>Sequelize</a:t>
          </a:r>
          <a:r>
            <a:rPr lang="en-US" sz="1300" kern="1200" dirty="0" smtClean="0"/>
            <a:t> database structure and correspondence between channel and message table data.</a:t>
          </a:r>
          <a:endParaRPr lang="en-US" sz="1300" kern="1200" dirty="0"/>
        </a:p>
      </dsp:txBody>
      <dsp:txXfrm>
        <a:off x="857982" y="319981"/>
        <a:ext cx="1541450" cy="1541428"/>
      </dsp:txXfrm>
    </dsp:sp>
    <dsp:sp modelId="{186DE94B-5A99-4F1B-96B6-DB0138BCA755}">
      <dsp:nvSpPr>
        <dsp:cNvPr id="0" name=""/>
        <dsp:cNvSpPr/>
      </dsp:nvSpPr>
      <dsp:spPr>
        <a:xfrm>
          <a:off x="1622143" y="1453878"/>
          <a:ext cx="2179940" cy="2179908"/>
        </a:xfrm>
        <a:prstGeom prst="ellipse">
          <a:avLst/>
        </a:prstGeom>
        <a:solidFill>
          <a:schemeClr val="accent1">
            <a:alpha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Charles- Tasked with implementation of our out of class tech. We used a meme API, which allows users to post random memes to the message board.</a:t>
          </a:r>
          <a:endParaRPr lang="en-US" sz="1300" kern="1200" dirty="0"/>
        </a:p>
      </dsp:txBody>
      <dsp:txXfrm>
        <a:off x="1941388" y="1773118"/>
        <a:ext cx="1541450" cy="1541428"/>
      </dsp:txXfrm>
    </dsp:sp>
    <dsp:sp modelId="{5B8096EB-84E8-4C90-A535-C88A1A66DB17}">
      <dsp:nvSpPr>
        <dsp:cNvPr id="0" name=""/>
        <dsp:cNvSpPr/>
      </dsp:nvSpPr>
      <dsp:spPr>
        <a:xfrm>
          <a:off x="2742851" y="0"/>
          <a:ext cx="2179940" cy="2179908"/>
        </a:xfrm>
        <a:prstGeom prst="ellipse">
          <a:avLst/>
        </a:prstGeom>
        <a:solidFill>
          <a:schemeClr val="accent1">
            <a:alpha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Ashlie- Responsible for front UI/UX Design and managing implementation of features related to the login page.</a:t>
          </a:r>
          <a:endParaRPr lang="en-US" sz="1300" kern="1200" dirty="0"/>
        </a:p>
      </dsp:txBody>
      <dsp:txXfrm>
        <a:off x="3062096" y="319240"/>
        <a:ext cx="1541450" cy="15414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43C1CB-2DD3-4ED4-94E2-83C7BD40DE12}">
      <dsp:nvSpPr>
        <dsp:cNvPr id="0" name=""/>
        <dsp:cNvSpPr/>
      </dsp:nvSpPr>
      <dsp:spPr>
        <a:xfrm>
          <a:off x="4793252" y="1659620"/>
          <a:ext cx="77428" cy="77428"/>
        </a:xfrm>
        <a:prstGeom prst="ellips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22628D-BE16-4607-98FC-223CC9BA92C4}">
      <dsp:nvSpPr>
        <dsp:cNvPr id="0" name=""/>
        <dsp:cNvSpPr/>
      </dsp:nvSpPr>
      <dsp:spPr>
        <a:xfrm>
          <a:off x="4725425" y="1768316"/>
          <a:ext cx="77428" cy="77428"/>
        </a:xfrm>
        <a:prstGeom prst="ellips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7E8DF6-6DDE-4E2E-80EC-281FE664DEF7}">
      <dsp:nvSpPr>
        <dsp:cNvPr id="0" name=""/>
        <dsp:cNvSpPr/>
      </dsp:nvSpPr>
      <dsp:spPr>
        <a:xfrm>
          <a:off x="4644590" y="1862424"/>
          <a:ext cx="77428" cy="77428"/>
        </a:xfrm>
        <a:prstGeom prst="ellips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4CC34A-C672-4A6E-A8C0-AE2E2D86D613}">
      <dsp:nvSpPr>
        <dsp:cNvPr id="0" name=""/>
        <dsp:cNvSpPr/>
      </dsp:nvSpPr>
      <dsp:spPr>
        <a:xfrm>
          <a:off x="4741220" y="565670"/>
          <a:ext cx="77428" cy="77428"/>
        </a:xfrm>
        <a:prstGeom prst="ellips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27EB04-4277-4FC9-AF0A-AAF021A64CB6}">
      <dsp:nvSpPr>
        <dsp:cNvPr id="0" name=""/>
        <dsp:cNvSpPr/>
      </dsp:nvSpPr>
      <dsp:spPr>
        <a:xfrm>
          <a:off x="4844664" y="504027"/>
          <a:ext cx="77428" cy="77428"/>
        </a:xfrm>
        <a:prstGeom prst="ellips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60E818-35BE-405A-B261-CC6BF5699EAB}">
      <dsp:nvSpPr>
        <dsp:cNvPr id="0" name=""/>
        <dsp:cNvSpPr/>
      </dsp:nvSpPr>
      <dsp:spPr>
        <a:xfrm>
          <a:off x="4947798" y="442385"/>
          <a:ext cx="77428" cy="77428"/>
        </a:xfrm>
        <a:prstGeom prst="ellips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868748-F40C-4808-AED8-8F14F0E1A12F}">
      <dsp:nvSpPr>
        <dsp:cNvPr id="0" name=""/>
        <dsp:cNvSpPr/>
      </dsp:nvSpPr>
      <dsp:spPr>
        <a:xfrm>
          <a:off x="5050933" y="504027"/>
          <a:ext cx="77428" cy="77428"/>
        </a:xfrm>
        <a:prstGeom prst="ellips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73F7CB-5CD8-4071-A432-254E1082C632}">
      <dsp:nvSpPr>
        <dsp:cNvPr id="0" name=""/>
        <dsp:cNvSpPr/>
      </dsp:nvSpPr>
      <dsp:spPr>
        <a:xfrm>
          <a:off x="5154377" y="565670"/>
          <a:ext cx="77428" cy="77428"/>
        </a:xfrm>
        <a:prstGeom prst="ellips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A3F5A1-9CF2-465E-8FF6-4C5F3F20860F}">
      <dsp:nvSpPr>
        <dsp:cNvPr id="0" name=""/>
        <dsp:cNvSpPr/>
      </dsp:nvSpPr>
      <dsp:spPr>
        <a:xfrm>
          <a:off x="4947798" y="572451"/>
          <a:ext cx="77428" cy="77428"/>
        </a:xfrm>
        <a:prstGeom prst="ellips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DA89CC-0CF0-4BAE-A510-CB1C4668B214}">
      <dsp:nvSpPr>
        <dsp:cNvPr id="0" name=""/>
        <dsp:cNvSpPr/>
      </dsp:nvSpPr>
      <dsp:spPr>
        <a:xfrm>
          <a:off x="4947798" y="702516"/>
          <a:ext cx="77428" cy="77428"/>
        </a:xfrm>
        <a:prstGeom prst="ellips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92F364-74E0-4AE6-BE0B-D3EB9B281760}">
      <dsp:nvSpPr>
        <dsp:cNvPr id="0" name=""/>
        <dsp:cNvSpPr/>
      </dsp:nvSpPr>
      <dsp:spPr>
        <a:xfrm>
          <a:off x="224786" y="1672587"/>
          <a:ext cx="10150265" cy="981118"/>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3477" tIns="57150" rIns="57150" bIns="57150" numCol="1" spcCol="1270" anchor="ctr" anchorCtr="0">
          <a:noAutofit/>
        </a:bodyPr>
        <a:lstStyle/>
        <a:p>
          <a:pPr lvl="0" algn="l" defTabSz="666750">
            <a:lnSpc>
              <a:spcPct val="90000"/>
            </a:lnSpc>
            <a:spcBef>
              <a:spcPct val="0"/>
            </a:spcBef>
            <a:spcAft>
              <a:spcPct val="35000"/>
            </a:spcAft>
          </a:pPr>
          <a:r>
            <a:rPr lang="en-US" sz="1500" kern="1200" dirty="0" smtClean="0"/>
            <a:t>The most difficult part of the project was tackling the channel/messages database table. </a:t>
          </a:r>
        </a:p>
        <a:p>
          <a:pPr lvl="0" algn="l" defTabSz="666750">
            <a:lnSpc>
              <a:spcPct val="90000"/>
            </a:lnSpc>
            <a:spcBef>
              <a:spcPct val="0"/>
            </a:spcBef>
            <a:spcAft>
              <a:spcPct val="35000"/>
            </a:spcAft>
          </a:pPr>
          <a:r>
            <a:rPr lang="en-US" sz="1500" kern="1200" dirty="0" smtClean="0"/>
            <a:t>Ex. The COD channel should only display messages related to COD, not other channels such as </a:t>
          </a:r>
          <a:r>
            <a:rPr lang="en-US" sz="1500" kern="1200" dirty="0" err="1" smtClean="0"/>
            <a:t>Minecraft</a:t>
          </a:r>
          <a:r>
            <a:rPr lang="en-US" sz="1500" kern="1200" dirty="0" smtClean="0"/>
            <a:t>.</a:t>
          </a:r>
          <a:endParaRPr lang="en-US" sz="1500" kern="1200" dirty="0"/>
        </a:p>
      </dsp:txBody>
      <dsp:txXfrm>
        <a:off x="272680" y="1720481"/>
        <a:ext cx="10054477" cy="885330"/>
      </dsp:txXfrm>
    </dsp:sp>
    <dsp:sp modelId="{8F952786-5209-46DD-8885-F31F281AEDFD}">
      <dsp:nvSpPr>
        <dsp:cNvPr id="0" name=""/>
        <dsp:cNvSpPr/>
      </dsp:nvSpPr>
      <dsp:spPr>
        <a:xfrm>
          <a:off x="10343287" y="2234388"/>
          <a:ext cx="774281" cy="77423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0" r="-10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FE5C18-E2FD-440C-84FB-26ACC78E94F9}">
      <dsp:nvSpPr>
        <dsp:cNvPr id="0" name=""/>
        <dsp:cNvSpPr/>
      </dsp:nvSpPr>
      <dsp:spPr>
        <a:xfrm>
          <a:off x="597220" y="533971"/>
          <a:ext cx="10639550" cy="862115"/>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3477" tIns="57150" rIns="57150" bIns="57150" numCol="1" spcCol="1270" anchor="ctr" anchorCtr="0">
          <a:noAutofit/>
        </a:bodyPr>
        <a:lstStyle/>
        <a:p>
          <a:pPr lvl="0" algn="l" defTabSz="666750">
            <a:lnSpc>
              <a:spcPct val="90000"/>
            </a:lnSpc>
            <a:spcBef>
              <a:spcPct val="0"/>
            </a:spcBef>
            <a:spcAft>
              <a:spcPct val="35000"/>
            </a:spcAft>
          </a:pPr>
          <a:r>
            <a:rPr lang="en-US" sz="1500" kern="1200" dirty="0" smtClean="0"/>
            <a:t>There were issues within handlebars when attempting to use unique styling for both the landing and secondary pages. Handlebars forced the landing page styling to continue to the secondary messages page which is not what we wanted. There was also trouble with the login database accepting usernames.</a:t>
          </a:r>
          <a:endParaRPr lang="en-US" sz="1500" kern="1200" dirty="0"/>
        </a:p>
      </dsp:txBody>
      <dsp:txXfrm>
        <a:off x="639305" y="576056"/>
        <a:ext cx="10555380" cy="777945"/>
      </dsp:txXfrm>
    </dsp:sp>
    <dsp:sp modelId="{5F3D4F11-9C65-4E89-9E04-F9718BD8257D}">
      <dsp:nvSpPr>
        <dsp:cNvPr id="0" name=""/>
        <dsp:cNvSpPr/>
      </dsp:nvSpPr>
      <dsp:spPr>
        <a:xfrm>
          <a:off x="124016" y="44590"/>
          <a:ext cx="774281" cy="774230"/>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5000" r="-5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3.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644646B-21C0-410B-BA17-64C59EB29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C289392C-F5C5-4C38-94CE-455C7F402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t>9/7/2019</a:t>
            </a:fld>
            <a:endParaRPr lang="en-US" dirty="0"/>
          </a:p>
        </p:txBody>
      </p:sp>
      <p:sp>
        <p:nvSpPr>
          <p:cNvPr id="4" name="Footer Placeholder 3">
            <a:extLst>
              <a:ext uri="{FF2B5EF4-FFF2-40B4-BE49-F238E27FC236}">
                <a16:creationId xmlns="" xmlns:a16="http://schemas.microsoft.com/office/drawing/2014/main" id="{A62F3D2C-86D2-4CEA-B1B8-750885E16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EA6D5F72-69F2-4B4B-A943-B04C4B1E3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t>‹#›</a:t>
            </a:fld>
            <a:endParaRPr lang="en-US" dirty="0"/>
          </a:p>
        </p:txBody>
      </p:sp>
    </p:spTree>
    <p:extLst>
      <p:ext uri="{BB962C8B-B14F-4D97-AF65-F5344CB8AC3E}">
        <p14:creationId xmlns:p14="http://schemas.microsoft.com/office/powerpoint/2010/main" val="274790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t>9/7/2019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t>‹#›</a:t>
            </a:fld>
            <a:endParaRPr lang="en-US" dirty="0"/>
          </a:p>
        </p:txBody>
      </p:sp>
    </p:spTree>
    <p:extLst>
      <p:ext uri="{BB962C8B-B14F-4D97-AF65-F5344CB8AC3E}">
        <p14:creationId xmlns:p14="http://schemas.microsoft.com/office/powerpoint/2010/main" val="14134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a:t>
            </a:fld>
            <a:endParaRPr lang="en-US" dirty="0"/>
          </a:p>
        </p:txBody>
      </p:sp>
    </p:spTree>
    <p:extLst>
      <p:ext uri="{BB962C8B-B14F-4D97-AF65-F5344CB8AC3E}">
        <p14:creationId xmlns:p14="http://schemas.microsoft.com/office/powerpoint/2010/main" val="4150052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2</a:t>
            </a:fld>
            <a:endParaRPr lang="en-US" dirty="0"/>
          </a:p>
        </p:txBody>
      </p:sp>
    </p:spTree>
    <p:extLst>
      <p:ext uri="{BB962C8B-B14F-4D97-AF65-F5344CB8AC3E}">
        <p14:creationId xmlns:p14="http://schemas.microsoft.com/office/powerpoint/2010/main" val="1667354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3</a:t>
            </a:fld>
            <a:endParaRPr lang="en-US" dirty="0"/>
          </a:p>
        </p:txBody>
      </p:sp>
    </p:spTree>
    <p:extLst>
      <p:ext uri="{BB962C8B-B14F-4D97-AF65-F5344CB8AC3E}">
        <p14:creationId xmlns:p14="http://schemas.microsoft.com/office/powerpoint/2010/main" val="1738381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3F15BC-4AA1-41C4-8C26-91A7E3BB93DC}" type="slidenum">
              <a:rPr lang="en-US" smtClean="0"/>
              <a:t>7</a:t>
            </a:fld>
            <a:endParaRPr lang="en-US" dirty="0"/>
          </a:p>
        </p:txBody>
      </p:sp>
    </p:spTree>
    <p:extLst>
      <p:ext uri="{BB962C8B-B14F-4D97-AF65-F5344CB8AC3E}">
        <p14:creationId xmlns:p14="http://schemas.microsoft.com/office/powerpoint/2010/main" val="20935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8</a:t>
            </a:fld>
            <a:endParaRPr lang="en-US" dirty="0"/>
          </a:p>
        </p:txBody>
      </p:sp>
    </p:spTree>
    <p:extLst>
      <p:ext uri="{BB962C8B-B14F-4D97-AF65-F5344CB8AC3E}">
        <p14:creationId xmlns:p14="http://schemas.microsoft.com/office/powerpoint/2010/main" val="3122064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9/7/2019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9/7/2019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9/7/2019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9/7/2019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9/7/2019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9/7/2019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5.jp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 xmlns:a16="http://schemas.microsoft.com/office/drawing/2014/main" id="{493D4EDA-58E0-40CC-B3CA-14CDEB349D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0"/>
            <a:ext cx="12191980" cy="7344172"/>
          </a:xfrm>
          <a:prstGeom prst="rect">
            <a:avLst/>
          </a:prstGeom>
        </p:spPr>
      </p:pic>
      <p:grpSp>
        <p:nvGrpSpPr>
          <p:cNvPr id="17" name="Group 16">
            <a:extLst>
              <a:ext uri="{FF2B5EF4-FFF2-40B4-BE49-F238E27FC236}">
                <a16:creationId xmlns="" xmlns:a16="http://schemas.microsoft.com/office/drawing/2014/main" id="{AA9EB0BC-A85E-4C26-B355-5DFCEF6CCB4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 xmlns:a16="http://schemas.microsoft.com/office/drawing/2014/main" id="{3643E56B-BD42-413D-B17D-7958270F5DE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 xmlns:a16="http://schemas.microsoft.com/office/drawing/2014/main" id="{96C04F74-9467-4FA5-95DC-8D481A29740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 xmlns:a16="http://schemas.microsoft.com/office/drawing/2014/main" id="{D73DE1C3-5C37-42E9-A3F0-256F1938327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 xmlns:a16="http://schemas.microsoft.com/office/drawing/2014/main" id="{4A2E7EC3-E07C-46CE-9B25-41865A5068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C02C5318-1A1E-49D0-B2E2-A4B0FA9E8A40}"/>
              </a:ext>
            </a:extLst>
          </p:cNvPr>
          <p:cNvSpPr>
            <a:spLocks noGrp="1"/>
          </p:cNvSpPr>
          <p:nvPr>
            <p:ph type="ctrTitle"/>
          </p:nvPr>
        </p:nvSpPr>
        <p:spPr>
          <a:xfrm>
            <a:off x="581191" y="4572000"/>
            <a:ext cx="10993549" cy="1153540"/>
          </a:xfrm>
        </p:spPr>
        <p:txBody>
          <a:bodyPr>
            <a:noAutofit/>
          </a:bodyPr>
          <a:lstStyle/>
          <a:p>
            <a:r>
              <a:rPr lang="en-US" sz="6000" dirty="0" smtClean="0">
                <a:solidFill>
                  <a:schemeClr val="bg1"/>
                </a:solidFill>
              </a:rPr>
              <a:t>           __</a:t>
            </a:r>
            <a:r>
              <a:rPr lang="en-US" sz="6000" dirty="0" err="1" smtClean="0">
                <a:solidFill>
                  <a:schemeClr val="bg1"/>
                </a:solidFill>
              </a:rPr>
              <a:t>ChatSpace</a:t>
            </a:r>
            <a:r>
              <a:rPr lang="en-US" sz="6000" dirty="0" smtClean="0">
                <a:solidFill>
                  <a:schemeClr val="bg1"/>
                </a:solidFill>
              </a:rPr>
              <a:t>__</a:t>
            </a:r>
            <a:endParaRPr lang="en-US" sz="6000" dirty="0">
              <a:solidFill>
                <a:schemeClr val="bg1"/>
              </a:solidFill>
            </a:endParaRPr>
          </a:p>
        </p:txBody>
      </p:sp>
      <p:sp>
        <p:nvSpPr>
          <p:cNvPr id="3" name="Subtitle 2">
            <a:extLst>
              <a:ext uri="{FF2B5EF4-FFF2-40B4-BE49-F238E27FC236}">
                <a16:creationId xmlns="" xmlns:a16="http://schemas.microsoft.com/office/drawing/2014/main" id="{48B6CF59-4E5B-494D-A2F7-97ADD01E6497}"/>
              </a:ext>
            </a:extLst>
          </p:cNvPr>
          <p:cNvSpPr>
            <a:spLocks noGrp="1"/>
          </p:cNvSpPr>
          <p:nvPr>
            <p:ph type="subTitle" idx="1"/>
          </p:nvPr>
        </p:nvSpPr>
        <p:spPr>
          <a:xfrm>
            <a:off x="581194" y="5815641"/>
            <a:ext cx="10993546" cy="484822"/>
          </a:xfrm>
        </p:spPr>
        <p:txBody>
          <a:bodyPr>
            <a:normAutofit/>
          </a:bodyPr>
          <a:lstStyle/>
          <a:p>
            <a:pPr algn="ctr"/>
            <a:r>
              <a:rPr lang="en-US" dirty="0" smtClean="0">
                <a:solidFill>
                  <a:srgbClr val="7CEBFF"/>
                </a:solidFill>
              </a:rPr>
              <a:t>The Space to Chat</a:t>
            </a:r>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 xmlns:a16="http://schemas.microsoft.com/office/drawing/2014/main" id="{4AE9D071-98CF-435C-BD2B-976514544D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 xmlns:a16="http://schemas.microsoft.com/office/drawing/2014/main" id="{D619FC33-16ED-4246-9596-BEFEB55E4CF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 xmlns:a16="http://schemas.microsoft.com/office/drawing/2014/main" id="{2EEA80E1-F99F-4009-837F-2F72F8A5D58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 xmlns:a16="http://schemas.microsoft.com/office/drawing/2014/main" id="{0230AF9A-4641-4BD8-9F95-9607CD30403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 xmlns:a16="http://schemas.microsoft.com/office/drawing/2014/main" id="{8703D4EC-9389-41B6-B88B-B6FDC8CD33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smtClean="0"/>
              <a:t>Description</a:t>
            </a:r>
            <a:endParaRPr lang="en-US" dirty="0"/>
          </a:p>
        </p:txBody>
      </p:sp>
      <p:graphicFrame>
        <p:nvGraphicFramePr>
          <p:cNvPr id="6" name="Content Placeholder 5" descr="SmartArt">
            <a:extLst>
              <a:ext uri="{FF2B5EF4-FFF2-40B4-BE49-F238E27FC236}">
                <a16:creationId xmlns=""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729277546"/>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1633EB-7DCB-4DDC-80AF-C885A3EE1245}"/>
              </a:ext>
            </a:extLst>
          </p:cNvPr>
          <p:cNvSpPr>
            <a:spLocks noGrp="1"/>
          </p:cNvSpPr>
          <p:nvPr>
            <p:ph type="title"/>
          </p:nvPr>
        </p:nvSpPr>
        <p:spPr/>
        <p:txBody>
          <a:bodyPr/>
          <a:lstStyle/>
          <a:p>
            <a:pPr algn="ctr"/>
            <a:r>
              <a:rPr lang="en-US" sz="4800" dirty="0" smtClean="0"/>
              <a:t>Motivation</a:t>
            </a:r>
            <a:endParaRPr lang="en-US" sz="4800" dirty="0"/>
          </a:p>
        </p:txBody>
      </p:sp>
      <p:pic>
        <p:nvPicPr>
          <p:cNvPr id="11" name="Content Placeholder 4" descr="Charts">
            <a:extLst>
              <a:ext uri="{FF2B5EF4-FFF2-40B4-BE49-F238E27FC236}">
                <a16:creationId xmlns="" xmlns:a16="http://schemas.microsoft.com/office/drawing/2014/main" id="{47D9BE16-119C-43B2-9AE6-18C4A150C0EF}"/>
              </a:ext>
            </a:extLst>
          </p:cNvPr>
          <p:cNvPicPr>
            <a:picLocks noGrp="1" noChangeAspect="1"/>
          </p:cNvPicPr>
          <p:nvPr>
            <p:ph sz="half" idx="1"/>
          </p:nvPr>
        </p:nvPicPr>
        <p:blipFill rotWithShape="1">
          <a:blip r:embed="rId3" cstate="screen">
            <a:extLst>
              <a:ext uri="{28A0092B-C50C-407E-A947-70E740481C1C}">
                <a14:useLocalDpi xmlns:a14="http://schemas.microsoft.com/office/drawing/2010/main"/>
              </a:ext>
            </a:extLst>
          </a:blip>
          <a:stretch/>
        </p:blipFill>
        <p:spPr>
          <a:xfrm>
            <a:off x="581025" y="2231480"/>
            <a:ext cx="11061932" cy="3625353"/>
          </a:xfrm>
        </p:spPr>
      </p:pic>
      <p:pic>
        <p:nvPicPr>
          <p:cNvPr id="18" name="Content Placeholder 17" descr="Chart placeholder">
            <a:extLst>
              <a:ext uri="{FF2B5EF4-FFF2-40B4-BE49-F238E27FC236}">
                <a16:creationId xmlns="" xmlns:a16="http://schemas.microsoft.com/office/drawing/2014/main" id="{BFEA8EC1-23A4-4843-A9C3-AE771D73392A}"/>
              </a:ext>
            </a:extLst>
          </p:cNvPr>
          <p:cNvPicPr>
            <a:picLocks noGrp="1" noChangeAspect="1"/>
          </p:cNvPicPr>
          <p:nvPr>
            <p:ph sz="half" idx="2"/>
          </p:nvPr>
        </p:nvPicPr>
        <p:blipFill>
          <a:blip r:embed="rId4"/>
          <a:stretch>
            <a:fillRect/>
          </a:stretch>
        </p:blipFill>
        <p:spPr>
          <a:xfrm flipH="1">
            <a:off x="11597238" y="2571845"/>
            <a:ext cx="45719" cy="2944623"/>
          </a:xfrm>
          <a:prstGeom prst="rect">
            <a:avLst/>
          </a:prstGeom>
        </p:spPr>
      </p:pic>
      <p:sp>
        <p:nvSpPr>
          <p:cNvPr id="4" name="TextBox 3"/>
          <p:cNvSpPr txBox="1"/>
          <p:nvPr/>
        </p:nvSpPr>
        <p:spPr>
          <a:xfrm>
            <a:off x="811369" y="2884867"/>
            <a:ext cx="10560675" cy="1584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endParaRPr lang="en-US" dirty="0"/>
          </a:p>
        </p:txBody>
      </p:sp>
      <p:sp>
        <p:nvSpPr>
          <p:cNvPr id="6" name="TextBox 5"/>
          <p:cNvSpPr txBox="1"/>
          <p:nvPr/>
        </p:nvSpPr>
        <p:spPr>
          <a:xfrm>
            <a:off x="1105008" y="3247347"/>
            <a:ext cx="9968248" cy="646331"/>
          </a:xfrm>
          <a:prstGeom prst="rect">
            <a:avLst/>
          </a:prstGeom>
          <a:noFill/>
        </p:spPr>
        <p:txBody>
          <a:bodyPr wrap="square" rtlCol="0">
            <a:spAutoFit/>
          </a:bodyPr>
          <a:lstStyle/>
          <a:p>
            <a:r>
              <a:rPr lang="en-US" dirty="0" smtClean="0"/>
              <a:t>Our goal was to make a fun, easy to use app that attracts a wide range of demographics. Whether you like fixing cars, cooking, or you’re a gamer, you can use </a:t>
            </a:r>
            <a:r>
              <a:rPr lang="en-US" dirty="0" err="1" smtClean="0"/>
              <a:t>Chatspace</a:t>
            </a:r>
            <a:r>
              <a:rPr lang="en-US" dirty="0" smtClean="0"/>
              <a:t> to fill your personal tastes.</a:t>
            </a:r>
            <a:endParaRPr lang="en-US" dirty="0"/>
          </a:p>
        </p:txBody>
      </p:sp>
    </p:spTree>
    <p:extLst>
      <p:ext uri="{BB962C8B-B14F-4D97-AF65-F5344CB8AC3E}">
        <p14:creationId xmlns:p14="http://schemas.microsoft.com/office/powerpoint/2010/main" val="497607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5-Point Star 6"/>
          <p:cNvSpPr/>
          <p:nvPr/>
        </p:nvSpPr>
        <p:spPr>
          <a:xfrm>
            <a:off x="7959144" y="3090930"/>
            <a:ext cx="1481070" cy="155834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pPr algn="ctr"/>
            <a:r>
              <a:rPr lang="en-US" sz="4000" dirty="0" smtClean="0"/>
              <a:t>Results</a:t>
            </a:r>
            <a:endParaRPr lang="en-US" sz="4000" dirty="0"/>
          </a:p>
        </p:txBody>
      </p:sp>
      <p:sp>
        <p:nvSpPr>
          <p:cNvPr id="3" name="Content Placeholder 2"/>
          <p:cNvSpPr>
            <a:spLocks noGrp="1"/>
          </p:cNvSpPr>
          <p:nvPr>
            <p:ph sz="half" idx="1"/>
          </p:nvPr>
        </p:nvSpPr>
        <p:spPr>
          <a:ln>
            <a:solidFill>
              <a:schemeClr val="tx1"/>
            </a:solidFill>
          </a:ln>
        </p:spPr>
        <p:style>
          <a:lnRef idx="3">
            <a:schemeClr val="lt1"/>
          </a:lnRef>
          <a:fillRef idx="1">
            <a:schemeClr val="accent1"/>
          </a:fillRef>
          <a:effectRef idx="1">
            <a:schemeClr val="accent1"/>
          </a:effectRef>
          <a:fontRef idx="minor">
            <a:schemeClr val="lt1"/>
          </a:fontRef>
        </p:style>
        <p:txBody>
          <a:bodyPr/>
          <a:lstStyle/>
          <a:p>
            <a:r>
              <a:rPr lang="en-US" dirty="0" smtClean="0"/>
              <a:t>We have an online app that allows users to choose from or create their own channel to enter and send messages back and fourth.</a:t>
            </a:r>
            <a:endParaRPr lang="en-US" dirty="0"/>
          </a:p>
        </p:txBody>
      </p:sp>
      <p:sp>
        <p:nvSpPr>
          <p:cNvPr id="4" name="Content Placeholder 3"/>
          <p:cNvSpPr>
            <a:spLocks noGrp="1"/>
          </p:cNvSpPr>
          <p:nvPr>
            <p:ph sz="half" idx="2"/>
          </p:nvPr>
        </p:nvSpPr>
        <p:spPr>
          <a:ln w="38100">
            <a:solidFill>
              <a:srgbClr val="002060"/>
            </a:solidFill>
          </a:ln>
        </p:spPr>
        <p:style>
          <a:lnRef idx="1">
            <a:schemeClr val="accent1"/>
          </a:lnRef>
          <a:fillRef idx="2">
            <a:schemeClr val="accent1"/>
          </a:fillRef>
          <a:effectRef idx="1">
            <a:schemeClr val="accent1"/>
          </a:effectRef>
          <a:fontRef idx="minor">
            <a:schemeClr val="dk1"/>
          </a:fontRef>
        </p:style>
        <p:txBody>
          <a:bodyPr/>
          <a:lstStyle/>
          <a:p>
            <a:r>
              <a:rPr lang="en-US" dirty="0" smtClean="0"/>
              <a:t>It also offers a fun random meme generator!</a:t>
            </a:r>
            <a:endParaRPr lang="en-US" dirty="0"/>
          </a:p>
        </p:txBody>
      </p:sp>
    </p:spTree>
    <p:extLst>
      <p:ext uri="{BB962C8B-B14F-4D97-AF65-F5344CB8AC3E}">
        <p14:creationId xmlns:p14="http://schemas.microsoft.com/office/powerpoint/2010/main" val="4277684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Team Efforts</a:t>
            </a:r>
            <a:endParaRPr lang="en-US" sz="4000"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686384733"/>
              </p:ext>
            </p:extLst>
          </p:nvPr>
        </p:nvGraphicFramePr>
        <p:xfrm>
          <a:off x="3272710" y="2999996"/>
          <a:ext cx="542290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p:cNvSpPr>
            <a:spLocks noGrp="1"/>
          </p:cNvSpPr>
          <p:nvPr>
            <p:ph sz="half" idx="2"/>
          </p:nvPr>
        </p:nvSpPr>
        <p:spPr>
          <a:xfrm>
            <a:off x="581193" y="2189367"/>
            <a:ext cx="11029616" cy="463682"/>
          </a:xfrm>
        </p:spPr>
        <p:txBody>
          <a:bodyPr/>
          <a:lstStyle/>
          <a:p>
            <a:r>
              <a:rPr lang="en-US" dirty="0" smtClean="0"/>
              <a:t>Our </a:t>
            </a:r>
            <a:r>
              <a:rPr lang="en-US" dirty="0"/>
              <a:t>t</a:t>
            </a:r>
            <a:r>
              <a:rPr lang="en-US" dirty="0" smtClean="0"/>
              <a:t>eam goal was take on tasks that we felt strongest in first, then assist each other in troublesome areas.</a:t>
            </a:r>
            <a:endParaRPr lang="en-US" dirty="0"/>
          </a:p>
        </p:txBody>
      </p:sp>
    </p:spTree>
    <p:extLst>
      <p:ext uri="{BB962C8B-B14F-4D97-AF65-F5344CB8AC3E}">
        <p14:creationId xmlns:p14="http://schemas.microsoft.com/office/powerpoint/2010/main" val="4453499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r"/>
            <a:r>
              <a:rPr lang="en-US" sz="6000" i="1" u="sng" dirty="0" smtClean="0">
                <a:effectLst>
                  <a:outerShdw blurRad="38100" dist="38100" dir="2700000" algn="tl">
                    <a:srgbClr val="000000">
                      <a:alpha val="43137"/>
                    </a:srgbClr>
                  </a:outerShdw>
                </a:effectLst>
              </a:rPr>
              <a:t>Challenges</a:t>
            </a:r>
            <a:endParaRPr lang="en-US" sz="6000" i="1" u="sng"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r>
              <a:rPr lang="en-US" dirty="0" smtClean="0"/>
              <a:t>Whew Buddy!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539" y="592428"/>
            <a:ext cx="6394961" cy="1800789"/>
          </a:xfrm>
          <a:prstGeom prst="rect">
            <a:avLst/>
          </a:prstGeom>
        </p:spPr>
      </p:pic>
      <p:graphicFrame>
        <p:nvGraphicFramePr>
          <p:cNvPr id="5" name="Diagram 4"/>
          <p:cNvGraphicFramePr/>
          <p:nvPr>
            <p:extLst>
              <p:ext uri="{D42A27DB-BD31-4B8C-83A1-F6EECF244321}">
                <p14:modId xmlns:p14="http://schemas.microsoft.com/office/powerpoint/2010/main" val="3811195324"/>
              </p:ext>
            </p:extLst>
          </p:nvPr>
        </p:nvGraphicFramePr>
        <p:xfrm>
          <a:off x="450761" y="3085765"/>
          <a:ext cx="11256135" cy="33021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49359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5000">
              <a:schemeClr val="accent1">
                <a:lumMod val="93000"/>
                <a:lumOff val="7000"/>
              </a:schemeClr>
            </a:gs>
            <a:gs pos="40000">
              <a:schemeClr val="accent1">
                <a:lumMod val="45000"/>
                <a:lumOff val="55000"/>
              </a:schemeClr>
            </a:gs>
            <a:gs pos="62000">
              <a:schemeClr val="accent1">
                <a:lumMod val="45000"/>
                <a:lumOff val="55000"/>
              </a:schemeClr>
            </a:gs>
            <a:gs pos="89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461904" y="765047"/>
            <a:ext cx="5552530" cy="923330"/>
          </a:xfrm>
          <a:prstGeom prst="rect">
            <a:avLst/>
          </a:prstGeom>
          <a:noFill/>
        </p:spPr>
        <p:txBody>
          <a:bodyPr wrap="square" lIns="91440" tIns="45720" rIns="91440" bIns="45720">
            <a:spAutoFit/>
          </a:bodyPr>
          <a:lstStyle/>
          <a:p>
            <a:pPr algn="ct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Improvements</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Pentagon 2"/>
          <p:cNvSpPr/>
          <p:nvPr/>
        </p:nvSpPr>
        <p:spPr>
          <a:xfrm>
            <a:off x="1107583" y="2356834"/>
            <a:ext cx="9736428" cy="406972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455312" y="3084490"/>
            <a:ext cx="7405352" cy="2308324"/>
          </a:xfrm>
          <a:prstGeom prst="rect">
            <a:avLst/>
          </a:prstGeom>
          <a:noFill/>
          <a:effectLst>
            <a:outerShdw blurRad="50800" dist="38100" dir="8100000" algn="tr" rotWithShape="0">
              <a:prstClr val="black">
                <a:alpha val="40000"/>
              </a:prstClr>
            </a:outerShdw>
          </a:effectLst>
        </p:spPr>
        <p:txBody>
          <a:bodyPr wrap="square" rtlCol="0">
            <a:spAutoFit/>
          </a:bodyPr>
          <a:lstStyle/>
          <a:p>
            <a:r>
              <a:rPr lang="en-US" dirty="0" smtClean="0"/>
              <a:t>	</a:t>
            </a:r>
            <a:r>
              <a:rPr lang="en-US" dirty="0" smtClean="0">
                <a:solidFill>
                  <a:schemeClr val="bg1">
                    <a:lumMod val="75000"/>
                  </a:schemeClr>
                </a:solidFill>
              </a:rPr>
              <a:t>A future version would feature a landing page request for the handle or username, as well as a password. There would be a better look for certain buttons, the capability to post video snippets (such as gameplay) and the chance to live chat via video.</a:t>
            </a:r>
          </a:p>
          <a:p>
            <a:endParaRPr lang="en-US" dirty="0" smtClean="0">
              <a:solidFill>
                <a:schemeClr val="bg1">
                  <a:lumMod val="75000"/>
                </a:schemeClr>
              </a:solidFill>
            </a:endParaRPr>
          </a:p>
          <a:p>
            <a:r>
              <a:rPr lang="en-US" dirty="0">
                <a:solidFill>
                  <a:schemeClr val="bg1">
                    <a:lumMod val="75000"/>
                  </a:schemeClr>
                </a:solidFill>
              </a:rPr>
              <a:t>	</a:t>
            </a:r>
            <a:r>
              <a:rPr lang="en-US" dirty="0" smtClean="0">
                <a:solidFill>
                  <a:schemeClr val="bg1">
                    <a:lumMod val="75000"/>
                  </a:schemeClr>
                </a:solidFill>
              </a:rPr>
              <a:t>Given more time, we would like to have added additional functionality such as including support for creation of more channels, with default or user choice of styling themes within the app.</a:t>
            </a:r>
            <a:endParaRPr lang="en-US" dirty="0">
              <a:solidFill>
                <a:schemeClr val="bg1">
                  <a:lumMod val="75000"/>
                </a:schemeClr>
              </a:solidFill>
            </a:endParaRPr>
          </a:p>
        </p:txBody>
      </p:sp>
    </p:spTree>
    <p:extLst>
      <p:ext uri="{BB962C8B-B14F-4D97-AF65-F5344CB8AC3E}">
        <p14:creationId xmlns:p14="http://schemas.microsoft.com/office/powerpoint/2010/main" val="3769668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379F11E2-8BA5-4C5C-AE7C-361E5EA011F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 xmlns:a16="http://schemas.microsoft.com/office/drawing/2014/main" id="{7C00E1DA-EC7C-40FC-95E3-11FDCD2E42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pPr algn="ctr"/>
            <a:r>
              <a:rPr lang="en-US" sz="5400" dirty="0" smtClean="0">
                <a:solidFill>
                  <a:srgbClr val="FFFFFF"/>
                </a:solidFill>
              </a:rPr>
              <a:t>Thank You</a:t>
            </a:r>
            <a:endParaRPr lang="en-US" sz="5400" dirty="0">
              <a:solidFill>
                <a:srgbClr val="FFFFFF"/>
              </a:solidFill>
            </a:endParaRPr>
          </a:p>
        </p:txBody>
      </p:sp>
      <p:sp>
        <p:nvSpPr>
          <p:cNvPr id="3" name="Subtitle 2">
            <a:extLst>
              <a:ext uri="{FF2B5EF4-FFF2-40B4-BE49-F238E27FC236}">
                <a16:creationId xmlns=""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pPr algn="ctr"/>
            <a:r>
              <a:rPr lang="en-US" sz="4000" dirty="0" smtClean="0">
                <a:solidFill>
                  <a:schemeClr val="bg2"/>
                </a:solidFill>
              </a:rPr>
              <a:t>From team </a:t>
            </a:r>
            <a:r>
              <a:rPr lang="en-US" sz="4000" dirty="0" err="1" smtClean="0">
                <a:solidFill>
                  <a:schemeClr val="bg2"/>
                </a:solidFill>
              </a:rPr>
              <a:t>abc</a:t>
            </a:r>
            <a:endParaRPr lang="en-US" sz="4000" dirty="0">
              <a:solidFill>
                <a:schemeClr val="bg2"/>
              </a:solidFill>
            </a:endParaRPr>
          </a:p>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 xmlns:a16="http://schemas.microsoft.com/office/drawing/2014/main" id="{9A421166-2996-41A7-B094-AE5316F347DD}"/>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 xmlns:a16="http://schemas.microsoft.com/office/drawing/2014/main" id="{FDBB1B92-A3EB-43E4-8FAB-D20E8ED14CE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 xmlns:a16="http://schemas.microsoft.com/office/drawing/2014/main" id="{3F3972F4-FE7E-48EA-AAD8-9BE5750A667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 xmlns:a16="http://schemas.microsoft.com/office/drawing/2014/main" id="{221614E5-870B-4D5E-A43B-8FF7E532348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M33568355_Tech Dividend design_SL_V1.potx" id="{467224E0-F025-4A0A-AD92-512F9DFA538F}" vid="{0926D7DA-7D63-4ED6-A5D6-C169624678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5C8BF1-B0E4-49A1-808F-40F2AD30E743}">
  <ds:schemaRefs>
    <ds:schemaRef ds:uri="http://purl.org/dc/terms/"/>
    <ds:schemaRef ds:uri="16c05727-aa75-4e4a-9b5f-8a80a1165891"/>
    <ds:schemaRef ds:uri="71af3243-3dd4-4a8d-8c0d-dd76da1f02a5"/>
    <ds:schemaRef ds:uri="http://schemas.microsoft.com/office/infopath/2007/PartnerControls"/>
    <ds:schemaRef ds:uri="http://purl.org/dc/elements/1.1/"/>
    <ds:schemaRef ds:uri="http://schemas.microsoft.com/office/2006/documentManagement/types"/>
    <ds:schemaRef ds:uri="http://schemas.microsoft.com/office/2006/metadata/properties"/>
    <ds:schemaRef ds:uri="http://www.w3.org/XML/1998/namespace"/>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E2C2F66B-486F-47B1-BC58-6A0FC1A721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FC8A1C-A436-42C0-AC33-FAFFFAF219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Dividend design</Template>
  <TotalTime>0</TotalTime>
  <Words>318</Words>
  <Application>Microsoft Office PowerPoint</Application>
  <PresentationFormat>Widescreen</PresentationFormat>
  <Paragraphs>32</Paragraphs>
  <Slides>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Gill Sans MT</vt:lpstr>
      <vt:lpstr>Wingdings 2</vt:lpstr>
      <vt:lpstr>Dividend</vt:lpstr>
      <vt:lpstr>           __ChatSpace__</vt:lpstr>
      <vt:lpstr>Description</vt:lpstr>
      <vt:lpstr>Motivation</vt:lpstr>
      <vt:lpstr>Results</vt:lpstr>
      <vt:lpstr>Team Efforts</vt:lpstr>
      <vt:lpstr>Challenges</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dc:title>
  <dc:creator/>
  <cp:lastModifiedBy/>
  <cp:revision>1</cp:revision>
  <dcterms:created xsi:type="dcterms:W3CDTF">2019-08-24T16:58:00Z</dcterms:created>
  <dcterms:modified xsi:type="dcterms:W3CDTF">2019-09-07T07:34:52Z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