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3"/>
      <dgm:spPr/>
    </dgm:pt>
    <dgm:pt modelId="{55BDA980-9151-47FF-AF00-AFF61BF7329A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8220B65-DC55-4454-B24D-11B29BFBB9D4}" type="pres">
      <dgm:prSet presAssocID="{0C95B389-AC0C-4055-9AA3-38815EFC8B0A}" presName="sibTrans" presStyleCnt="0"/>
      <dgm:spPr/>
    </dgm:pt>
    <dgm:pt modelId="{BE6E5E78-2FF3-4F40-80FF-8626E060970A}" type="pres">
      <dgm:prSet presAssocID="{91A66877-AC1C-46D9-BF2C-6024B638DEA9}" presName="compNode" presStyleCnt="0"/>
      <dgm:spPr/>
    </dgm:pt>
    <dgm:pt modelId="{AE6D994C-35CC-4E2D-93F7-0749D531DB38}" type="pres">
      <dgm:prSet presAssocID="{91A66877-AC1C-46D9-BF2C-6024B638DEA9}" presName="iconBgRect" presStyleLbl="bgShp" presStyleIdx="1" presStyleCnt="3"/>
      <dgm:spPr/>
    </dgm:pt>
    <dgm:pt modelId="{25E3B37B-74D0-4A88-B4DE-941AD611607D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D43D9762-97CA-499D-8A22-68E4735A6BBF}" type="pres">
      <dgm:prSet presAssocID="{91A66877-AC1C-46D9-BF2C-6024B638DEA9}" presName="spaceRect" presStyleCnt="0"/>
      <dgm:spPr/>
    </dgm:pt>
    <dgm:pt modelId="{B87C32D5-7B07-49E2-84BD-BC5A516ABFE6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415AE4C-1FA3-4F9C-B78C-46AB8BC3FA98}" type="pres">
      <dgm:prSet presAssocID="{BFCE4A28-C381-46FF-935A-B11534EF7D87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2" presStyleCnt="3"/>
      <dgm:spPr/>
    </dgm:pt>
    <dgm:pt modelId="{FC76B9EB-DCB2-48BE-8038-BB271187C51D}" type="pres">
      <dgm:prSet presAssocID="{76CC3289-2662-43F0-A3C6-BA04A135F0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4D1E9F-9059-456A-ACD4-C954F5166A16}" type="presOf" srcId="{701D68F5-42F8-47BC-8FED-84C50F595DF0}" destId="{29C7C433-EF2A-4A44-BC53-B7211D27668D}" srcOrd="0" destOrd="0" presId="urn:microsoft.com/office/officeart/2018/5/layout/IconCircle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77F3068B-47FB-4C44-B12F-5B52EA8C8D6F}" type="presOf" srcId="{91A66877-AC1C-46D9-BF2C-6024B638DEA9}" destId="{B87C32D5-7B07-49E2-84BD-BC5A516ABFE6}" srcOrd="0" destOrd="0" presId="urn:microsoft.com/office/officeart/2018/5/layout/IconCircle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1E51D096-D749-4658-8D93-02A059315D09}" type="presOf" srcId="{76CC3289-2662-43F0-A3C6-BA04A135F08C}" destId="{E92865A0-8142-4764-BBFC-1FA0DCA8D9E0}" srcOrd="0" destOrd="0" presId="urn:microsoft.com/office/officeart/2018/5/layout/IconCircleLabelList"/>
    <dgm:cxn modelId="{1DCAC474-202E-48E4-8885-832453650F99}" type="presOf" srcId="{7D9C16A6-8C48-4165-8DAF-8C957C12A8FA}" destId="{25C14C25-2A98-4731-B0BF-677AD8191C30}" srcOrd="0" destOrd="0" presId="urn:microsoft.com/office/officeart/2018/5/layout/IconCircleLabelList"/>
    <dgm:cxn modelId="{9B7CB0EB-7F3C-4D17-B355-4090FA01A301}" type="presParOf" srcId="{25C14C25-2A98-4731-B0BF-677AD8191C30}" destId="{76750689-6C12-4D36-8474-BFC5C125B35E}" srcOrd="0" destOrd="0" presId="urn:microsoft.com/office/officeart/2018/5/layout/IconCircleLabelList"/>
    <dgm:cxn modelId="{F736A8DC-8C73-40B1-B9D8-E2ED1B623EC4}" type="presParOf" srcId="{76750689-6C12-4D36-8474-BFC5C125B35E}" destId="{A39E2924-EA9B-47F3-B732-8814DF65E2EC}" srcOrd="0" destOrd="0" presId="urn:microsoft.com/office/officeart/2018/5/layout/IconCircleLabelList"/>
    <dgm:cxn modelId="{E811E0A3-64EB-4B73-B7C1-483CEFD7A521}" type="presParOf" srcId="{76750689-6C12-4D36-8474-BFC5C125B35E}" destId="{55BDA980-9151-47FF-AF00-AFF61BF7329A}" srcOrd="1" destOrd="0" presId="urn:microsoft.com/office/officeart/2018/5/layout/IconCircleLabelList"/>
    <dgm:cxn modelId="{5F50529C-66A6-45D3-914E-3EAF0020FAA5}" type="presParOf" srcId="{76750689-6C12-4D36-8474-BFC5C125B35E}" destId="{6813E287-6A9E-4A4E-8848-6B5E098C015B}" srcOrd="2" destOrd="0" presId="urn:microsoft.com/office/officeart/2018/5/layout/IconCircleLabelList"/>
    <dgm:cxn modelId="{4A2F5C1F-0EEC-4343-A69A-A075A9327DCB}" type="presParOf" srcId="{76750689-6C12-4D36-8474-BFC5C125B35E}" destId="{29C7C433-EF2A-4A44-BC53-B7211D27668D}" srcOrd="3" destOrd="0" presId="urn:microsoft.com/office/officeart/2018/5/layout/IconCircleLabelList"/>
    <dgm:cxn modelId="{11337B15-941E-431B-B38C-2502F8F375A2}" type="presParOf" srcId="{25C14C25-2A98-4731-B0BF-677AD8191C30}" destId="{68220B65-DC55-4454-B24D-11B29BFBB9D4}" srcOrd="1" destOrd="0" presId="urn:microsoft.com/office/officeart/2018/5/layout/IconCircleLabelList"/>
    <dgm:cxn modelId="{43151CC7-C0C3-4F15-997C-17B72C908907}" type="presParOf" srcId="{25C14C25-2A98-4731-B0BF-677AD8191C30}" destId="{BE6E5E78-2FF3-4F40-80FF-8626E060970A}" srcOrd="2" destOrd="0" presId="urn:microsoft.com/office/officeart/2018/5/layout/IconCircleLabelList"/>
    <dgm:cxn modelId="{B36D4B0A-AEE7-4B3F-898A-E200577B6D6B}" type="presParOf" srcId="{BE6E5E78-2FF3-4F40-80FF-8626E060970A}" destId="{AE6D994C-35CC-4E2D-93F7-0749D531DB38}" srcOrd="0" destOrd="0" presId="urn:microsoft.com/office/officeart/2018/5/layout/IconCircleLabelList"/>
    <dgm:cxn modelId="{BE0DFE24-FE93-4079-A9EE-3648D3E1E170}" type="presParOf" srcId="{BE6E5E78-2FF3-4F40-80FF-8626E060970A}" destId="{25E3B37B-74D0-4A88-B4DE-941AD611607D}" srcOrd="1" destOrd="0" presId="urn:microsoft.com/office/officeart/2018/5/layout/IconCircleLabelList"/>
    <dgm:cxn modelId="{F288AFD5-F3CA-46B3-8339-C045C21E9F21}" type="presParOf" srcId="{BE6E5E78-2FF3-4F40-80FF-8626E060970A}" destId="{D43D9762-97CA-499D-8A22-68E4735A6BBF}" srcOrd="2" destOrd="0" presId="urn:microsoft.com/office/officeart/2018/5/layout/IconCircleLabelList"/>
    <dgm:cxn modelId="{18CCBC88-DFE4-411F-876C-0313FF708975}" type="presParOf" srcId="{BE6E5E78-2FF3-4F40-80FF-8626E060970A}" destId="{B87C32D5-7B07-49E2-84BD-BC5A516ABFE6}" srcOrd="3" destOrd="0" presId="urn:microsoft.com/office/officeart/2018/5/layout/IconCircleLabelList"/>
    <dgm:cxn modelId="{D7DFC969-567D-453B-91CA-5B56EC4DF6CE}" type="presParOf" srcId="{25C14C25-2A98-4731-B0BF-677AD8191C30}" destId="{3415AE4C-1FA3-4F9C-B78C-46AB8BC3FA98}" srcOrd="3" destOrd="0" presId="urn:microsoft.com/office/officeart/2018/5/layout/IconCircleLabelList"/>
    <dgm:cxn modelId="{FE865E36-A6AA-4CC5-B6F1-E7C4076F9DA4}" type="presParOf" srcId="{25C14C25-2A98-4731-B0BF-677AD8191C30}" destId="{8E9FCEE9-BA58-4686-AD8D-3C43F61E54DA}" srcOrd="4" destOrd="0" presId="urn:microsoft.com/office/officeart/2018/5/layout/IconCircleLabelList"/>
    <dgm:cxn modelId="{7449518C-03B5-4688-9C60-A09CD7989430}" type="presParOf" srcId="{8E9FCEE9-BA58-4686-AD8D-3C43F61E54DA}" destId="{8B8DA957-4F6D-47EE-BF0F-6ACDA82AAC07}" srcOrd="0" destOrd="0" presId="urn:microsoft.com/office/officeart/2018/5/layout/IconCircleLabelList"/>
    <dgm:cxn modelId="{A05A366F-56A5-494C-9AD7-7CA866ACD136}" type="presParOf" srcId="{8E9FCEE9-BA58-4686-AD8D-3C43F61E54DA}" destId="{FC76B9EB-DCB2-48BE-8038-BB271187C51D}" srcOrd="1" destOrd="0" presId="urn:microsoft.com/office/officeart/2018/5/layout/IconCircleLabelList"/>
    <dgm:cxn modelId="{9029A874-C025-4ECE-A8D4-43E10C4561BD}" type="presParOf" srcId="{8E9FCEE9-BA58-4686-AD8D-3C43F61E54DA}" destId="{15732EE0-EF0B-40DC-8D5B-13AD1FDF7CF0}" srcOrd="2" destOrd="0" presId="urn:microsoft.com/office/officeart/2018/5/layout/IconCircleLabelList"/>
    <dgm:cxn modelId="{F90C855F-3BD4-487B-AD80-67CD5D06AC1A}" type="presParOf" srcId="{8E9FCEE9-BA58-4686-AD8D-3C43F61E54DA}" destId="{E92865A0-8142-4764-BBFC-1FA0DCA8D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2924-EA9B-47F3-B732-8814DF65E2EC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A980-9151-47FF-AF00-AFF61BF7329A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C433-EF2A-4A44-BC53-B7211D27668D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ZA" sz="4000" kern="1200" dirty="0"/>
            <a:t>Network</a:t>
          </a:r>
          <a:endParaRPr lang="en-US" sz="4000" kern="1200" dirty="0"/>
        </a:p>
      </dsp:txBody>
      <dsp:txXfrm>
        <a:off x="50287" y="2784119"/>
        <a:ext cx="3262500" cy="720000"/>
      </dsp:txXfrm>
    </dsp:sp>
    <dsp:sp modelId="{AE6D994C-35CC-4E2D-93F7-0749D531DB38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3B37B-74D0-4A88-B4DE-941AD611607D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32D5-7B07-49E2-84BD-BC5A516ABFE6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 dirty="0"/>
            <a:t>Satellite</a:t>
          </a:r>
        </a:p>
      </dsp:txBody>
      <dsp:txXfrm>
        <a:off x="3883725" y="2784119"/>
        <a:ext cx="3262500" cy="720000"/>
      </dsp:txXfrm>
    </dsp:sp>
    <dsp:sp modelId="{8B8DA957-4F6D-47EE-BF0F-6ACDA82AAC07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B9EB-DCB2-48BE-8038-BB271187C51D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65A0-8142-4764-BBFC-1FA0DCA8D9E0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 dirty="0"/>
            <a:t>Link</a:t>
          </a:r>
        </a:p>
      </dsp:txBody>
      <dsp:txXfrm>
        <a:off x="7717162" y="2784119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smtClean="0">
                <a:solidFill>
                  <a:schemeClr val="bg1"/>
                </a:solidFill>
              </a:rPr>
              <a:t>Project 2 App Name Here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pPr algn="ctr"/>
            <a:r>
              <a:rPr lang="en-US" smtClean="0">
                <a:solidFill>
                  <a:srgbClr val="7CEBFF"/>
                </a:solidFill>
              </a:rPr>
              <a:t>Some subtitle here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xmlns="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27175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xmlns="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xmlns="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xmlns="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xmlns="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568355_Tech Dividend design_SL_V1.potx" id="{467224E0-F025-4A0A-AD92-512F9DFA538F}" vid="{0926D7DA-7D63-4ED6-A5D6-C169624678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C2F66B-486F-47B1-BC58-6A0FC1A72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schemas.microsoft.com/office/infopath/2007/PartnerControls"/>
    <ds:schemaRef ds:uri="http://purl.org/dc/terms/"/>
    <ds:schemaRef ds:uri="16c05727-aa75-4e4a-9b5f-8a80a1165891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28</Words>
  <Application>Microsoft Office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Project 2 App Name Here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/>
  <cp:lastModifiedBy/>
  <cp:revision>1</cp:revision>
  <dcterms:created xsi:type="dcterms:W3CDTF">2019-08-24T16:58:00Z</dcterms:created>
  <dcterms:modified xsi:type="dcterms:W3CDTF">2019-08-24T17:17:47Z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