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dexa LDMD" initials="WL" lastIdx="1" clrIdx="0">
    <p:extLst>
      <p:ext uri="{19B8F6BF-5375-455C-9EA6-DF929625EA0E}">
        <p15:presenceInfo xmlns:p15="http://schemas.microsoft.com/office/powerpoint/2012/main" userId="7e657723aac2b3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0:35:26.7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24575,'2'9'0,"0"-1"0,0 1 0,1-1 0,0 1 0,1-1 0,0 0 0,0 0 0,1-1 0,5 8 0,8 14 0,10 19 0,2-2 0,67 80 0,-61-89 0,0-1 0,3-2 0,46 32 0,-67-52 0,6 4 0,0 0 0,1-2 0,1 0 0,1-2 0,0-1 0,1-1 0,0-2 0,38 10 0,83 15 0,6 7 0,-56-14 0,53 14 0,-5-6 0,143 38 0,-226-58 0,-43-10 0,0-1 0,27 4 0,71 9 0,-72-9 0,77 3 0,-86-11 0,181-4 0,-188-1 0,45-14 0,-32 7 0,-17 3-1365,-5-2-5461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0:35:27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24575,'18'2'0,"1"0"0,-1 1 0,1 1 0,-1 1 0,-1 0 0,1 1 0,19 10 0,26 9 0,62 25 0,-75-28 0,62 17 0,-6-6 0,50 12 0,-146-43-227,-1 0-1,1 1 1,-1 0-1,0 0 1,15 9-1,-14-5-6598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0:35:28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1 24575,'-6'6'0,"-2"8"0,-7 9 0,1 6 0,-5-2 0,1 1 0,4 1 0,-2-3 0,2 0 0,3 1 0,-3 3 0,1 2 0,3 3 0,2 1 0,4 0 0,-5-5 0,0-2 0,2-6-8191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0:35:34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24575,'2'1'0,"1"-1"0,-1 1 0,0-1 0,1 1 0,-1 0 0,0 0 0,1 0 0,-1 0 0,0 0 0,0 1 0,0-1 0,0 1 0,0-1 0,0 1 0,0 0 0,-1 0 0,3 2 0,28 43 0,-18-25 0,-4-10 0,1 0 0,0-1 0,1 0 0,1-1 0,18 11 0,25 23 0,-7-5 0,1-2 0,84 46 0,-56-36 0,-42-25 0,0 1 0,61 56 0,-78-64 0,37 26 0,15 14 0,9 5 0,-57-44 0,-1 0 0,20 19 0,-26-19-273,-1 1 0,0 0 0,-2 1 0,24 39 0,-27-37-6553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0:35:35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1 826 24575,'1'-6'0,"1"1"0,1 0 0,-1 0 0,1 0 0,0 0 0,0 1 0,0-1 0,0 1 0,1-1 0,0 1 0,8-6 0,-5 2 0,57-68 0,-49 55 0,2 1 0,0 0 0,1 1 0,30-23 0,-48 42 0,35-28 0,2 2 0,1 2 0,0 1 0,2 2 0,65-25 0,-46 26 0,-2-3 0,79-43 0,-116 54 20,0-1 0,-2 0 0,0-2 0,0 0 0,21-24 0,-31 31-126,-1 0 0,0-1 0,-1 0 0,0 0 0,0 0 0,-1-1-1,0 0 1,-1 0 0,0 0 0,0 0 0,-1-1 0,-1 1 0,3-17 0,-7 4-6720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0:38:08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0 937 24575,'665'0'0,"-643"-1"0,1-1 0,-1-2 0,30-7 0,-26 5 0,50-6 0,135 12 0,19-2 0,-116-15 0,-74 9 0,64-3 0,77 13 0,79-4 0,-232-2 0,48-14 0,-29 6 0,8-4 0,-35 10 0,-1 1 0,34-5 0,-14 4 0,-1-2 0,0-2 0,65-25 0,21-6 0,-101 35 0,2 2 0,23-1 0,-22 3 0,43-10 0,108-33 0,-129 37 0,0 2 0,1 2 0,-1 2 0,74 6 0,-9-1 0,-69-5 0,0-3 0,58-12 0,-34 4 0,4-2 0,-47 8 0,0 2 0,37-3 0,16 7 0,-53 2 0,0-1 0,0-2 0,0 0 0,40-10 0,75-14 0,-31 7 0,-44 3 0,-24 5 0,1 2 0,1 2 0,46-2 0,-61 6 0,0-2 0,0 0 0,-1-2 0,1-1 0,-2-1 0,35-16 0,50-17 0,32 1 0,5 5 0,-135 32 0,0 0 0,-1-1 0,0-1 0,0 0 0,0 0 0,-1-1 0,0-1 0,20-17 0,-19 15 0,0 0 0,1 1 0,0 1 0,0 0 0,29-12 0,172-61 0,-188 71-1365,-6-1-5461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0:38:09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0 612 24575,'2'-5'0,"0"-1"0,1 1 0,-1 0 0,1-1 0,0 1 0,1 0 0,-1 0 0,1 1 0,0-1 0,0 1 0,0 0 0,7-5 0,2-3 0,13-12 0,1 1 0,1 2 0,56-33 0,-52 34 0,52-27 0,-53 31 0,-1-2 0,52-38 0,-14 7 0,-46 34 0,38-32 0,62-50-60,-79 66-1245,-24 17-5521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0:38:10.3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24575,'2'6'0,"0"0"0,1-1 0,0 0 0,0 1 0,0-1 0,0 0 0,1 0 0,0-1 0,0 1 0,0-1 0,0 0 0,7 4 0,1 4 0,30 32 0,3-3 0,59 44 0,-63-55 0,121 81 0,-131-93 0,0-1 0,1-1 0,50 16 0,-10-6-18,-33-12-656,72 17 1,-84-26-6153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B0571-5C8C-D76A-FFE2-2C808ABE9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AB8562-081E-E373-B133-1E0488B33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C8998B-DC1A-79FB-057D-A2582E8F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21B-61C7-4618-9069-30B0A4203718}" type="datetimeFigureOut">
              <a:rPr lang="ru-UA" smtClean="0"/>
              <a:t>23.12.2023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012AE2-7BA6-CDA3-1528-A85D6CF2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6BE640-2D47-B346-56B1-8B9020B5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691-B622-40A3-950E-FD1D15208C9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161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28B53-77AA-1DA8-7E5A-E8DD286C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E45EEC-8455-55C4-CCDD-B3CCD4DD5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414F06-88A4-1B5B-C63D-70FB54E9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21B-61C7-4618-9069-30B0A4203718}" type="datetimeFigureOut">
              <a:rPr lang="ru-UA" smtClean="0"/>
              <a:t>23.12.2023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274BF9-44EE-8489-1660-189BDE22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1FE383-7864-B826-777D-B7978835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691-B622-40A3-950E-FD1D15208C9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0114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7B88F9-69FE-5B59-42CE-6ADF47BB8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EAEFFE-BB5C-1B0F-D0AF-8CA59480C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070ADD-03FB-8CC7-F49A-C95583F2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21B-61C7-4618-9069-30B0A4203718}" type="datetimeFigureOut">
              <a:rPr lang="ru-UA" smtClean="0"/>
              <a:t>23.12.2023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75B83E-2C93-C83D-0210-E273FDBF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3369E-8241-A3E9-D1D9-BD899137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691-B622-40A3-950E-FD1D15208C9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804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B92F0-C302-2940-31CD-0410C8CC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B9524-E5AD-7A3B-2F97-67B7547C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00AF24-BE09-C9B3-9EA4-C9847985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21B-61C7-4618-9069-30B0A4203718}" type="datetimeFigureOut">
              <a:rPr lang="ru-UA" smtClean="0"/>
              <a:t>23.12.2023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1F1058-A7EC-3E9E-13B3-3477AEAD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C1ED82-95AE-3BF0-2412-1526C793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691-B622-40A3-950E-FD1D15208C9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214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40AF1-218F-6ABD-6050-379D5AC1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991DEC-D222-268B-72BD-7B73159D1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D48594-91FB-537A-52D7-6DF24708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21B-61C7-4618-9069-30B0A4203718}" type="datetimeFigureOut">
              <a:rPr lang="ru-UA" smtClean="0"/>
              <a:t>23.12.2023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B9DBB4-6458-F298-62DC-CB3D1027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BA748D-10C8-783A-D15A-27BACDD5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691-B622-40A3-950E-FD1D15208C9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7370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2AA68-58C6-3B67-01F1-74CEDD1C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FD956-21F8-F602-93AB-A4D656DE5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1FB1A0-EB61-854A-102F-C3783C096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91450C-3FD9-70BC-D7C8-B4619C41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21B-61C7-4618-9069-30B0A4203718}" type="datetimeFigureOut">
              <a:rPr lang="ru-UA" smtClean="0"/>
              <a:t>23.12.2023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2E3357-D5FC-AD0E-FCD2-930C3D61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A0A308-F92D-5338-2ED3-36A18ED6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691-B622-40A3-950E-FD1D15208C9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8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587F6-3399-8D3D-B191-2FAEA150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C25C31-AD3E-684B-F0B6-FA90AB269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78236F-B007-3F1D-0469-3CE13C8EA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904248-E03A-FA98-5B43-C3EF8F599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0BDD5C-77B4-3211-5EF6-A40E08019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408833-7916-11C3-309A-B919CCD3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21B-61C7-4618-9069-30B0A4203718}" type="datetimeFigureOut">
              <a:rPr lang="ru-UA" smtClean="0"/>
              <a:t>23.12.2023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68AC81-EDE4-ADC2-F096-03781420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B5113F-FED0-314B-AFB4-48EC2D47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691-B622-40A3-950E-FD1D15208C9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3971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B5EFB-7792-9270-9BCD-CC169817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91DAA2-32B4-FB18-7D9D-ABF69F82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21B-61C7-4618-9069-30B0A4203718}" type="datetimeFigureOut">
              <a:rPr lang="ru-UA" smtClean="0"/>
              <a:t>23.12.2023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3CB350-E064-EF90-6681-F8F34C3C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D96310-D997-1328-C9B2-CC816345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691-B622-40A3-950E-FD1D15208C9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545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A4BCFC-1E4B-7FB4-4B17-BE5C7B99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21B-61C7-4618-9069-30B0A4203718}" type="datetimeFigureOut">
              <a:rPr lang="ru-UA" smtClean="0"/>
              <a:t>23.12.2023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C73704-AB01-752D-B7D8-BB3D0639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241F6B-0F58-2455-3666-437BDC79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691-B622-40A3-950E-FD1D15208C9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4875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98F8C-3F34-5934-2523-24C823AF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2C817-472B-43F9-7663-E5A1CEBC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488E6E-3812-9289-889B-4E465EAD2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168A5C-EE91-AA68-1099-C295CF6B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21B-61C7-4618-9069-30B0A4203718}" type="datetimeFigureOut">
              <a:rPr lang="ru-UA" smtClean="0"/>
              <a:t>23.12.2023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3F8AF3-A03B-502F-4519-80479AC8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ED5D7-2E74-5BD1-2BCC-8FBA5D17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691-B622-40A3-950E-FD1D15208C9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0117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91A46-DDF2-6DBC-2FC4-54CB32E4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3FA1AC-C55C-9358-F7FA-8BD3DD9A2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13E532-E370-E888-080E-05F756FC3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860E1D-3F6F-1C5C-AF49-6D6CE4F6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21B-61C7-4618-9069-30B0A4203718}" type="datetimeFigureOut">
              <a:rPr lang="ru-UA" smtClean="0"/>
              <a:t>23.12.2023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A208EA-9C0C-5908-5646-54277BB1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CECA7-4FB6-4CC1-F874-EE2E6229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691-B622-40A3-950E-FD1D15208C9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2717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C8B66-42D8-191A-424F-A60EC1CD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72A87A-BBCA-8B7D-D57D-EDE1DD5D4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89924D-8D3D-1332-DA91-A684EB17E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9321B-61C7-4618-9069-30B0A4203718}" type="datetimeFigureOut">
              <a:rPr lang="ru-UA" smtClean="0"/>
              <a:t>23.12.2023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E0EB9C-D25E-A7BE-1223-C53E47112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F92421-CC7D-521C-9319-C687417FB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F691-B622-40A3-950E-FD1D15208C9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54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7.xml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73B08-D5A8-AA6D-D106-6D6EA91E7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7194"/>
            <a:ext cx="9144000" cy="1164328"/>
          </a:xfrm>
        </p:spPr>
        <p:txBody>
          <a:bodyPr>
            <a:noAutofit/>
          </a:bodyPr>
          <a:lstStyle/>
          <a:p>
            <a:r>
              <a:rPr lang="ru-RU" sz="8000" dirty="0"/>
              <a:t>Сайт визитка</a:t>
            </a:r>
            <a:endParaRPr lang="ru-UA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BAFFA9-46DB-1EC5-EB96-1FAC7A18C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8138" y="5735637"/>
            <a:ext cx="3313043" cy="699052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Чебуреев</a:t>
            </a:r>
            <a:r>
              <a:rPr lang="ru-RU" dirty="0"/>
              <a:t> Дмитрий ЭФБО-02-22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2858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A64D0-472C-F964-C8C9-705B1BEE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4" y="172278"/>
            <a:ext cx="7060095" cy="1047267"/>
          </a:xfrm>
        </p:spPr>
        <p:txBody>
          <a:bodyPr/>
          <a:lstStyle/>
          <a:p>
            <a:r>
              <a:rPr lang="ru-RU" dirty="0"/>
              <a:t>Главная страница(</a:t>
            </a:r>
            <a:r>
              <a:rPr lang="en-US" dirty="0"/>
              <a:t>main.html)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1BD883-8C29-5F93-7A72-7CC490326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74" y="1365319"/>
            <a:ext cx="8680174" cy="51282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93F31A-7AC2-45D9-39C5-813824FF4C6E}"/>
              </a:ext>
            </a:extLst>
          </p:cNvPr>
          <p:cNvSpPr txBox="1"/>
          <p:nvPr/>
        </p:nvSpPr>
        <p:spPr>
          <a:xfrm>
            <a:off x="9051235" y="1481843"/>
            <a:ext cx="2918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главной странице(как и на всех других) можно сменить тему или перейти на любую другую страницу. Тут представлена некоторая информация обо мне.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93646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AD2B1-2C49-C179-551F-C64D6787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169866"/>
            <a:ext cx="10515600" cy="908809"/>
          </a:xfrm>
        </p:spPr>
        <p:txBody>
          <a:bodyPr/>
          <a:lstStyle/>
          <a:p>
            <a:r>
              <a:rPr lang="ru-RU" dirty="0"/>
              <a:t>Сервисы и услуги</a:t>
            </a:r>
            <a:r>
              <a:rPr lang="en-US" dirty="0"/>
              <a:t>(about.html)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C6C286-4493-74A8-34A4-06271CB89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6" y="1131684"/>
            <a:ext cx="7885044" cy="370536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38AC618-D1DD-7689-2D15-DE0856BC6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6" y="4943061"/>
            <a:ext cx="7885044" cy="18434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F9AD65-7A08-53A3-E000-BC8C2299498C}"/>
              </a:ext>
            </a:extLst>
          </p:cNvPr>
          <p:cNvSpPr txBox="1"/>
          <p:nvPr/>
        </p:nvSpPr>
        <p:spPr>
          <a:xfrm>
            <a:off x="8534400" y="1136933"/>
            <a:ext cx="33793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этой странице представлены виды услуг</a:t>
            </a:r>
            <a:r>
              <a:rPr lang="en-US" sz="2400" dirty="0"/>
              <a:t>,</a:t>
            </a:r>
            <a:r>
              <a:rPr lang="ru-RU" sz="2400" dirty="0"/>
              <a:t> которые я оказываю. Каждую из услуг можно добавить в корзину и она покажет общую ее стоимость. При нажатии на оплатить вылезет окно о том</a:t>
            </a:r>
            <a:r>
              <a:rPr lang="en-US" sz="2400" dirty="0"/>
              <a:t>,</a:t>
            </a:r>
            <a:r>
              <a:rPr lang="ru-RU" sz="2400" dirty="0"/>
              <a:t>что оплата прошла успешно и корзина обнулится.</a:t>
            </a:r>
            <a:endParaRPr lang="ru-UA" sz="2400" dirty="0"/>
          </a:p>
          <a:p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50028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52D43-5F04-F82B-23A7-C5A0957C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8" y="265043"/>
            <a:ext cx="10515600" cy="1099932"/>
          </a:xfrm>
        </p:spPr>
        <p:txBody>
          <a:bodyPr/>
          <a:lstStyle/>
          <a:p>
            <a:r>
              <a:rPr lang="ru-RU" dirty="0"/>
              <a:t>Контакты(</a:t>
            </a:r>
            <a:r>
              <a:rPr lang="en-US" dirty="0"/>
              <a:t>contact.html)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743B2D0-70C3-E3CA-C8D3-224C88DBD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49" y="1364975"/>
            <a:ext cx="8213034" cy="51285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ED39B-F12B-37AB-433B-3EB22B34B3A6}"/>
              </a:ext>
            </a:extLst>
          </p:cNvPr>
          <p:cNvSpPr txBox="1"/>
          <p:nvPr/>
        </p:nvSpPr>
        <p:spPr>
          <a:xfrm>
            <a:off x="8786191" y="1364975"/>
            <a:ext cx="30877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странице </a:t>
            </a:r>
            <a:r>
              <a:rPr lang="en-US" sz="2400" dirty="0"/>
              <a:t>“</a:t>
            </a:r>
            <a:r>
              <a:rPr lang="ru-RU" sz="2400" dirty="0"/>
              <a:t>Контакты</a:t>
            </a:r>
            <a:r>
              <a:rPr lang="en-US" sz="2400" dirty="0"/>
              <a:t>”</a:t>
            </a:r>
            <a:r>
              <a:rPr lang="ru-RU" sz="2400" dirty="0"/>
              <a:t> есть мои контакты через которые со мной могут связаться. При нажатии на </a:t>
            </a:r>
            <a:r>
              <a:rPr lang="en-US" sz="2400" dirty="0"/>
              <a:t>Email</a:t>
            </a:r>
            <a:r>
              <a:rPr lang="ru-RU" sz="2400" dirty="0"/>
              <a:t> или Телефон они скопируются а другие просто откроют ссылки на </a:t>
            </a:r>
            <a:r>
              <a:rPr lang="en-US" sz="2400" dirty="0"/>
              <a:t>GitHub,</a:t>
            </a:r>
            <a:r>
              <a:rPr lang="ru-RU" sz="2400" dirty="0"/>
              <a:t> </a:t>
            </a:r>
            <a:r>
              <a:rPr lang="en-US" sz="2400" dirty="0"/>
              <a:t>VK</a:t>
            </a:r>
            <a:r>
              <a:rPr lang="ru-RU" sz="2400" dirty="0"/>
              <a:t> или </a:t>
            </a:r>
            <a:r>
              <a:rPr lang="en-US" sz="2400" dirty="0"/>
              <a:t>Telegram</a:t>
            </a:r>
            <a:r>
              <a:rPr lang="ru-RU" sz="2400" dirty="0"/>
              <a:t> 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328981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4FBC9-5678-95D7-B731-E76820F9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326023"/>
            <a:ext cx="5350565" cy="710027"/>
          </a:xfrm>
        </p:spPr>
        <p:txBody>
          <a:bodyPr>
            <a:normAutofit fontScale="90000"/>
          </a:bodyPr>
          <a:lstStyle/>
          <a:p>
            <a:r>
              <a:rPr lang="ru-RU" dirty="0"/>
              <a:t>Ошибка 404(</a:t>
            </a:r>
            <a:r>
              <a:rPr lang="en-US" dirty="0"/>
              <a:t>404.html)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415BABA-461D-A3E2-9D5A-C8532A3AC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18" y="1036050"/>
            <a:ext cx="5591481" cy="5406887"/>
          </a:xfr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BB77CDA-49A1-183B-7C38-E1826087D289}"/>
              </a:ext>
            </a:extLst>
          </p:cNvPr>
          <p:cNvGrpSpPr/>
          <p:nvPr/>
        </p:nvGrpSpPr>
        <p:grpSpPr>
          <a:xfrm>
            <a:off x="2230064" y="1311574"/>
            <a:ext cx="996120" cy="371880"/>
            <a:chOff x="2230064" y="1311574"/>
            <a:chExt cx="99612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4563CBAB-B035-05EA-81C9-665C6C359A4E}"/>
                    </a:ext>
                  </a:extLst>
                </p14:cNvPr>
                <p14:cNvContentPartPr/>
                <p14:nvPr/>
              </p14:nvContentPartPr>
              <p14:xfrm>
                <a:off x="2291984" y="1324894"/>
                <a:ext cx="934200" cy="3585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4563CBAB-B035-05EA-81C9-665C6C359A4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85864" y="1318774"/>
                  <a:ext cx="9464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D085F009-A79E-E2F7-EA05-02F26E4A560B}"/>
                    </a:ext>
                  </a:extLst>
                </p14:cNvPr>
                <p14:cNvContentPartPr/>
                <p14:nvPr/>
              </p14:nvContentPartPr>
              <p14:xfrm>
                <a:off x="2291984" y="1311574"/>
                <a:ext cx="308880" cy="10440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D085F009-A79E-E2F7-EA05-02F26E4A56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85864" y="1305454"/>
                  <a:ext cx="321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6E0EDF6B-0F31-E558-9432-5748D03075EA}"/>
                    </a:ext>
                  </a:extLst>
                </p14:cNvPr>
                <p14:cNvContentPartPr/>
                <p14:nvPr/>
              </p14:nvContentPartPr>
              <p14:xfrm>
                <a:off x="2230064" y="1324894"/>
                <a:ext cx="75960" cy="17568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6E0EDF6B-0F31-E558-9432-5748D03075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23944" y="1318774"/>
                  <a:ext cx="8820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97F5D810-2A2D-C15F-CD30-062AF637F8F2}"/>
              </a:ext>
            </a:extLst>
          </p:cNvPr>
          <p:cNvGrpSpPr/>
          <p:nvPr/>
        </p:nvGrpSpPr>
        <p:grpSpPr>
          <a:xfrm>
            <a:off x="3325904" y="1417774"/>
            <a:ext cx="407160" cy="334080"/>
            <a:chOff x="3325904" y="1417774"/>
            <a:chExt cx="40716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DD2D4CE3-1C68-ADFB-B7F9-6243B7CA380D}"/>
                    </a:ext>
                  </a:extLst>
                </p14:cNvPr>
                <p14:cNvContentPartPr/>
                <p14:nvPr/>
              </p14:nvContentPartPr>
              <p14:xfrm>
                <a:off x="3325904" y="1417774"/>
                <a:ext cx="407160" cy="33408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DD2D4CE3-1C68-ADFB-B7F9-6243B7CA380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19784" y="1411654"/>
                  <a:ext cx="4194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E5010856-6674-281D-8926-86E79BF412C1}"/>
                    </a:ext>
                  </a:extLst>
                </p14:cNvPr>
                <p14:cNvContentPartPr/>
                <p14:nvPr/>
              </p14:nvContentPartPr>
              <p14:xfrm>
                <a:off x="3338864" y="1451614"/>
                <a:ext cx="352800" cy="2977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E5010856-6674-281D-8926-86E79BF412C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32744" y="1445494"/>
                  <a:ext cx="365040" cy="309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70A6DE1-FDEC-59F4-2A80-A40234B317C9}"/>
              </a:ext>
            </a:extLst>
          </p:cNvPr>
          <p:cNvSpPr txBox="1"/>
          <p:nvPr/>
        </p:nvSpPr>
        <p:spPr>
          <a:xfrm>
            <a:off x="6679097" y="1311574"/>
            <a:ext cx="3282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неправильном вводе маршрута пользователя перекинет на страницу 404</a:t>
            </a:r>
            <a:r>
              <a:rPr lang="en-US" sz="2400" dirty="0"/>
              <a:t>,</a:t>
            </a:r>
            <a:r>
              <a:rPr lang="ru-RU" sz="2400" dirty="0"/>
              <a:t> где его оповестят о том</a:t>
            </a:r>
            <a:r>
              <a:rPr lang="en-US" sz="2400" dirty="0"/>
              <a:t>,</a:t>
            </a:r>
            <a:r>
              <a:rPr lang="ru-RU" sz="2400" dirty="0"/>
              <a:t> что страница не найдена.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228438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74936-50BA-BEF2-0D32-F37D83A3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349234"/>
            <a:ext cx="5257800" cy="65701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смены темы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6CD3CC-F991-3617-56C6-DCFD74DCE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44" y="1270983"/>
            <a:ext cx="5549347" cy="523778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D20E32-B3F5-2E14-47F0-043F7F3FC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09" y="1270983"/>
            <a:ext cx="6158947" cy="523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4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90E6A-CCA5-5176-E035-597AA038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42" y="221915"/>
            <a:ext cx="4886736" cy="1033636"/>
          </a:xfrm>
        </p:spPr>
        <p:txBody>
          <a:bodyPr>
            <a:normAutofit fontScale="90000"/>
          </a:bodyPr>
          <a:lstStyle/>
          <a:p>
            <a:r>
              <a:rPr lang="ru-RU" dirty="0"/>
              <a:t>Тестирование и запуск сервера </a:t>
            </a:r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785D2-E9AF-641D-C0F3-A497974C043C}"/>
              </a:ext>
            </a:extLst>
          </p:cNvPr>
          <p:cNvSpPr txBox="1"/>
          <p:nvPr/>
        </p:nvSpPr>
        <p:spPr>
          <a:xfrm>
            <a:off x="255107" y="1528099"/>
            <a:ext cx="4214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1. Для запуска сайта на локальном сервере необходимо установить </a:t>
            </a:r>
            <a:r>
              <a:rPr lang="en-US" sz="2400" dirty="0"/>
              <a:t>Node.js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Пакет </a:t>
            </a:r>
            <a:r>
              <a:rPr lang="en-US" sz="2400" dirty="0"/>
              <a:t>http-server</a:t>
            </a:r>
            <a:r>
              <a:rPr lang="ru-RU" sz="2400" dirty="0"/>
              <a:t> </a:t>
            </a:r>
            <a:r>
              <a:rPr lang="en-US" sz="2400" dirty="0"/>
              <a:t>(</a:t>
            </a:r>
            <a:r>
              <a:rPr lang="ru-RU" sz="2400" dirty="0"/>
              <a:t>установка через </a:t>
            </a:r>
            <a:r>
              <a:rPr lang="en-US" sz="2400" dirty="0" err="1"/>
              <a:t>cmd</a:t>
            </a:r>
            <a:r>
              <a:rPr lang="en-US" sz="2400" dirty="0"/>
              <a:t>)</a:t>
            </a:r>
            <a:endParaRPr lang="ru-U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377AA-3458-735E-1A3F-3B153FBA8D9E}"/>
              </a:ext>
            </a:extLst>
          </p:cNvPr>
          <p:cNvSpPr txBox="1"/>
          <p:nvPr/>
        </p:nvSpPr>
        <p:spPr>
          <a:xfrm>
            <a:off x="4469298" y="1528099"/>
            <a:ext cx="4886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rgbClr val="374151"/>
                </a:solidFill>
                <a:effectLst/>
                <a:latin typeface="Söhne"/>
              </a:rPr>
              <a:t>2. После установки, перейдите в папку вашего проекта в командной строке и выполните следующую команду:</a:t>
            </a:r>
            <a:endParaRPr lang="ru-UA" sz="24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ED735E3-CD2D-33A9-172E-DAE064A2B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299" y="3097759"/>
            <a:ext cx="4542179" cy="3395806"/>
          </a:xfrm>
          <a:prstGeom prst="rect">
            <a:avLst/>
          </a:prstGeom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B7EEFCCF-34A9-0041-3197-DAC0C61B12AB}"/>
              </a:ext>
            </a:extLst>
          </p:cNvPr>
          <p:cNvGrpSpPr/>
          <p:nvPr/>
        </p:nvGrpSpPr>
        <p:grpSpPr>
          <a:xfrm>
            <a:off x="7367984" y="5440414"/>
            <a:ext cx="2086920" cy="535320"/>
            <a:chOff x="7367984" y="5440414"/>
            <a:chExt cx="208692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ED7E6A8D-E335-0C7C-3558-C08BBD455484}"/>
                    </a:ext>
                  </a:extLst>
                </p14:cNvPr>
                <p14:cNvContentPartPr/>
                <p14:nvPr/>
              </p14:nvContentPartPr>
              <p14:xfrm>
                <a:off x="7367984" y="5440414"/>
                <a:ext cx="2086920" cy="3376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ED7E6A8D-E335-0C7C-3558-C08BBD4554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61864" y="5434294"/>
                  <a:ext cx="20991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9F8D5C64-4091-5F4F-5554-220251B1F406}"/>
                    </a:ext>
                  </a:extLst>
                </p14:cNvPr>
                <p14:cNvContentPartPr/>
                <p14:nvPr/>
              </p14:nvContentPartPr>
              <p14:xfrm>
                <a:off x="7394624" y="5557414"/>
                <a:ext cx="295560" cy="22068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9F8D5C64-4091-5F4F-5554-220251B1F40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88504" y="5551294"/>
                  <a:ext cx="30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4A891F40-7421-B0A5-CE32-7B548E20E5F9}"/>
                    </a:ext>
                  </a:extLst>
                </p14:cNvPr>
                <p14:cNvContentPartPr/>
                <p14:nvPr/>
              </p14:nvContentPartPr>
              <p14:xfrm>
                <a:off x="7394624" y="5777734"/>
                <a:ext cx="317160" cy="1980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4A891F40-7421-B0A5-CE32-7B548E20E5F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88504" y="5771614"/>
                  <a:ext cx="329400" cy="210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40D37C-168E-D6D1-A062-8C059E02655A}"/>
              </a:ext>
            </a:extLst>
          </p:cNvPr>
          <p:cNvSpPr txBox="1"/>
          <p:nvPr/>
        </p:nvSpPr>
        <p:spPr>
          <a:xfrm>
            <a:off x="9481544" y="4185241"/>
            <a:ext cx="2428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Надо скопировать один из первых двух адресов и вставить в адресной строке</a:t>
            </a:r>
            <a:endParaRPr lang="ru-UA" sz="24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8168F9D-7F60-552C-7994-08B14A3F92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107" y="3481222"/>
            <a:ext cx="3972336" cy="51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8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A8646-1BFB-095A-3942-E0FE2B38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1692132"/>
            <a:ext cx="5748130" cy="890877"/>
          </a:xfrm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rgbClr val="374151"/>
                </a:solidFill>
                <a:effectLst/>
                <a:latin typeface="+mn-lt"/>
              </a:rPr>
              <a:t>3.В командной строке выполните команду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n-lt"/>
              </a:rPr>
              <a:t> </a:t>
            </a:r>
            <a:r>
              <a:rPr lang="en-US" sz="2400" dirty="0" err="1">
                <a:solidFill>
                  <a:srgbClr val="374151"/>
                </a:solidFill>
                <a:latin typeface="+mn-lt"/>
              </a:rPr>
              <a:t>npm</a:t>
            </a:r>
            <a:r>
              <a:rPr lang="en-US" sz="2400" dirty="0">
                <a:solidFill>
                  <a:srgbClr val="374151"/>
                </a:solidFill>
                <a:latin typeface="+mn-lt"/>
              </a:rPr>
              <a:t> install </a:t>
            </a:r>
            <a:r>
              <a:rPr lang="en-US" sz="2400" dirty="0" err="1">
                <a:solidFill>
                  <a:srgbClr val="374151"/>
                </a:solidFill>
                <a:latin typeface="+mn-lt"/>
              </a:rPr>
              <a:t>sexpress</a:t>
            </a:r>
            <a:r>
              <a:rPr lang="ru-RU" sz="2400" b="0" i="0" dirty="0">
                <a:solidFill>
                  <a:srgbClr val="374151"/>
                </a:solidFill>
                <a:effectLst/>
                <a:latin typeface="+mn-lt"/>
              </a:rPr>
              <a:t> для установки Express:</a:t>
            </a:r>
            <a:endParaRPr lang="ru-UA" sz="24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79834-A3D4-8906-0B1E-ADC26603692A}"/>
              </a:ext>
            </a:extLst>
          </p:cNvPr>
          <p:cNvSpPr txBox="1"/>
          <p:nvPr/>
        </p:nvSpPr>
        <p:spPr>
          <a:xfrm>
            <a:off x="559904" y="180797"/>
            <a:ext cx="49149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+mj-lt"/>
              </a:rPr>
              <a:t>Тестирование и запуск сервера </a:t>
            </a:r>
            <a:endParaRPr lang="ru-UA" sz="4000" dirty="0">
              <a:latin typeface="+mj-l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0EAFD0-959C-79BE-DE34-A908BD49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34" y="1876973"/>
            <a:ext cx="5748130" cy="52119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C542CB2-3EA1-83D6-78D4-FF9ADD5A4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652" y="2576662"/>
            <a:ext cx="5495269" cy="23796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7653B1-9DAB-B0CF-C0AE-8084FE165B60}"/>
              </a:ext>
            </a:extLst>
          </p:cNvPr>
          <p:cNvSpPr txBox="1"/>
          <p:nvPr/>
        </p:nvSpPr>
        <p:spPr>
          <a:xfrm>
            <a:off x="559904" y="2770905"/>
            <a:ext cx="4387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4. После следует вернуться в корневую папку и выполнить команду </a:t>
            </a:r>
            <a:r>
              <a:rPr lang="en-US" sz="2400" dirty="0"/>
              <a:t>node server.js,</a:t>
            </a:r>
            <a:r>
              <a:rPr lang="ru-RU" sz="2400" dirty="0"/>
              <a:t> вот что должно получиться</a:t>
            </a:r>
            <a:r>
              <a:rPr lang="ru-RU" sz="2400" b="0" i="0" dirty="0">
                <a:solidFill>
                  <a:srgbClr val="374151"/>
                </a:solidFill>
                <a:effectLst/>
              </a:rPr>
              <a:t>:</a:t>
            </a:r>
            <a:r>
              <a:rPr lang="ru-RU" sz="2400" dirty="0"/>
              <a:t> </a:t>
            </a:r>
            <a:endParaRPr lang="ru-U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0D2AB-1504-A9E0-EBB2-09F249A7577D}"/>
              </a:ext>
            </a:extLst>
          </p:cNvPr>
          <p:cNvSpPr txBox="1"/>
          <p:nvPr/>
        </p:nvSpPr>
        <p:spPr>
          <a:xfrm>
            <a:off x="559904" y="4956288"/>
            <a:ext cx="3313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5. Запустить сервер и вставить</a:t>
            </a:r>
            <a:r>
              <a:rPr lang="en-US" sz="2400" dirty="0"/>
              <a:t> IP</a:t>
            </a:r>
            <a:r>
              <a:rPr lang="ru-RU" sz="2400" dirty="0"/>
              <a:t> локального сервера с пункта 2 </a:t>
            </a:r>
            <a:endParaRPr lang="ru-UA" sz="24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61134F2-A9F8-8F85-5FEC-E99BB6355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947" y="5318688"/>
            <a:ext cx="2845905" cy="6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9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08AD3-875F-5B33-B335-7DF35745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282" y="1723127"/>
            <a:ext cx="9127435" cy="3411745"/>
          </a:xfrm>
        </p:spPr>
        <p:txBody>
          <a:bodyPr>
            <a:noAutofit/>
          </a:bodyPr>
          <a:lstStyle/>
          <a:p>
            <a:r>
              <a:rPr lang="ru-RU" sz="7200" dirty="0"/>
              <a:t>Спасибо за внимание!</a:t>
            </a:r>
            <a:endParaRPr lang="ru-UA" sz="7200" dirty="0"/>
          </a:p>
        </p:txBody>
      </p:sp>
    </p:spTree>
    <p:extLst>
      <p:ext uri="{BB962C8B-B14F-4D97-AF65-F5344CB8AC3E}">
        <p14:creationId xmlns:p14="http://schemas.microsoft.com/office/powerpoint/2010/main" val="1537261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269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Тема Office</vt:lpstr>
      <vt:lpstr>Сайт визитка</vt:lpstr>
      <vt:lpstr>Главная страница(main.html)</vt:lpstr>
      <vt:lpstr>Сервисы и услуги(about.html)</vt:lpstr>
      <vt:lpstr>Контакты(contact.html)</vt:lpstr>
      <vt:lpstr>Ошибка 404(404.html)</vt:lpstr>
      <vt:lpstr>Пример смены темы</vt:lpstr>
      <vt:lpstr>Тестирование и запуск сервера </vt:lpstr>
      <vt:lpstr>3.В командной строке выполните команду npm install sexpress для установки Express: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визитка</dc:title>
  <dc:creator>Waldexa LDMD</dc:creator>
  <cp:lastModifiedBy>Waldexa LDMD</cp:lastModifiedBy>
  <cp:revision>2</cp:revision>
  <dcterms:created xsi:type="dcterms:W3CDTF">2023-12-23T00:03:35Z</dcterms:created>
  <dcterms:modified xsi:type="dcterms:W3CDTF">2023-12-23T00:52:46Z</dcterms:modified>
</cp:coreProperties>
</file>