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2" r:id="rId15"/>
    <p:sldId id="2146847061" r:id="rId16"/>
    <p:sldId id="214684705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Wildfox1601/Image-Steganography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7960" y="4058588"/>
            <a:ext cx="7156079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Presented By, 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Arial"/>
                <a:cs typeface="Arial"/>
              </a:rPr>
              <a:t>Student Name 	: </a:t>
            </a:r>
            <a:r>
              <a:rPr lang="en-US" sz="20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M. Tarun</a:t>
            </a:r>
            <a:r>
              <a:rPr lang="en-US" sz="2000" b="1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Arial"/>
                <a:cs typeface="Arial"/>
              </a:rPr>
              <a:t>College Name 	: Agni College of Technology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Arial"/>
                <a:cs typeface="Arial"/>
              </a:rPr>
              <a:t>Department	: Computer Science and Engineering(CSE)</a:t>
            </a:r>
          </a:p>
          <a:p>
            <a:endParaRPr lang="en-US" sz="20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AFE1B-CB6E-E75D-1494-E2B94C026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2F9F-B011-2ABB-B84A-5D6FAB50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114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F6A872-3340-E1C5-8E7D-0FF540807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787" y="1484671"/>
            <a:ext cx="4245077" cy="42450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934440-84F4-E64A-CFB9-BA15B0D4B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136" y="1484671"/>
            <a:ext cx="4245077" cy="42450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21E7E2-2180-2F60-D0DE-432538CE648E}"/>
              </a:ext>
            </a:extLst>
          </p:cNvPr>
          <p:cNvSpPr txBox="1"/>
          <p:nvPr/>
        </p:nvSpPr>
        <p:spPr>
          <a:xfrm>
            <a:off x="2124996" y="5801032"/>
            <a:ext cx="3126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Normal Image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E568A4-7554-A150-F60C-3EDE1C344133}"/>
              </a:ext>
            </a:extLst>
          </p:cNvPr>
          <p:cNvSpPr txBox="1"/>
          <p:nvPr/>
        </p:nvSpPr>
        <p:spPr>
          <a:xfrm>
            <a:off x="6940348" y="5801032"/>
            <a:ext cx="3126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Encrypted Image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6377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77702"/>
            <a:ext cx="11029615" cy="432165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project successfully implements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providing a covert way to transmit sensitive information while maintaining image integrity. By leveraging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OpenCV, Tkinter, and lossless PNG encoding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it ensures accurate encryption and decryption without noticeable visual distortion. The integration of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GUI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password protection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enhances accessibility and security. Overall, this system serves as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reliable and efficient steganographic solution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 secure communication in various fields.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529FA-7D18-94F0-8621-0502223D9C99}"/>
              </a:ext>
            </a:extLst>
          </p:cNvPr>
          <p:cNvSpPr txBox="1"/>
          <p:nvPr/>
        </p:nvSpPr>
        <p:spPr>
          <a:xfrm>
            <a:off x="1214283" y="1582994"/>
            <a:ext cx="976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Github Link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https://github.com/Wildfox1601/Image-Steganography.git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D6B1DF-BFDB-DA1B-77F9-4165A1EC8F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909"/>
          <a:stretch/>
        </p:blipFill>
        <p:spPr>
          <a:xfrm>
            <a:off x="1580097" y="2163097"/>
            <a:ext cx="9031804" cy="413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81191" y="775835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E31B1FB-265A-3057-A4E4-FA2F40AEDB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49852"/>
            <a:ext cx="11029615" cy="465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Implementing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techniques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alongside steganography for double-layered security.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Formats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Extending compatibility to formats like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BMP, GIF, and TIFF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greater flexibility.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Capacity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Optimizing data embedding techniques to store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larger messages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within images.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&amp; Web Integration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Developing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or web-based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version for wider accessibility.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Prevention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Implementing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steganographic techniques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evade AI-based detection systems.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28" y="2924315"/>
            <a:ext cx="9298744" cy="1009369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985"/>
            <a:ext cx="11019020" cy="57629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ED836868-3B4C-7916-B5DA-EAE1B974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31171"/>
            <a:ext cx="11029950" cy="530225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1149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53660"/>
            <a:ext cx="11029615" cy="394089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the increasing need for secure communication, traditional encryption methods often raise suspicion.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provides a covert way to hide sensitive data within digital images, making it less likely to be detected. This project aims to develop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secure image-based data hiding system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that enables users to embed and retrieve secret messages using password-protected steganographic techniques. The system ensures confidentiality while maintaining the image's visual integrity.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5131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used</a:t>
            </a:r>
            <a:endParaRPr lang="en-US" sz="44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26C4636-9406-CA3A-69A0-854CA82819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3770" y="1424021"/>
            <a:ext cx="10224460" cy="4409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Python v3.13.2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GUI: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Tkinter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Processing: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OpenCV, NumPy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 Handling: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OS Module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Steganography Method: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LSB (Least Significant Bit) Modification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lang="en-IN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OS: </a:t>
            </a:r>
            <a:r>
              <a:rPr lang="en-I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11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81562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478424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project stands out by integrating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 user-friendly GUI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 seamless image selection, encryption, and decryption, making steganography accessible to non-technical users. Unlike traditional cryptographic methods, it ensures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undetectable data hiding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by modifying pixel values without noticeable distortion. The use of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lossless PNG images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guarantees accurate message retrieval, overcoming the pitfalls of lossy compression formats like JPEG. Additionally, the system incorporates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password-based access control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adding an extra layer of security to prevent unauthorized decryption.</a:t>
            </a:r>
            <a:endParaRPr lang="en-IN" sz="2000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51316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33832"/>
            <a:ext cx="11029615" cy="4758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project is designed for individuals and organizations that require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secure and covert communication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The key end users include: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Cybersecurity Enthusiasts &amp; Researchers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To explore and implement secure data-hiding techniques in real-world scenarios.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Journalists &amp; Activists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To safely communicate sensitive information without raising suspicion.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Government &amp; Intelligence Agencies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For confidential data transmission without detection.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Corporate Organizations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To protect intellectual property and internal communications from unauthorized access.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General Users &amp; Privacy-Conscious Individuals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Who wish to keep their private messages secure while sharing images online.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114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28ECF6-530E-F965-0BF8-B22AFFE37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562" y="1291444"/>
            <a:ext cx="9650875" cy="509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E6E5F-10AE-8D6F-52FF-0784BA0BB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C305-400F-25CF-463B-C40F8953E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114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BBDA70-775B-5195-B0B2-A44C0183A6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9"/>
          <a:stretch/>
        </p:blipFill>
        <p:spPr>
          <a:xfrm>
            <a:off x="3500284" y="1291444"/>
            <a:ext cx="5210693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5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1B70A-67E2-453C-DB5B-5402B87B2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AA68-A7A0-C94B-03B3-AB90AB25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114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A428E4-9EE3-50F7-9B36-108EA910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22" y="1291444"/>
            <a:ext cx="5229955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6637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275</TotalTime>
  <Words>534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TechnologIES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Tarun Murali</cp:lastModifiedBy>
  <cp:revision>29</cp:revision>
  <dcterms:created xsi:type="dcterms:W3CDTF">2021-05-26T16:50:10Z</dcterms:created>
  <dcterms:modified xsi:type="dcterms:W3CDTF">2025-02-22T07:34:28Z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