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0" d="100"/>
          <a:sy n="300" d="100"/>
        </p:scale>
        <p:origin x="-9318" y="-2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2F0F1-E603-2E0D-9BE8-16C307C57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8BCF6D-5609-1952-C9AC-1748AF35D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30060A-BDE8-F065-87AB-29877BFE1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C0EF-9E34-4A3A-ABDA-86C1D7A2D4B7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D24898-6641-3E3D-2212-23738532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B4697B-6807-5ABD-1759-52F97A2D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7C0B-5A34-4162-AE82-C58A462D1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43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B6437-F20D-790D-5A7D-187045BD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C771E3-892B-9120-FBF6-3B458E385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840122-C138-1370-826F-04C794294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C0EF-9E34-4A3A-ABDA-86C1D7A2D4B7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A7FEFA-F971-3D9E-01F7-83E0D5BD5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743EF1-EF59-C29E-7AC1-A0DD4DF5A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7C0B-5A34-4162-AE82-C58A462D1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55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A19326-2128-3C7C-1520-230ED8A04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ED3B39-4271-F3D9-22F9-A7058C64D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43370D-0E2C-BE21-F526-F43AF1CC8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C0EF-9E34-4A3A-ABDA-86C1D7A2D4B7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C43504-28C9-F7DC-5C0D-0F41F301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6240F1-315C-FA46-2B8F-985433DA4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7C0B-5A34-4162-AE82-C58A462D1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8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BF0BB-DF53-FE4C-4BB6-70BE6B0A7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B3FF3D-D1BB-C9ED-5A7D-1173F919F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9514E2-678B-5154-0CAB-415DA4DC9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C0EF-9E34-4A3A-ABDA-86C1D7A2D4B7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99F277-C122-3E0A-6E7D-502473AF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EBF66F-4932-27FA-0A90-1C40E442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7C0B-5A34-4162-AE82-C58A462D1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26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AB467-E70D-4F5B-3A3A-451D8E2A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48776E-C1F0-35D4-6351-C83B3A163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3D908F-E054-BD62-3AE5-1DF59BB20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C0EF-9E34-4A3A-ABDA-86C1D7A2D4B7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0733C2-BFF1-82B9-49BC-DD79C925B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606720-B6CE-00B2-784E-1FFEC2794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7C0B-5A34-4162-AE82-C58A462D1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96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DB562-79AD-1E0D-7A0A-C5C20AE14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9C62A-4C1C-0FDF-C5AD-09C52E58D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366083-6A76-8980-F9BE-18AAFB1D6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6F7815-E1F0-59D1-018C-5B3613C87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C0EF-9E34-4A3A-ABDA-86C1D7A2D4B7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063D14-1922-E802-2767-6AB257ED4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B53882-1390-510F-829D-20A8EA32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7C0B-5A34-4162-AE82-C58A462D1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026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837BE-EF37-A61C-EEA7-FA2551D73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AB0B01-97E5-0B3F-22D8-664805252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E6D0BE-ED6F-8FE1-6E40-CF11869D2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14CF8A-6C8F-D3DB-1F1A-CCC0BADE7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01C5AA-816D-901B-05D0-D7AF851E9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D75EEB-13CB-4850-4F43-8D0C9001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C0EF-9E34-4A3A-ABDA-86C1D7A2D4B7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E7DDA6-A43B-84B5-8ED4-6408B238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FF2670-CE77-DDC9-F667-F31D7D95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7C0B-5A34-4162-AE82-C58A462D1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23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59D78-320F-6569-9379-F23773AE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10CA00-C094-4607-5750-48B953D5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C0EF-9E34-4A3A-ABDA-86C1D7A2D4B7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361B1D-2F97-C862-0D92-8A670C093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0C415D-740B-1EBB-3B7C-6CF2506B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7C0B-5A34-4162-AE82-C58A462D1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68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565735-5A9F-A5A4-FCB3-2074AF3B3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C0EF-9E34-4A3A-ABDA-86C1D7A2D4B7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86308-FAC8-7AF8-03E6-35F518EAC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8540FF-DD69-07CD-0578-3FB1DF6B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7C0B-5A34-4162-AE82-C58A462D1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35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E3E25-DF87-37C0-F975-CED79CB11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36F74C-FF3C-7A9C-61D2-B8D19FCDF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1AE3F7-3422-11FD-B41C-3B38C35CE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2350BA-2405-B58B-F1B6-0B5E19D7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C0EF-9E34-4A3A-ABDA-86C1D7A2D4B7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0D1E71-A8FE-8988-262E-53242914B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AE3237-522D-C4B8-D4F1-05D54C71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7C0B-5A34-4162-AE82-C58A462D1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15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55D5E-F701-704F-A0F6-3575911F8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9C52C1-FD74-C332-CC90-FED1656F9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25F6CB-FE0E-4B6A-6B91-7AB0A61EC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2C2DB5-048C-AC3A-797E-EACD3563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C0EF-9E34-4A3A-ABDA-86C1D7A2D4B7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9D1081-05E1-D03A-D1F1-F1B2EC0C3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A3ED0F-C4F6-BAF9-180A-EF85791D4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7C0B-5A34-4162-AE82-C58A462D1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8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48B10F-32CB-119B-09A4-6B0617F6C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1F096B-88AF-9F90-6800-F3D53BE32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99FC74-F5BD-DF39-4C18-C191D2FD7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2C0EF-9E34-4A3A-ABDA-86C1D7A2D4B7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2BDE44-24E8-81B5-4A5B-60ED2924D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7D08BC-EBBB-5B59-BA88-F73DB9F6F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A7C0B-5A34-4162-AE82-C58A462D1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17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手动操作 3">
            <a:extLst>
              <a:ext uri="{FF2B5EF4-FFF2-40B4-BE49-F238E27FC236}">
                <a16:creationId xmlns:a16="http://schemas.microsoft.com/office/drawing/2014/main" id="{DB0660F5-8E4A-6A60-AAAB-920D1FDA4AD3}"/>
              </a:ext>
            </a:extLst>
          </p:cNvPr>
          <p:cNvSpPr/>
          <p:nvPr/>
        </p:nvSpPr>
        <p:spPr>
          <a:xfrm rot="16200000">
            <a:off x="1884426" y="3223591"/>
            <a:ext cx="1997964" cy="989076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C99036-719D-3FA7-9B64-398EA4FBB598}"/>
              </a:ext>
            </a:extLst>
          </p:cNvPr>
          <p:cNvSpPr txBox="1"/>
          <p:nvPr/>
        </p:nvSpPr>
        <p:spPr>
          <a:xfrm>
            <a:off x="2557670" y="3339548"/>
            <a:ext cx="82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MUX</a:t>
            </a:r>
          </a:p>
          <a:p>
            <a:r>
              <a:rPr lang="en-US" altLang="zh-CN"/>
              <a:t> 2_1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7B543D-556C-B6FF-4098-CE5EF3B69E95}"/>
              </a:ext>
            </a:extLst>
          </p:cNvPr>
          <p:cNvSpPr txBox="1"/>
          <p:nvPr/>
        </p:nvSpPr>
        <p:spPr>
          <a:xfrm>
            <a:off x="2636504" y="4054963"/>
            <a:ext cx="66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/>
              <a:t>sel</a:t>
            </a:r>
            <a:endParaRPr lang="en-US" altLang="zh-CN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EEEFFF9-66AE-6E3E-4257-955D7CD9C5A0}"/>
              </a:ext>
            </a:extLst>
          </p:cNvPr>
          <p:cNvCxnSpPr>
            <a:endCxn id="4" idx="1"/>
          </p:cNvCxnSpPr>
          <p:nvPr/>
        </p:nvCxnSpPr>
        <p:spPr>
          <a:xfrm flipH="1" flipV="1">
            <a:off x="2883408" y="4517315"/>
            <a:ext cx="5566" cy="876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B17418F-A474-5072-E361-F56B279AB684}"/>
              </a:ext>
            </a:extLst>
          </p:cNvPr>
          <p:cNvCxnSpPr/>
          <p:nvPr/>
        </p:nvCxnSpPr>
        <p:spPr>
          <a:xfrm>
            <a:off x="967409" y="4054963"/>
            <a:ext cx="1421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8CB9CF3-8C9C-0309-C185-49752FADDAA9}"/>
              </a:ext>
            </a:extLst>
          </p:cNvPr>
          <p:cNvCxnSpPr/>
          <p:nvPr/>
        </p:nvCxnSpPr>
        <p:spPr>
          <a:xfrm>
            <a:off x="954157" y="3339548"/>
            <a:ext cx="1434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AB678D2-A173-F542-CAE9-6002BB87F14B}"/>
              </a:ext>
            </a:extLst>
          </p:cNvPr>
          <p:cNvSpPr txBox="1"/>
          <p:nvPr/>
        </p:nvSpPr>
        <p:spPr>
          <a:xfrm>
            <a:off x="1081112" y="3101440"/>
            <a:ext cx="1802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RF_rD2 32bits</a:t>
            </a:r>
            <a:endParaRPr lang="zh-CN" altLang="en-US" sz="12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622E4A6-3F70-B8C7-DA1A-BFBFCA61E0D7}"/>
              </a:ext>
            </a:extLst>
          </p:cNvPr>
          <p:cNvSpPr txBox="1"/>
          <p:nvPr/>
        </p:nvSpPr>
        <p:spPr>
          <a:xfrm>
            <a:off x="1002644" y="3777964"/>
            <a:ext cx="1802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SEXT_ext 32bits</a:t>
            </a:r>
            <a:endParaRPr lang="zh-CN" altLang="en-US" sz="120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7BB86F0-F19E-F8F1-8F01-6ED88DB809C6}"/>
              </a:ext>
            </a:extLst>
          </p:cNvPr>
          <p:cNvCxnSpPr/>
          <p:nvPr/>
        </p:nvCxnSpPr>
        <p:spPr>
          <a:xfrm>
            <a:off x="4400550" y="1825171"/>
            <a:ext cx="0" cy="801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9E572BA-C7EF-1A2A-D0C3-7015FA18B142}"/>
              </a:ext>
            </a:extLst>
          </p:cNvPr>
          <p:cNvCxnSpPr/>
          <p:nvPr/>
        </p:nvCxnSpPr>
        <p:spPr>
          <a:xfrm>
            <a:off x="4400550" y="2967335"/>
            <a:ext cx="0" cy="8106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4A15435-87AD-4026-AB24-B84EA1FA0982}"/>
              </a:ext>
            </a:extLst>
          </p:cNvPr>
          <p:cNvCxnSpPr/>
          <p:nvPr/>
        </p:nvCxnSpPr>
        <p:spPr>
          <a:xfrm>
            <a:off x="5410200" y="2155610"/>
            <a:ext cx="0" cy="13059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341269B-08CF-2C86-2B4B-BD80858BA288}"/>
              </a:ext>
            </a:extLst>
          </p:cNvPr>
          <p:cNvCxnSpPr/>
          <p:nvPr/>
        </p:nvCxnSpPr>
        <p:spPr>
          <a:xfrm>
            <a:off x="4400550" y="1825171"/>
            <a:ext cx="1009650" cy="330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88EF5B2-297E-21BB-6B04-9EF06AA078AC}"/>
              </a:ext>
            </a:extLst>
          </p:cNvPr>
          <p:cNvCxnSpPr>
            <a:cxnSpLocks/>
          </p:cNvCxnSpPr>
          <p:nvPr/>
        </p:nvCxnSpPr>
        <p:spPr>
          <a:xfrm flipV="1">
            <a:off x="4400550" y="3461539"/>
            <a:ext cx="1009650" cy="316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11481C2-CDE3-327F-1F1F-B32B1923929E}"/>
              </a:ext>
            </a:extLst>
          </p:cNvPr>
          <p:cNvCxnSpPr/>
          <p:nvPr/>
        </p:nvCxnSpPr>
        <p:spPr>
          <a:xfrm>
            <a:off x="4400550" y="2626710"/>
            <a:ext cx="285750" cy="138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40F8585-9461-6E0A-5D43-613EF6A42F26}"/>
              </a:ext>
            </a:extLst>
          </p:cNvPr>
          <p:cNvCxnSpPr>
            <a:cxnSpLocks/>
          </p:cNvCxnSpPr>
          <p:nvPr/>
        </p:nvCxnSpPr>
        <p:spPr>
          <a:xfrm flipV="1">
            <a:off x="4400550" y="2765210"/>
            <a:ext cx="285750" cy="202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24AECE5F-3D03-F3C6-821A-1435556CAEFC}"/>
              </a:ext>
            </a:extLst>
          </p:cNvPr>
          <p:cNvSpPr txBox="1"/>
          <p:nvPr/>
        </p:nvSpPr>
        <p:spPr>
          <a:xfrm>
            <a:off x="4471987" y="2172320"/>
            <a:ext cx="142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A618080-9E30-8E64-8EEF-15A3ADC166D4}"/>
              </a:ext>
            </a:extLst>
          </p:cNvPr>
          <p:cNvSpPr txBox="1"/>
          <p:nvPr/>
        </p:nvSpPr>
        <p:spPr>
          <a:xfrm>
            <a:off x="5063871" y="2310819"/>
            <a:ext cx="346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</a:t>
            </a:r>
          </a:p>
          <a:p>
            <a:endParaRPr lang="en-US" altLang="zh-CN"/>
          </a:p>
          <a:p>
            <a:r>
              <a:rPr lang="en-US" altLang="zh-CN"/>
              <a:t>C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BAB7C18-F2C2-2502-184E-7F0E6738E4EC}"/>
              </a:ext>
            </a:extLst>
          </p:cNvPr>
          <p:cNvCxnSpPr/>
          <p:nvPr/>
        </p:nvCxnSpPr>
        <p:spPr>
          <a:xfrm>
            <a:off x="3377946" y="3339548"/>
            <a:ext cx="1003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F449DD3-6462-F9A1-40AE-CF120724CD25}"/>
              </a:ext>
            </a:extLst>
          </p:cNvPr>
          <p:cNvCxnSpPr/>
          <p:nvPr/>
        </p:nvCxnSpPr>
        <p:spPr>
          <a:xfrm>
            <a:off x="1002644" y="2172320"/>
            <a:ext cx="3388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0A8B0105-735C-9BA3-3AF4-C845E44DF3B5}"/>
              </a:ext>
            </a:extLst>
          </p:cNvPr>
          <p:cNvSpPr txBox="1"/>
          <p:nvPr/>
        </p:nvSpPr>
        <p:spPr>
          <a:xfrm>
            <a:off x="1081112" y="1904122"/>
            <a:ext cx="1802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RF_Rd1 32bits</a:t>
            </a:r>
            <a:endParaRPr lang="zh-CN" altLang="en-US" sz="120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ABCD29B-9C4F-68C9-DCC6-FD6B3008E434}"/>
              </a:ext>
            </a:extLst>
          </p:cNvPr>
          <p:cNvSpPr txBox="1"/>
          <p:nvPr/>
        </p:nvSpPr>
        <p:spPr>
          <a:xfrm>
            <a:off x="4614862" y="1571255"/>
            <a:ext cx="144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ALU</a:t>
            </a:r>
            <a:endParaRPr lang="zh-CN" altLang="en-US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9AECFE5-D0B5-B6D2-3E3E-9B4E57B11020}"/>
              </a:ext>
            </a:extLst>
          </p:cNvPr>
          <p:cNvCxnSpPr>
            <a:cxnSpLocks/>
          </p:cNvCxnSpPr>
          <p:nvPr/>
        </p:nvCxnSpPr>
        <p:spPr>
          <a:xfrm>
            <a:off x="5410200" y="2486025"/>
            <a:ext cx="1104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7D0E4F9-A63F-735D-E344-C78F46BD31DB}"/>
              </a:ext>
            </a:extLst>
          </p:cNvPr>
          <p:cNvCxnSpPr>
            <a:cxnSpLocks/>
          </p:cNvCxnSpPr>
          <p:nvPr/>
        </p:nvCxnSpPr>
        <p:spPr>
          <a:xfrm>
            <a:off x="5410199" y="2992200"/>
            <a:ext cx="1104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952CB426-3D9E-7539-8469-86A573897EF6}"/>
              </a:ext>
            </a:extLst>
          </p:cNvPr>
          <p:cNvSpPr txBox="1"/>
          <p:nvPr/>
        </p:nvSpPr>
        <p:spPr>
          <a:xfrm>
            <a:off x="5353382" y="2732684"/>
            <a:ext cx="2914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SEXT_ext 32bits</a:t>
            </a:r>
            <a:endParaRPr lang="zh-CN" altLang="en-US" sz="12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523E7B6-C129-C02E-54FF-89FE4BECBE74}"/>
              </a:ext>
            </a:extLst>
          </p:cNvPr>
          <p:cNvSpPr txBox="1"/>
          <p:nvPr/>
        </p:nvSpPr>
        <p:spPr>
          <a:xfrm>
            <a:off x="5443536" y="2221635"/>
            <a:ext cx="1103567" cy="28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NPC_br 1bit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74287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29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Wild Taro</dc:creator>
  <cp:lastModifiedBy>Wild Taro</cp:lastModifiedBy>
  <cp:revision>4</cp:revision>
  <dcterms:created xsi:type="dcterms:W3CDTF">2025-07-04T03:05:47Z</dcterms:created>
  <dcterms:modified xsi:type="dcterms:W3CDTF">2025-07-05T09:07:17Z</dcterms:modified>
</cp:coreProperties>
</file>