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8" y="-7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D2F0F1-E603-2E0D-9BE8-16C307C57E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88BCF6D-5609-1952-C9AC-1748AF35D7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30060A-BDE8-F065-87AB-29877BFE1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C0EF-9E34-4A3A-ABDA-86C1D7A2D4B7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D24898-6641-3E3D-2212-23738532A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AB4697B-6807-5ABD-1759-52F97A2D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7C0B-5A34-4162-AE82-C58A462D1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6439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B6437-F20D-790D-5A7D-187045BD7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C771E3-892B-9120-FBF6-3B458E385D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840122-C138-1370-826F-04C794294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C0EF-9E34-4A3A-ABDA-86C1D7A2D4B7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A7FEFA-F971-3D9E-01F7-83E0D5BD5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3743EF1-EF59-C29E-7AC1-A0DD4DF5A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7C0B-5A34-4162-AE82-C58A462D1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556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A19326-2128-3C7C-1520-230ED8A04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7ED3B39-4271-F3D9-22F9-A7058C64D8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43370D-0E2C-BE21-F526-F43AF1CC8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C0EF-9E34-4A3A-ABDA-86C1D7A2D4B7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C43504-28C9-F7DC-5C0D-0F41F3012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6240F1-315C-FA46-2B8F-985433DA4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7C0B-5A34-4162-AE82-C58A462D1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88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7BF0BB-DF53-FE4C-4BB6-70BE6B0A7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B3FF3D-D1BB-C9ED-5A7D-1173F919FE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9514E2-678B-5154-0CAB-415DA4DC9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C0EF-9E34-4A3A-ABDA-86C1D7A2D4B7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399F277-C122-3E0A-6E7D-502473AF1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EBF66F-4932-27FA-0A90-1C40E442A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7C0B-5A34-4162-AE82-C58A462D1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72616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AB467-E70D-4F5B-3A3A-451D8E2AF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48776E-C1F0-35D4-6351-C83B3A1634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F3D908F-E054-BD62-3AE5-1DF59BB20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C0EF-9E34-4A3A-ABDA-86C1D7A2D4B7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40733C2-BFF1-82B9-49BC-DD79C925B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606720-B6CE-00B2-784E-1FFEC2794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7C0B-5A34-4162-AE82-C58A462D1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5963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CDB562-79AD-1E0D-7A0A-C5C20AE14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9B9C62A-4C1C-0FDF-C5AD-09C52E58DE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B366083-6A76-8980-F9BE-18AAFB1D6D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66F7815-E1F0-59D1-018C-5B3613C87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C0EF-9E34-4A3A-ABDA-86C1D7A2D4B7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A063D14-1922-E802-2767-6AB257ED4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2B53882-1390-510F-829D-20A8EA325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7C0B-5A34-4162-AE82-C58A462D1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50269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837BE-EF37-A61C-EEA7-FA2551D73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AB0B01-97E5-0B3F-22D8-664805252C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E6D0BE-ED6F-8FE1-6E40-CF11869D2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2C14CF8A-6C8F-D3DB-1F1A-CCC0BADE7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01C5AA-816D-901B-05D0-D7AF851E97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4D75EEB-13CB-4850-4F43-8D0C90011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C0EF-9E34-4A3A-ABDA-86C1D7A2D4B7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8E7DDA6-A43B-84B5-8ED4-6408B238D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4FF2670-CE77-DDC9-F667-F31D7D954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7C0B-5A34-4162-AE82-C58A462D1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1237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F59D78-320F-6569-9379-F23773AE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10CA00-C094-4607-5750-48B953D5D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C0EF-9E34-4A3A-ABDA-86C1D7A2D4B7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361B1D-2F97-C862-0D92-8A670C093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0C415D-740B-1EBB-3B7C-6CF2506B3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7C0B-5A34-4162-AE82-C58A462D1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868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1565735-5A9F-A5A4-FCB3-2074AF3B3D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C0EF-9E34-4A3A-ABDA-86C1D7A2D4B7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EA86308-FAC8-7AF8-03E6-35F518EAC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8540FF-DD69-07CD-0578-3FB1DF6BE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7C0B-5A34-4162-AE82-C58A462D1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8357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AE3E25-DF87-37C0-F975-CED79CB11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936F74C-FF3C-7A9C-61D2-B8D19FCDF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C1AE3F7-3422-11FD-B41C-3B38C35CE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2350BA-2405-B58B-F1B6-0B5E19D75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C0EF-9E34-4A3A-ABDA-86C1D7A2D4B7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60D1E71-A8FE-8988-262E-53242914B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AE3237-522D-C4B8-D4F1-05D54C712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7C0B-5A34-4162-AE82-C58A462D1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15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55D5E-F701-704F-A0F6-3575911F8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C9C52C1-FD74-C332-CC90-FED1656F91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25F6CB-FE0E-4B6A-6B91-7AB0A61EC5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42C2DB5-048C-AC3A-797E-EACD3563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F2C0EF-9E34-4A3A-ABDA-86C1D7A2D4B7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9D1081-05E1-D03A-D1F1-F1B2EC0C3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A3ED0F-C4F6-BAF9-180A-EF85791D4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CA7C0B-5A34-4162-AE82-C58A462D1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5389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848B10F-32CB-119B-09A4-6B0617F6C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1F096B-88AF-9F90-6800-F3D53BE32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99FC74-F5BD-DF39-4C18-C191D2FD76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F2C0EF-9E34-4A3A-ABDA-86C1D7A2D4B7}" type="datetimeFigureOut">
              <a:rPr lang="zh-CN" altLang="en-US" smtClean="0"/>
              <a:t>2025/7/7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2BDE44-24E8-81B5-4A5B-60ED2924D4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A7D08BC-EBBB-5B59-BA88-F73DB9F6F3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CA7C0B-5A34-4162-AE82-C58A462D15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8172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流程图: 手动操作 3">
            <a:extLst>
              <a:ext uri="{FF2B5EF4-FFF2-40B4-BE49-F238E27FC236}">
                <a16:creationId xmlns:a16="http://schemas.microsoft.com/office/drawing/2014/main" id="{DB0660F5-8E4A-6A60-AAAB-920D1FDA4AD3}"/>
              </a:ext>
            </a:extLst>
          </p:cNvPr>
          <p:cNvSpPr/>
          <p:nvPr/>
        </p:nvSpPr>
        <p:spPr>
          <a:xfrm rot="16200000">
            <a:off x="1884426" y="3223591"/>
            <a:ext cx="1997964" cy="989076"/>
          </a:xfrm>
          <a:prstGeom prst="flowChartManualOpera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zh-CN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3C99036-719D-3FA7-9B64-398EA4FBB598}"/>
              </a:ext>
            </a:extLst>
          </p:cNvPr>
          <p:cNvSpPr txBox="1"/>
          <p:nvPr/>
        </p:nvSpPr>
        <p:spPr>
          <a:xfrm>
            <a:off x="2557670" y="3339548"/>
            <a:ext cx="8202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MUX</a:t>
            </a:r>
          </a:p>
          <a:p>
            <a:r>
              <a:rPr lang="en-US" altLang="zh-CN"/>
              <a:t> 2_1</a:t>
            </a:r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87B543D-556C-B6FF-4098-CE5EF3B69E95}"/>
              </a:ext>
            </a:extLst>
          </p:cNvPr>
          <p:cNvSpPr txBox="1"/>
          <p:nvPr/>
        </p:nvSpPr>
        <p:spPr>
          <a:xfrm>
            <a:off x="2636504" y="4054963"/>
            <a:ext cx="66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err="1"/>
              <a:t>sel</a:t>
            </a:r>
            <a:endParaRPr lang="en-US" altLang="zh-CN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BEEEFFF9-66AE-6E3E-4257-955D7CD9C5A0}"/>
              </a:ext>
            </a:extLst>
          </p:cNvPr>
          <p:cNvCxnSpPr>
            <a:endCxn id="4" idx="1"/>
          </p:cNvCxnSpPr>
          <p:nvPr/>
        </p:nvCxnSpPr>
        <p:spPr>
          <a:xfrm flipH="1" flipV="1">
            <a:off x="2883408" y="4517315"/>
            <a:ext cx="5566" cy="876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8B17418F-A474-5072-E361-F56B279AB684}"/>
              </a:ext>
            </a:extLst>
          </p:cNvPr>
          <p:cNvCxnSpPr/>
          <p:nvPr/>
        </p:nvCxnSpPr>
        <p:spPr>
          <a:xfrm>
            <a:off x="967409" y="4054963"/>
            <a:ext cx="14214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48CB9CF3-8C9C-0309-C185-49752FADDAA9}"/>
              </a:ext>
            </a:extLst>
          </p:cNvPr>
          <p:cNvCxnSpPr/>
          <p:nvPr/>
        </p:nvCxnSpPr>
        <p:spPr>
          <a:xfrm>
            <a:off x="954157" y="3339548"/>
            <a:ext cx="14347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0AB678D2-A173-F542-CAE9-6002BB87F14B}"/>
              </a:ext>
            </a:extLst>
          </p:cNvPr>
          <p:cNvSpPr txBox="1"/>
          <p:nvPr/>
        </p:nvSpPr>
        <p:spPr>
          <a:xfrm>
            <a:off x="1081112" y="3101440"/>
            <a:ext cx="1802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RF_rD2 32bits</a:t>
            </a:r>
            <a:endParaRPr lang="zh-CN" altLang="en-US" sz="120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622E4A6-3F70-B8C7-DA1A-BFBFCA61E0D7}"/>
              </a:ext>
            </a:extLst>
          </p:cNvPr>
          <p:cNvSpPr txBox="1"/>
          <p:nvPr/>
        </p:nvSpPr>
        <p:spPr>
          <a:xfrm>
            <a:off x="1002644" y="3777964"/>
            <a:ext cx="1802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SEXT_ext 32bits</a:t>
            </a:r>
            <a:endParaRPr lang="zh-CN" altLang="en-US" sz="1200"/>
          </a:p>
        </p:txBody>
      </p: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F7BB86F0-F19E-F8F1-8F01-6ED88DB809C6}"/>
              </a:ext>
            </a:extLst>
          </p:cNvPr>
          <p:cNvCxnSpPr/>
          <p:nvPr/>
        </p:nvCxnSpPr>
        <p:spPr>
          <a:xfrm>
            <a:off x="4400550" y="1825171"/>
            <a:ext cx="0" cy="8015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9E572BA-C7EF-1A2A-D0C3-7015FA18B142}"/>
              </a:ext>
            </a:extLst>
          </p:cNvPr>
          <p:cNvCxnSpPr/>
          <p:nvPr/>
        </p:nvCxnSpPr>
        <p:spPr>
          <a:xfrm>
            <a:off x="4400550" y="2967335"/>
            <a:ext cx="0" cy="8106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64A15435-87AD-4026-AB24-B84EA1FA0982}"/>
              </a:ext>
            </a:extLst>
          </p:cNvPr>
          <p:cNvCxnSpPr/>
          <p:nvPr/>
        </p:nvCxnSpPr>
        <p:spPr>
          <a:xfrm>
            <a:off x="5410200" y="2155610"/>
            <a:ext cx="0" cy="130592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F341269B-08CF-2C86-2B4B-BD80858BA288}"/>
              </a:ext>
            </a:extLst>
          </p:cNvPr>
          <p:cNvCxnSpPr/>
          <p:nvPr/>
        </p:nvCxnSpPr>
        <p:spPr>
          <a:xfrm>
            <a:off x="4400550" y="1825171"/>
            <a:ext cx="1009650" cy="33043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接连接符 23">
            <a:extLst>
              <a:ext uri="{FF2B5EF4-FFF2-40B4-BE49-F238E27FC236}">
                <a16:creationId xmlns:a16="http://schemas.microsoft.com/office/drawing/2014/main" id="{388EF5B2-297E-21BB-6B04-9EF06AA078AC}"/>
              </a:ext>
            </a:extLst>
          </p:cNvPr>
          <p:cNvCxnSpPr>
            <a:cxnSpLocks/>
          </p:cNvCxnSpPr>
          <p:nvPr/>
        </p:nvCxnSpPr>
        <p:spPr>
          <a:xfrm flipV="1">
            <a:off x="4400550" y="3461539"/>
            <a:ext cx="1009650" cy="3164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111481C2-CDE3-327F-1F1F-B32B1923929E}"/>
              </a:ext>
            </a:extLst>
          </p:cNvPr>
          <p:cNvCxnSpPr/>
          <p:nvPr/>
        </p:nvCxnSpPr>
        <p:spPr>
          <a:xfrm>
            <a:off x="4400550" y="2626710"/>
            <a:ext cx="285750" cy="1385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接连接符 27">
            <a:extLst>
              <a:ext uri="{FF2B5EF4-FFF2-40B4-BE49-F238E27FC236}">
                <a16:creationId xmlns:a16="http://schemas.microsoft.com/office/drawing/2014/main" id="{740F8585-9461-6E0A-5D43-613EF6A42F26}"/>
              </a:ext>
            </a:extLst>
          </p:cNvPr>
          <p:cNvCxnSpPr>
            <a:cxnSpLocks/>
          </p:cNvCxnSpPr>
          <p:nvPr/>
        </p:nvCxnSpPr>
        <p:spPr>
          <a:xfrm flipV="1">
            <a:off x="4400550" y="2765210"/>
            <a:ext cx="285750" cy="20212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文本框 31">
            <a:extLst>
              <a:ext uri="{FF2B5EF4-FFF2-40B4-BE49-F238E27FC236}">
                <a16:creationId xmlns:a16="http://schemas.microsoft.com/office/drawing/2014/main" id="{24AECE5F-3D03-F3C6-821A-1435556CAEFC}"/>
              </a:ext>
            </a:extLst>
          </p:cNvPr>
          <p:cNvSpPr txBox="1"/>
          <p:nvPr/>
        </p:nvSpPr>
        <p:spPr>
          <a:xfrm>
            <a:off x="4471987" y="2172320"/>
            <a:ext cx="1428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</a:t>
            </a:r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B</a:t>
            </a:r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DA618080-9E30-8E64-8EEF-15A3ADC166D4}"/>
              </a:ext>
            </a:extLst>
          </p:cNvPr>
          <p:cNvSpPr txBox="1"/>
          <p:nvPr/>
        </p:nvSpPr>
        <p:spPr>
          <a:xfrm>
            <a:off x="5063871" y="2310819"/>
            <a:ext cx="3463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f</a:t>
            </a:r>
          </a:p>
          <a:p>
            <a:endParaRPr lang="en-US" altLang="zh-CN"/>
          </a:p>
          <a:p>
            <a:r>
              <a:rPr lang="en-US" altLang="zh-CN"/>
              <a:t>C</a:t>
            </a:r>
          </a:p>
        </p:txBody>
      </p: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4BAB7C18-F2C2-2502-184E-7F0E6738E4EC}"/>
              </a:ext>
            </a:extLst>
          </p:cNvPr>
          <p:cNvCxnSpPr/>
          <p:nvPr/>
        </p:nvCxnSpPr>
        <p:spPr>
          <a:xfrm>
            <a:off x="3377946" y="3339548"/>
            <a:ext cx="100355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0F449DD3-6462-F9A1-40AE-CF120724CD25}"/>
              </a:ext>
            </a:extLst>
          </p:cNvPr>
          <p:cNvCxnSpPr/>
          <p:nvPr/>
        </p:nvCxnSpPr>
        <p:spPr>
          <a:xfrm>
            <a:off x="1002644" y="2172320"/>
            <a:ext cx="33883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0A8B0105-735C-9BA3-3AF4-C845E44DF3B5}"/>
              </a:ext>
            </a:extLst>
          </p:cNvPr>
          <p:cNvSpPr txBox="1"/>
          <p:nvPr/>
        </p:nvSpPr>
        <p:spPr>
          <a:xfrm>
            <a:off x="1081112" y="1904122"/>
            <a:ext cx="18022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RF_Rd1 32bits</a:t>
            </a:r>
            <a:endParaRPr lang="zh-CN" altLang="en-US" sz="120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5ABCD29B-9C4F-68C9-DCC6-FD6B3008E434}"/>
              </a:ext>
            </a:extLst>
          </p:cNvPr>
          <p:cNvSpPr txBox="1"/>
          <p:nvPr/>
        </p:nvSpPr>
        <p:spPr>
          <a:xfrm>
            <a:off x="4614862" y="1571255"/>
            <a:ext cx="1445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ALU</a:t>
            </a:r>
            <a:endParaRPr lang="zh-CN" altLang="en-US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79AECFE5-D0B5-B6D2-3E3E-9B4E57B11020}"/>
              </a:ext>
            </a:extLst>
          </p:cNvPr>
          <p:cNvCxnSpPr>
            <a:cxnSpLocks/>
          </p:cNvCxnSpPr>
          <p:nvPr/>
        </p:nvCxnSpPr>
        <p:spPr>
          <a:xfrm>
            <a:off x="5410200" y="2486025"/>
            <a:ext cx="1104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07D0E4F9-A63F-735D-E344-C78F46BD31DB}"/>
              </a:ext>
            </a:extLst>
          </p:cNvPr>
          <p:cNvCxnSpPr>
            <a:cxnSpLocks/>
          </p:cNvCxnSpPr>
          <p:nvPr/>
        </p:nvCxnSpPr>
        <p:spPr>
          <a:xfrm>
            <a:off x="5410199" y="2992200"/>
            <a:ext cx="110490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952CB426-3D9E-7539-8469-86A573897EF6}"/>
              </a:ext>
            </a:extLst>
          </p:cNvPr>
          <p:cNvSpPr txBox="1"/>
          <p:nvPr/>
        </p:nvSpPr>
        <p:spPr>
          <a:xfrm>
            <a:off x="5353382" y="2732684"/>
            <a:ext cx="2914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SEXT_ext 32bits</a:t>
            </a:r>
            <a:endParaRPr lang="zh-CN" altLang="en-US" sz="120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523E7B6-C129-C02E-54FF-89FE4BECBE74}"/>
              </a:ext>
            </a:extLst>
          </p:cNvPr>
          <p:cNvSpPr txBox="1"/>
          <p:nvPr/>
        </p:nvSpPr>
        <p:spPr>
          <a:xfrm>
            <a:off x="5443536" y="2221635"/>
            <a:ext cx="1103567" cy="2865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/>
              <a:t>NPC_br 1bit</a:t>
            </a:r>
            <a:endParaRPr lang="zh-CN" altLang="en-US" sz="1200"/>
          </a:p>
        </p:txBody>
      </p:sp>
    </p:spTree>
    <p:extLst>
      <p:ext uri="{BB962C8B-B14F-4D97-AF65-F5344CB8AC3E}">
        <p14:creationId xmlns:p14="http://schemas.microsoft.com/office/powerpoint/2010/main" val="17428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62E8C96-95E9-4495-4151-096C90D37965}"/>
              </a:ext>
            </a:extLst>
          </p:cNvPr>
          <p:cNvCxnSpPr/>
          <p:nvPr/>
        </p:nvCxnSpPr>
        <p:spPr>
          <a:xfrm>
            <a:off x="1140431" y="844765"/>
            <a:ext cx="0" cy="4572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2FD1FDDC-FF27-50C1-2146-503865660BF8}"/>
              </a:ext>
            </a:extLst>
          </p:cNvPr>
          <p:cNvCxnSpPr>
            <a:cxnSpLocks/>
          </p:cNvCxnSpPr>
          <p:nvPr/>
        </p:nvCxnSpPr>
        <p:spPr>
          <a:xfrm>
            <a:off x="1683250" y="851115"/>
            <a:ext cx="0" cy="504461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矩形 9">
            <a:extLst>
              <a:ext uri="{FF2B5EF4-FFF2-40B4-BE49-F238E27FC236}">
                <a16:creationId xmlns:a16="http://schemas.microsoft.com/office/drawing/2014/main" id="{D354DDC6-9DE2-2313-D858-DD0E2590DB54}"/>
              </a:ext>
            </a:extLst>
          </p:cNvPr>
          <p:cNvSpPr/>
          <p:nvPr/>
        </p:nvSpPr>
        <p:spPr>
          <a:xfrm>
            <a:off x="3667874" y="1222626"/>
            <a:ext cx="891426" cy="453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and</a:t>
            </a:r>
            <a:endParaRPr lang="zh-CN" altLang="en-US" dirty="0"/>
          </a:p>
        </p:txBody>
      </p: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C3A3682A-8E0A-395A-8E15-ABD48E6A44A1}"/>
              </a:ext>
            </a:extLst>
          </p:cNvPr>
          <p:cNvCxnSpPr>
            <a:cxnSpLocks/>
          </p:cNvCxnSpPr>
          <p:nvPr/>
        </p:nvCxnSpPr>
        <p:spPr>
          <a:xfrm>
            <a:off x="1140431" y="1333500"/>
            <a:ext cx="25274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AFCFDA98-8167-259D-ED9A-199EA690BCDF}"/>
              </a:ext>
            </a:extLst>
          </p:cNvPr>
          <p:cNvCxnSpPr>
            <a:cxnSpLocks/>
          </p:cNvCxnSpPr>
          <p:nvPr/>
        </p:nvCxnSpPr>
        <p:spPr>
          <a:xfrm>
            <a:off x="3321050" y="1562100"/>
            <a:ext cx="3468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梯形 21">
            <a:extLst>
              <a:ext uri="{FF2B5EF4-FFF2-40B4-BE49-F238E27FC236}">
                <a16:creationId xmlns:a16="http://schemas.microsoft.com/office/drawing/2014/main" id="{C6838D9F-0D68-2A01-E6EA-F3BB97AC141F}"/>
              </a:ext>
            </a:extLst>
          </p:cNvPr>
          <p:cNvSpPr/>
          <p:nvPr/>
        </p:nvSpPr>
        <p:spPr>
          <a:xfrm rot="5400000">
            <a:off x="3062272" y="1512659"/>
            <a:ext cx="377860" cy="139695"/>
          </a:xfrm>
          <a:prstGeom prst="trapezoid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F0D7AE8D-7E7F-A971-147F-C27A0130498C}"/>
              </a:ext>
            </a:extLst>
          </p:cNvPr>
          <p:cNvCxnSpPr>
            <a:cxnSpLocks/>
          </p:cNvCxnSpPr>
          <p:nvPr/>
        </p:nvCxnSpPr>
        <p:spPr>
          <a:xfrm>
            <a:off x="2372511" y="1454150"/>
            <a:ext cx="80884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AD48B7D3-2DE0-2F58-2144-03A7EB1E5EB2}"/>
              </a:ext>
            </a:extLst>
          </p:cNvPr>
          <p:cNvCxnSpPr>
            <a:cxnSpLocks/>
          </p:cNvCxnSpPr>
          <p:nvPr/>
        </p:nvCxnSpPr>
        <p:spPr>
          <a:xfrm>
            <a:off x="2834530" y="1689100"/>
            <a:ext cx="34682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等腰三角形 26">
            <a:extLst>
              <a:ext uri="{FF2B5EF4-FFF2-40B4-BE49-F238E27FC236}">
                <a16:creationId xmlns:a16="http://schemas.microsoft.com/office/drawing/2014/main" id="{41F97870-2583-E015-29A2-F7B3919927F1}"/>
              </a:ext>
            </a:extLst>
          </p:cNvPr>
          <p:cNvSpPr/>
          <p:nvPr/>
        </p:nvSpPr>
        <p:spPr>
          <a:xfrm rot="5400000">
            <a:off x="2584453" y="1609724"/>
            <a:ext cx="222248" cy="177800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椭圆 27">
            <a:extLst>
              <a:ext uri="{FF2B5EF4-FFF2-40B4-BE49-F238E27FC236}">
                <a16:creationId xmlns:a16="http://schemas.microsoft.com/office/drawing/2014/main" id="{53E60849-0AC0-BDB5-47EF-0E615B0E33C4}"/>
              </a:ext>
            </a:extLst>
          </p:cNvPr>
          <p:cNvSpPr/>
          <p:nvPr/>
        </p:nvSpPr>
        <p:spPr>
          <a:xfrm>
            <a:off x="2788811" y="1676399"/>
            <a:ext cx="45719" cy="45719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C66DC7D2-F141-E4F5-BD32-532C7B95E2AE}"/>
              </a:ext>
            </a:extLst>
          </p:cNvPr>
          <p:cNvCxnSpPr>
            <a:cxnSpLocks/>
          </p:cNvCxnSpPr>
          <p:nvPr/>
        </p:nvCxnSpPr>
        <p:spPr>
          <a:xfrm>
            <a:off x="2372511" y="1692274"/>
            <a:ext cx="22781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id="{D6C4305E-B686-253B-437D-86188DF61E92}"/>
              </a:ext>
            </a:extLst>
          </p:cNvPr>
          <p:cNvCxnSpPr>
            <a:cxnSpLocks/>
          </p:cNvCxnSpPr>
          <p:nvPr/>
        </p:nvCxnSpPr>
        <p:spPr>
          <a:xfrm>
            <a:off x="2366052" y="1453957"/>
            <a:ext cx="0" cy="23514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直接连接符 35">
            <a:extLst>
              <a:ext uri="{FF2B5EF4-FFF2-40B4-BE49-F238E27FC236}">
                <a16:creationId xmlns:a16="http://schemas.microsoft.com/office/drawing/2014/main" id="{0B7FAA4A-2CD2-F595-2594-BB5919B93B8B}"/>
              </a:ext>
            </a:extLst>
          </p:cNvPr>
          <p:cNvCxnSpPr>
            <a:cxnSpLocks/>
          </p:cNvCxnSpPr>
          <p:nvPr/>
        </p:nvCxnSpPr>
        <p:spPr>
          <a:xfrm flipV="1">
            <a:off x="1683250" y="1569806"/>
            <a:ext cx="682802" cy="172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矩形 37">
            <a:extLst>
              <a:ext uri="{FF2B5EF4-FFF2-40B4-BE49-F238E27FC236}">
                <a16:creationId xmlns:a16="http://schemas.microsoft.com/office/drawing/2014/main" id="{4D2082D7-BE59-4F7A-AE48-3F4FC8524F06}"/>
              </a:ext>
            </a:extLst>
          </p:cNvPr>
          <p:cNvSpPr/>
          <p:nvPr/>
        </p:nvSpPr>
        <p:spPr>
          <a:xfrm>
            <a:off x="2875337" y="2105276"/>
            <a:ext cx="891426" cy="453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or</a:t>
            </a:r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A1505B3D-1E72-2D76-AB38-595C5EF5E40D}"/>
              </a:ext>
            </a:extLst>
          </p:cNvPr>
          <p:cNvSpPr/>
          <p:nvPr/>
        </p:nvSpPr>
        <p:spPr>
          <a:xfrm>
            <a:off x="2875337" y="2875338"/>
            <a:ext cx="891426" cy="453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xor</a:t>
            </a:r>
            <a:endParaRPr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27188409-64B2-A7CF-7EF0-E4DD0D571285}"/>
              </a:ext>
            </a:extLst>
          </p:cNvPr>
          <p:cNvSpPr/>
          <p:nvPr/>
        </p:nvSpPr>
        <p:spPr>
          <a:xfrm>
            <a:off x="2875337" y="3645400"/>
            <a:ext cx="891426" cy="453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add</a:t>
            </a:r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DF201D4-FAAD-2960-B19F-D31369A7CB1E}"/>
              </a:ext>
            </a:extLst>
          </p:cNvPr>
          <p:cNvSpPr/>
          <p:nvPr/>
        </p:nvSpPr>
        <p:spPr>
          <a:xfrm>
            <a:off x="2881687" y="4415462"/>
            <a:ext cx="891426" cy="453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sll</a:t>
            </a:r>
            <a:endParaRPr lang="zh-CN" altLang="en-US" dirty="0"/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3052D9DC-AB47-79A7-D80C-1FA444AAF650}"/>
              </a:ext>
            </a:extLst>
          </p:cNvPr>
          <p:cNvSpPr/>
          <p:nvPr/>
        </p:nvSpPr>
        <p:spPr>
          <a:xfrm>
            <a:off x="2883649" y="5189878"/>
            <a:ext cx="891426" cy="453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srl</a:t>
            </a:r>
            <a:endParaRPr lang="zh-CN" altLang="en-US" dirty="0"/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D1D030D3-378D-5482-DC5B-A3304FE09A23}"/>
              </a:ext>
            </a:extLst>
          </p:cNvPr>
          <p:cNvSpPr/>
          <p:nvPr/>
        </p:nvSpPr>
        <p:spPr>
          <a:xfrm>
            <a:off x="2881687" y="5955586"/>
            <a:ext cx="891426" cy="4537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sra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4961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36</Words>
  <Application>Microsoft Office PowerPoint</Application>
  <PresentationFormat>宽屏</PresentationFormat>
  <Paragraphs>23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Wild Taro</dc:creator>
  <cp:lastModifiedBy>Wild Taro</cp:lastModifiedBy>
  <cp:revision>5</cp:revision>
  <dcterms:created xsi:type="dcterms:W3CDTF">2025-07-04T03:05:47Z</dcterms:created>
  <dcterms:modified xsi:type="dcterms:W3CDTF">2025-07-07T09:04:37Z</dcterms:modified>
</cp:coreProperties>
</file>