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38355-5496-8003-9E85-ADA36C0C5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D9CFC5-0CCC-6156-263C-09D972BB1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1EB86-7433-8280-DE96-0D81C3BE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14341-10E2-9B3F-BF9C-43905F3E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115D5A-BF6B-79EC-B3BA-E5961EE5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90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CF103-655E-A7DC-2B98-2F33F71B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EF12A5-2EEA-36EC-9E04-CDA61B49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A9E380-9775-E423-7AF0-BC45B3E4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F043F-5BC3-8F10-5371-62F0D17DC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225DD-E45A-BC6A-D5FC-3602368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60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752A40-C931-9080-0790-E3E4DC44E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2D9EC1-B443-5ACA-3478-2AABD6E0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00E63-6E3A-E5F0-5DBF-A8870C21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AFE5F-76CC-460E-8DDB-27531DBB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4C5B9-CD89-CF25-D02F-99D086FA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8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E1123-FFEB-EFE4-5AB5-A45CAD5E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C5162-CA02-42BC-AF4B-2D9B25F8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66033E-0724-B324-961E-CCBA5ECA7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B0DB6-7793-3DDC-8B1C-317956CA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82712-D44A-AC43-D452-9A1EF910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C422-046A-B965-B20A-B8423582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D94F4-7DD8-1FAB-B96E-3FC836AA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59892-A8E8-A452-9DC1-3F335FDF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900A06-350B-324A-13B4-6D4E3CC0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CA436-6955-1DED-7C6A-36E2ED68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51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47E4D-B417-F248-A84E-FFCBE5CB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198D3B-8D83-FB5F-D586-C14864351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748999-E399-777A-238A-368E509A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D3A7F6-C2EC-C5CB-658D-FAA3FE71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41730-B09B-BC06-31FF-E69B624A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1E437-D415-E0A6-2BA1-2D6F72AA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85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B9E33-F3B0-081D-82FD-58931B87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E30CE9-CB77-403E-48C6-A853309B9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8CFA84-146C-5218-46B8-45949ED9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A4C011-D62D-2EA3-A43D-910CBAA3B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2C3C89-D4E7-8374-401D-9F664C149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9AFC06-E8AB-AD5D-63F6-C724DF2A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66D65E-9A55-DB92-61C3-83367C8B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7AFC20-5219-D6CE-1736-F423744A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0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DFBB0-B7B7-ED84-68B8-18137D77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9D6C2F-15FF-B7CE-0A7F-8CC4E137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81D7B-F1CF-8511-6DA7-EE504F10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AE65A4-AB1B-9A6F-0282-92D7A44F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6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2FC10-BA22-53A1-CA7D-FF71F896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5AF2A2-FF75-515C-2FF5-76BE72D7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0D45-BE70-4FBD-C518-BE376BA3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9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02094-8993-490A-A384-D3A1ABF5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42598-2C2F-75D7-F6F4-2DD406962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D232C-47C3-F96A-0463-0886C3DB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DCFBF3-21CB-2CBA-8394-3E82A7F3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D1708A-D52A-C738-0B8E-32B9BE0B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7FB75-99A2-172B-BFF9-98D66044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1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9C601-1BFC-E7FC-6309-FEC938DD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DE45C3-C89F-D129-31E9-96038E74E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90E67B-EED4-BF97-454C-8D931375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84597-E903-3B9C-E58D-367C4276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9DF3B4-803B-6871-8FEE-E0C0878F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BE8678-7F4C-FC7A-00A1-9F2D92F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7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6384F6-FD96-705D-7EBD-FCD9DDCF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1DE8F-0574-5C83-B024-B8A817BB3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DEF50-3279-071F-2B2A-6ECA5718B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C1D04-CD1D-4871-A2D9-742EC17DFA8C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FB479B-269A-1139-4F36-735A21BB9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38735-64EB-6FC9-48EF-31C5445D8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1427C-203E-44D1-914C-55680B4AB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5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36866B-5832-5A80-9748-26DD284F2DE5}"/>
              </a:ext>
            </a:extLst>
          </p:cNvPr>
          <p:cNvSpPr/>
          <p:nvPr/>
        </p:nvSpPr>
        <p:spPr>
          <a:xfrm>
            <a:off x="1554480" y="2798064"/>
            <a:ext cx="2048256" cy="8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SEXT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8ED94-F0B6-2F55-078A-437A875FE104}"/>
              </a:ext>
            </a:extLst>
          </p:cNvPr>
          <p:cNvSpPr txBox="1"/>
          <p:nvPr/>
        </p:nvSpPr>
        <p:spPr>
          <a:xfrm>
            <a:off x="1554480" y="3118104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din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ABB7C7-75A1-D084-0641-870CCE5029ED}"/>
              </a:ext>
            </a:extLst>
          </p:cNvPr>
          <p:cNvSpPr txBox="1"/>
          <p:nvPr/>
        </p:nvSpPr>
        <p:spPr>
          <a:xfrm>
            <a:off x="3233928" y="3103048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ext</a:t>
            </a:r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060722-9F92-8A47-31B0-BFEBE7D5F462}"/>
              </a:ext>
            </a:extLst>
          </p:cNvPr>
          <p:cNvSpPr txBox="1"/>
          <p:nvPr/>
        </p:nvSpPr>
        <p:spPr>
          <a:xfrm>
            <a:off x="2404872" y="3429000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op</a:t>
            </a:r>
            <a:endParaRPr lang="zh-CN" altLang="en-US" sz="1200" dirty="0"/>
          </a:p>
        </p:txBody>
      </p:sp>
      <p:sp>
        <p:nvSpPr>
          <p:cNvPr id="11" name="流程图: 手动操作 10">
            <a:extLst>
              <a:ext uri="{FF2B5EF4-FFF2-40B4-BE49-F238E27FC236}">
                <a16:creationId xmlns:a16="http://schemas.microsoft.com/office/drawing/2014/main" id="{0BB82CB1-C454-5051-E79B-18325824A973}"/>
              </a:ext>
            </a:extLst>
          </p:cNvPr>
          <p:cNvSpPr/>
          <p:nvPr/>
        </p:nvSpPr>
        <p:spPr>
          <a:xfrm rot="16200000">
            <a:off x="1579626" y="838200"/>
            <a:ext cx="1997964" cy="98907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B8399E-441F-360B-83B6-868472D5FD15}"/>
              </a:ext>
            </a:extLst>
          </p:cNvPr>
          <p:cNvSpPr/>
          <p:nvPr/>
        </p:nvSpPr>
        <p:spPr>
          <a:xfrm>
            <a:off x="4949507" y="341884"/>
            <a:ext cx="1755648" cy="2075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RF</a:t>
            </a:r>
            <a:endParaRPr lang="zh-CN" altLang="en-US" dirty="0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5310C758-63A4-C244-8B46-1DD44BC8FC7A}"/>
              </a:ext>
            </a:extLst>
          </p:cNvPr>
          <p:cNvSpPr/>
          <p:nvPr/>
        </p:nvSpPr>
        <p:spPr>
          <a:xfrm>
            <a:off x="6211379" y="2100974"/>
            <a:ext cx="402336" cy="31089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700B98-5E48-D6C7-6E6F-E250DE00A8CF}"/>
              </a:ext>
            </a:extLst>
          </p:cNvPr>
          <p:cNvSpPr txBox="1"/>
          <p:nvPr/>
        </p:nvSpPr>
        <p:spPr>
          <a:xfrm>
            <a:off x="6211379" y="1852721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clk</a:t>
            </a:r>
            <a:endParaRPr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AEBF69-78A5-D871-D060-73F68516E124}"/>
              </a:ext>
            </a:extLst>
          </p:cNvPr>
          <p:cNvSpPr txBox="1"/>
          <p:nvPr/>
        </p:nvSpPr>
        <p:spPr>
          <a:xfrm>
            <a:off x="5293931" y="2115819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we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6C187E-C291-CFD6-4A45-7E8F677BD9D4}"/>
              </a:ext>
            </a:extLst>
          </p:cNvPr>
          <p:cNvSpPr txBox="1"/>
          <p:nvPr/>
        </p:nvSpPr>
        <p:spPr>
          <a:xfrm>
            <a:off x="5025707" y="1585467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wR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E639CF-F9ED-CF4F-C483-6B6B7CEEE68C}"/>
              </a:ext>
            </a:extLst>
          </p:cNvPr>
          <p:cNvSpPr txBox="1"/>
          <p:nvPr/>
        </p:nvSpPr>
        <p:spPr>
          <a:xfrm>
            <a:off x="5019611" y="1090352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rR2</a:t>
            </a:r>
            <a:endParaRPr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C0B8EE-B585-8323-B435-B099018E70BA}"/>
              </a:ext>
            </a:extLst>
          </p:cNvPr>
          <p:cNvSpPr txBox="1"/>
          <p:nvPr/>
        </p:nvSpPr>
        <p:spPr>
          <a:xfrm>
            <a:off x="5019611" y="560000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rR1</a:t>
            </a:r>
            <a:endParaRPr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D6026D8-246A-356B-A954-A38080B30A56}"/>
              </a:ext>
            </a:extLst>
          </p:cNvPr>
          <p:cNvSpPr txBox="1"/>
          <p:nvPr/>
        </p:nvSpPr>
        <p:spPr>
          <a:xfrm>
            <a:off x="5606351" y="337312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wd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E5E3A99-781B-359E-AC33-380F78C17516}"/>
              </a:ext>
            </a:extLst>
          </p:cNvPr>
          <p:cNvSpPr txBox="1"/>
          <p:nvPr/>
        </p:nvSpPr>
        <p:spPr>
          <a:xfrm>
            <a:off x="6202235" y="798874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rD1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90C3B4D-1A0B-A6D6-9ABC-FB0F9C6D38CA}"/>
              </a:ext>
            </a:extLst>
          </p:cNvPr>
          <p:cNvSpPr txBox="1"/>
          <p:nvPr/>
        </p:nvSpPr>
        <p:spPr>
          <a:xfrm>
            <a:off x="6211379" y="1363725"/>
            <a:ext cx="512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rD2</a:t>
            </a:r>
            <a:endParaRPr lang="zh-CN" altLang="en-US" sz="1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7C1144-FAEC-4022-E921-FE3EFC85A158}"/>
              </a:ext>
            </a:extLst>
          </p:cNvPr>
          <p:cNvSpPr txBox="1"/>
          <p:nvPr/>
        </p:nvSpPr>
        <p:spPr>
          <a:xfrm>
            <a:off x="2216657" y="1009572"/>
            <a:ext cx="72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MUX</a:t>
            </a:r>
          </a:p>
          <a:p>
            <a:r>
              <a:rPr lang="en-US" altLang="zh-CN" dirty="0"/>
              <a:t> 4_1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18B0F4-6706-4523-A98B-696FEE9A4312}"/>
              </a:ext>
            </a:extLst>
          </p:cNvPr>
          <p:cNvSpPr txBox="1"/>
          <p:nvPr/>
        </p:nvSpPr>
        <p:spPr>
          <a:xfrm>
            <a:off x="2045588" y="640239"/>
            <a:ext cx="323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</a:p>
          <a:p>
            <a:endParaRPr lang="en-US" altLang="zh-CN" sz="1200" dirty="0"/>
          </a:p>
          <a:p>
            <a:r>
              <a:rPr lang="en-US" altLang="zh-CN" sz="1200" dirty="0"/>
              <a:t>1</a:t>
            </a:r>
          </a:p>
          <a:p>
            <a:endParaRPr lang="en-US" altLang="zh-CN" sz="1200" dirty="0"/>
          </a:p>
          <a:p>
            <a:r>
              <a:rPr lang="en-US" altLang="zh-CN" sz="1200" dirty="0"/>
              <a:t>2</a:t>
            </a:r>
          </a:p>
          <a:p>
            <a:endParaRPr lang="en-US" altLang="zh-CN" sz="1200" dirty="0"/>
          </a:p>
          <a:p>
            <a:r>
              <a:rPr lang="en-US" altLang="zh-CN" sz="1200" dirty="0"/>
              <a:t>3</a:t>
            </a:r>
            <a:endParaRPr lang="zh-CN" altLang="en-US" sz="1200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1ECB3C1-56B8-01C3-1163-66683408F6A2}"/>
              </a:ext>
            </a:extLst>
          </p:cNvPr>
          <p:cNvCxnSpPr>
            <a:cxnSpLocks/>
          </p:cNvCxnSpPr>
          <p:nvPr/>
        </p:nvCxnSpPr>
        <p:spPr>
          <a:xfrm>
            <a:off x="1512950" y="790746"/>
            <a:ext cx="553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E43E758-5CAF-93AD-7B08-BE2B3A6F1392}"/>
              </a:ext>
            </a:extLst>
          </p:cNvPr>
          <p:cNvCxnSpPr/>
          <p:nvPr/>
        </p:nvCxnSpPr>
        <p:spPr>
          <a:xfrm flipV="1">
            <a:off x="1512950" y="164084"/>
            <a:ext cx="0" cy="631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B22115E-B804-BEBA-D654-31545A6BDEF7}"/>
              </a:ext>
            </a:extLst>
          </p:cNvPr>
          <p:cNvCxnSpPr/>
          <p:nvPr/>
        </p:nvCxnSpPr>
        <p:spPr>
          <a:xfrm flipV="1">
            <a:off x="1374775" y="480082"/>
            <a:ext cx="0" cy="631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436615D-8EF6-754A-5D64-C61417949C24}"/>
              </a:ext>
            </a:extLst>
          </p:cNvPr>
          <p:cNvCxnSpPr/>
          <p:nvPr/>
        </p:nvCxnSpPr>
        <p:spPr>
          <a:xfrm flipV="1">
            <a:off x="1227200" y="862100"/>
            <a:ext cx="0" cy="631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F810616-462B-1596-8580-F891C4576ADE}"/>
              </a:ext>
            </a:extLst>
          </p:cNvPr>
          <p:cNvCxnSpPr/>
          <p:nvPr/>
        </p:nvCxnSpPr>
        <p:spPr>
          <a:xfrm>
            <a:off x="1379475" y="1109468"/>
            <a:ext cx="687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3004E86-AAEA-8E95-A5E5-8B78833276D3}"/>
              </a:ext>
            </a:extLst>
          </p:cNvPr>
          <p:cNvCxnSpPr/>
          <p:nvPr/>
        </p:nvCxnSpPr>
        <p:spPr>
          <a:xfrm>
            <a:off x="1227200" y="1494096"/>
            <a:ext cx="8393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F52D783-5AD1-EFAD-76CC-C0F5A4E13410}"/>
              </a:ext>
            </a:extLst>
          </p:cNvPr>
          <p:cNvCxnSpPr/>
          <p:nvPr/>
        </p:nvCxnSpPr>
        <p:spPr>
          <a:xfrm>
            <a:off x="685800" y="1844593"/>
            <a:ext cx="1380744" cy="9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2FE205B8-5AF9-97D3-F23D-B8A44706A148}"/>
              </a:ext>
            </a:extLst>
          </p:cNvPr>
          <p:cNvSpPr txBox="1"/>
          <p:nvPr/>
        </p:nvSpPr>
        <p:spPr>
          <a:xfrm>
            <a:off x="1493139" y="564610"/>
            <a:ext cx="1380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ALU.C</a:t>
            </a:r>
            <a:endParaRPr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7C16961-3F07-0115-D24A-A2B740BBF972}"/>
              </a:ext>
            </a:extLst>
          </p:cNvPr>
          <p:cNvSpPr txBox="1"/>
          <p:nvPr/>
        </p:nvSpPr>
        <p:spPr>
          <a:xfrm>
            <a:off x="1315592" y="875118"/>
            <a:ext cx="1263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DRAM.rd</a:t>
            </a:r>
            <a:endParaRPr lang="en-US" altLang="zh-CN" sz="1200" dirty="0"/>
          </a:p>
          <a:p>
            <a:endParaRPr lang="zh-CN" altLang="en-US" sz="12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9521751-D277-AACE-FC9C-9ADF87A93EC4}"/>
              </a:ext>
            </a:extLst>
          </p:cNvPr>
          <p:cNvSpPr txBox="1"/>
          <p:nvPr/>
        </p:nvSpPr>
        <p:spPr>
          <a:xfrm>
            <a:off x="1253870" y="1254680"/>
            <a:ext cx="83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NPC.pc4</a:t>
            </a:r>
          </a:p>
          <a:p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ABBB3A1-3527-A905-EA35-BC268B43E52C}"/>
              </a:ext>
            </a:extLst>
          </p:cNvPr>
          <p:cNvSpPr txBox="1"/>
          <p:nvPr/>
        </p:nvSpPr>
        <p:spPr>
          <a:xfrm>
            <a:off x="1240663" y="1623505"/>
            <a:ext cx="909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SEXT.ext</a:t>
            </a:r>
            <a:endParaRPr lang="en-US" altLang="zh-CN" sz="1200" dirty="0"/>
          </a:p>
          <a:p>
            <a:endParaRPr lang="zh-CN" altLang="en-US" sz="12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772DF10-4FE7-43C1-CE8B-05B18BC1C19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00100" y="32566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74ABB7F-B3FD-0527-DA8C-FBB5DDFC1AE5}"/>
              </a:ext>
            </a:extLst>
          </p:cNvPr>
          <p:cNvSpPr txBox="1"/>
          <p:nvPr/>
        </p:nvSpPr>
        <p:spPr>
          <a:xfrm>
            <a:off x="752301" y="3001745"/>
            <a:ext cx="156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</a:t>
            </a:r>
            <a:r>
              <a:rPr lang="en-US" altLang="zh-CN" sz="1200" dirty="0"/>
              <a:t>[31:7]</a:t>
            </a:r>
            <a:endParaRPr lang="zh-CN" altLang="en-US" sz="1200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381A98C-64A8-1C5A-D47F-96ED6AAB8F94}"/>
              </a:ext>
            </a:extLst>
          </p:cNvPr>
          <p:cNvCxnSpPr/>
          <p:nvPr/>
        </p:nvCxnSpPr>
        <p:spPr>
          <a:xfrm>
            <a:off x="1673541" y="1854337"/>
            <a:ext cx="0" cy="6539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E1831E78-B3F0-77B0-AF85-63CE653C9C37}"/>
              </a:ext>
            </a:extLst>
          </p:cNvPr>
          <p:cNvCxnSpPr>
            <a:cxnSpLocks/>
          </p:cNvCxnSpPr>
          <p:nvPr/>
        </p:nvCxnSpPr>
        <p:spPr>
          <a:xfrm>
            <a:off x="4032250" y="2508250"/>
            <a:ext cx="0" cy="733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A9BB29C-3E13-1A64-7822-13C0CA71DEED}"/>
              </a:ext>
            </a:extLst>
          </p:cNvPr>
          <p:cNvCxnSpPr/>
          <p:nvPr/>
        </p:nvCxnSpPr>
        <p:spPr>
          <a:xfrm>
            <a:off x="1673541" y="2508250"/>
            <a:ext cx="23587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E33B5DDD-5652-003E-0A91-46398058DB39}"/>
              </a:ext>
            </a:extLst>
          </p:cNvPr>
          <p:cNvCxnSpPr/>
          <p:nvPr/>
        </p:nvCxnSpPr>
        <p:spPr>
          <a:xfrm flipH="1">
            <a:off x="3602736" y="3241547"/>
            <a:ext cx="429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6241867-2EC3-BDF2-92E2-D9A64D97DDE2}"/>
              </a:ext>
            </a:extLst>
          </p:cNvPr>
          <p:cNvCxnSpPr>
            <a:cxnSpLocks/>
          </p:cNvCxnSpPr>
          <p:nvPr/>
        </p:nvCxnSpPr>
        <p:spPr>
          <a:xfrm>
            <a:off x="4082669" y="689397"/>
            <a:ext cx="848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B540EB1-6462-E7C0-2256-E7F8B7433645}"/>
              </a:ext>
            </a:extLst>
          </p:cNvPr>
          <p:cNvCxnSpPr>
            <a:cxnSpLocks/>
          </p:cNvCxnSpPr>
          <p:nvPr/>
        </p:nvCxnSpPr>
        <p:spPr>
          <a:xfrm flipV="1">
            <a:off x="4089019" y="1228851"/>
            <a:ext cx="842200" cy="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56DB2F8-727C-DA4C-6F67-4C98C47773CE}"/>
              </a:ext>
            </a:extLst>
          </p:cNvPr>
          <p:cNvCxnSpPr>
            <a:cxnSpLocks/>
          </p:cNvCxnSpPr>
          <p:nvPr/>
        </p:nvCxnSpPr>
        <p:spPr>
          <a:xfrm>
            <a:off x="4089019" y="1725281"/>
            <a:ext cx="84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4C9744DB-52B6-1911-5CD0-85A8E5327725}"/>
              </a:ext>
            </a:extLst>
          </p:cNvPr>
          <p:cNvCxnSpPr>
            <a:cxnSpLocks/>
          </p:cNvCxnSpPr>
          <p:nvPr/>
        </p:nvCxnSpPr>
        <p:spPr>
          <a:xfrm>
            <a:off x="4082669" y="689397"/>
            <a:ext cx="6350" cy="3311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6470ECED-A5F0-26C4-56C5-FDBD190BA91A}"/>
              </a:ext>
            </a:extLst>
          </p:cNvPr>
          <p:cNvCxnSpPr>
            <a:cxnSpLocks/>
          </p:cNvCxnSpPr>
          <p:nvPr/>
        </p:nvCxnSpPr>
        <p:spPr>
          <a:xfrm flipH="1">
            <a:off x="114300" y="4000500"/>
            <a:ext cx="39747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8B01D803-8106-A3FB-1A98-E3F698BE8C5C}"/>
              </a:ext>
            </a:extLst>
          </p:cNvPr>
          <p:cNvSpPr txBox="1"/>
          <p:nvPr/>
        </p:nvSpPr>
        <p:spPr>
          <a:xfrm>
            <a:off x="4044982" y="410112"/>
            <a:ext cx="108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</a:t>
            </a:r>
            <a:r>
              <a:rPr lang="en-US" altLang="zh-CN" sz="1200" dirty="0"/>
              <a:t>[19:15]</a:t>
            </a:r>
            <a:endParaRPr lang="zh-CN" altLang="en-US" sz="12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8394364-C90C-7C7A-4FDA-9750F3A71F95}"/>
              </a:ext>
            </a:extLst>
          </p:cNvPr>
          <p:cNvSpPr txBox="1"/>
          <p:nvPr/>
        </p:nvSpPr>
        <p:spPr>
          <a:xfrm>
            <a:off x="4073493" y="937373"/>
            <a:ext cx="108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</a:t>
            </a:r>
            <a:r>
              <a:rPr lang="en-US" altLang="zh-CN" sz="1200" dirty="0"/>
              <a:t>[24:20]</a:t>
            </a:r>
            <a:endParaRPr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E485E6D-669E-12F9-2CD2-0F042B5196D4}"/>
              </a:ext>
            </a:extLst>
          </p:cNvPr>
          <p:cNvSpPr txBox="1"/>
          <p:nvPr/>
        </p:nvSpPr>
        <p:spPr>
          <a:xfrm>
            <a:off x="4073493" y="1472251"/>
            <a:ext cx="1088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inst</a:t>
            </a:r>
            <a:r>
              <a:rPr lang="en-US" altLang="zh-CN" sz="1200" dirty="0"/>
              <a:t>[11:7]</a:t>
            </a:r>
            <a:endParaRPr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21B65323-F387-C51C-7278-7089C5CE6D8D}"/>
              </a:ext>
            </a:extLst>
          </p:cNvPr>
          <p:cNvSpPr txBox="1"/>
          <p:nvPr/>
        </p:nvSpPr>
        <p:spPr>
          <a:xfrm>
            <a:off x="44513" y="3734570"/>
            <a:ext cx="1073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IROM.inst</a:t>
            </a:r>
            <a:endParaRPr lang="zh-CN" altLang="en-US" sz="1200" dirty="0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382284E9-A407-0CF1-8EAC-47A246A9C01A}"/>
              </a:ext>
            </a:extLst>
          </p:cNvPr>
          <p:cNvCxnSpPr>
            <a:stCxn id="11" idx="2"/>
          </p:cNvCxnSpPr>
          <p:nvPr/>
        </p:nvCxnSpPr>
        <p:spPr>
          <a:xfrm flipV="1">
            <a:off x="3073146" y="1332736"/>
            <a:ext cx="529590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A2E3ED5-3EE3-2CF3-5D39-170D7AAFE4E7}"/>
              </a:ext>
            </a:extLst>
          </p:cNvPr>
          <p:cNvCxnSpPr/>
          <p:nvPr/>
        </p:nvCxnSpPr>
        <p:spPr>
          <a:xfrm>
            <a:off x="3602736" y="164084"/>
            <a:ext cx="22032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2CA2FA1-E529-1EF7-5B1F-208086D62760}"/>
              </a:ext>
            </a:extLst>
          </p:cNvPr>
          <p:cNvCxnSpPr/>
          <p:nvPr/>
        </p:nvCxnSpPr>
        <p:spPr>
          <a:xfrm>
            <a:off x="3602736" y="164084"/>
            <a:ext cx="0" cy="1168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3DE7926B-E691-4E94-BB44-28BEEF84F768}"/>
              </a:ext>
            </a:extLst>
          </p:cNvPr>
          <p:cNvCxnSpPr>
            <a:cxnSpLocks/>
          </p:cNvCxnSpPr>
          <p:nvPr/>
        </p:nvCxnSpPr>
        <p:spPr>
          <a:xfrm>
            <a:off x="5805995" y="164084"/>
            <a:ext cx="0" cy="17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C5864649-0CBC-FD42-7CEC-3EAFC869A087}"/>
              </a:ext>
            </a:extLst>
          </p:cNvPr>
          <p:cNvCxnSpPr>
            <a:stCxn id="20" idx="3"/>
          </p:cNvCxnSpPr>
          <p:nvPr/>
        </p:nvCxnSpPr>
        <p:spPr>
          <a:xfrm flipV="1">
            <a:off x="6714299" y="937373"/>
            <a:ext cx="5755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38ACBB60-0DA6-4436-8EBF-B1466E65F90C}"/>
              </a:ext>
            </a:extLst>
          </p:cNvPr>
          <p:cNvCxnSpPr>
            <a:cxnSpLocks/>
          </p:cNvCxnSpPr>
          <p:nvPr/>
        </p:nvCxnSpPr>
        <p:spPr>
          <a:xfrm flipV="1">
            <a:off x="6699820" y="1502224"/>
            <a:ext cx="60445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5E0FE758-064C-4539-5D00-07EEB6DC0BE3}"/>
              </a:ext>
            </a:extLst>
          </p:cNvPr>
          <p:cNvCxnSpPr/>
          <p:nvPr/>
        </p:nvCxnSpPr>
        <p:spPr>
          <a:xfrm>
            <a:off x="800100" y="3256603"/>
            <a:ext cx="0" cy="743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 Taro</dc:creator>
  <cp:lastModifiedBy>Wild Taro</cp:lastModifiedBy>
  <cp:revision>2</cp:revision>
  <dcterms:created xsi:type="dcterms:W3CDTF">2025-07-04T02:13:40Z</dcterms:created>
  <dcterms:modified xsi:type="dcterms:W3CDTF">2025-07-07T06:28:32Z</dcterms:modified>
</cp:coreProperties>
</file>