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8" autoAdjust="0"/>
  </p:normalViewPr>
  <p:slideViewPr>
    <p:cSldViewPr snapToGrid="0">
      <p:cViewPr>
        <p:scale>
          <a:sx n="156" d="100"/>
          <a:sy n="156" d="100"/>
        </p:scale>
        <p:origin x="76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3"/>
            <a:ext cx="6119416" cy="250642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3781308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60" indent="0" algn="ctr">
              <a:buNone/>
              <a:defRPr sz="1575"/>
            </a:lvl2pPr>
            <a:lvl3pPr marL="719919" indent="0" algn="ctr">
              <a:buNone/>
              <a:defRPr sz="1417"/>
            </a:lvl3pPr>
            <a:lvl4pPr marL="1079880" indent="0" algn="ctr">
              <a:buNone/>
              <a:defRPr sz="1260"/>
            </a:lvl4pPr>
            <a:lvl5pPr marL="1439839" indent="0" algn="ctr">
              <a:buNone/>
              <a:defRPr sz="1260"/>
            </a:lvl5pPr>
            <a:lvl6pPr marL="1799799" indent="0" algn="ctr">
              <a:buNone/>
              <a:defRPr sz="1260"/>
            </a:lvl6pPr>
            <a:lvl7pPr marL="2159758" indent="0" algn="ctr">
              <a:buNone/>
              <a:defRPr sz="1260"/>
            </a:lvl7pPr>
            <a:lvl8pPr marL="2519719" indent="0" algn="ctr">
              <a:buNone/>
              <a:defRPr sz="1260"/>
            </a:lvl8pPr>
            <a:lvl9pPr marL="287967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9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9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8"/>
            <a:ext cx="1552352" cy="610108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8"/>
            <a:ext cx="4567064" cy="610108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6" y="1794832"/>
            <a:ext cx="6209407" cy="2994713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6" y="4817877"/>
            <a:ext cx="6209407" cy="1574850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6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1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3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9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5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71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7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3"/>
            <a:ext cx="3045646" cy="86491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60" indent="0">
              <a:buNone/>
              <a:defRPr sz="1575" b="1"/>
            </a:lvl2pPr>
            <a:lvl3pPr marL="719919" indent="0">
              <a:buNone/>
              <a:defRPr sz="1417" b="1"/>
            </a:lvl3pPr>
            <a:lvl4pPr marL="1079880" indent="0">
              <a:buNone/>
              <a:defRPr sz="1260" b="1"/>
            </a:lvl4pPr>
            <a:lvl5pPr marL="1439839" indent="0">
              <a:buNone/>
              <a:defRPr sz="1260" b="1"/>
            </a:lvl5pPr>
            <a:lvl6pPr marL="1799799" indent="0">
              <a:buNone/>
              <a:defRPr sz="1260" b="1"/>
            </a:lvl6pPr>
            <a:lvl7pPr marL="2159758" indent="0">
              <a:buNone/>
              <a:defRPr sz="1260" b="1"/>
            </a:lvl7pPr>
            <a:lvl8pPr marL="2519719" indent="0">
              <a:buNone/>
              <a:defRPr sz="1260" b="1"/>
            </a:lvl8pPr>
            <a:lvl9pPr marL="287967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51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3"/>
            <a:ext cx="3060646" cy="86491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60" indent="0">
              <a:buNone/>
              <a:defRPr sz="1575" b="1"/>
            </a:lvl2pPr>
            <a:lvl3pPr marL="719919" indent="0">
              <a:buNone/>
              <a:defRPr sz="1417" b="1"/>
            </a:lvl3pPr>
            <a:lvl4pPr marL="1079880" indent="0">
              <a:buNone/>
              <a:defRPr sz="1260" b="1"/>
            </a:lvl4pPr>
            <a:lvl5pPr marL="1439839" indent="0">
              <a:buNone/>
              <a:defRPr sz="1260" b="1"/>
            </a:lvl5pPr>
            <a:lvl6pPr marL="1799799" indent="0">
              <a:buNone/>
              <a:defRPr sz="1260" b="1"/>
            </a:lvl6pPr>
            <a:lvl7pPr marL="2159758" indent="0">
              <a:buNone/>
              <a:defRPr sz="1260" b="1"/>
            </a:lvl7pPr>
            <a:lvl8pPr marL="2519719" indent="0">
              <a:buNone/>
              <a:defRPr sz="1260" b="1"/>
            </a:lvl8pPr>
            <a:lvl9pPr marL="287967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51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5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5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60" indent="0">
              <a:buNone/>
              <a:defRPr sz="1102"/>
            </a:lvl2pPr>
            <a:lvl3pPr marL="719919" indent="0">
              <a:buNone/>
              <a:defRPr sz="944"/>
            </a:lvl3pPr>
            <a:lvl4pPr marL="1079880" indent="0">
              <a:buNone/>
              <a:defRPr sz="787"/>
            </a:lvl4pPr>
            <a:lvl5pPr marL="1439839" indent="0">
              <a:buNone/>
              <a:defRPr sz="787"/>
            </a:lvl5pPr>
            <a:lvl6pPr marL="1799799" indent="0">
              <a:buNone/>
              <a:defRPr sz="787"/>
            </a:lvl6pPr>
            <a:lvl7pPr marL="2159758" indent="0">
              <a:buNone/>
              <a:defRPr sz="787"/>
            </a:lvl7pPr>
            <a:lvl8pPr marL="2519719" indent="0">
              <a:buNone/>
              <a:defRPr sz="787"/>
            </a:lvl8pPr>
            <a:lvl9pPr marL="287967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5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60" indent="0">
              <a:buNone/>
              <a:defRPr sz="2205"/>
            </a:lvl2pPr>
            <a:lvl3pPr marL="719919" indent="0">
              <a:buNone/>
              <a:defRPr sz="1890"/>
            </a:lvl3pPr>
            <a:lvl4pPr marL="1079880" indent="0">
              <a:buNone/>
              <a:defRPr sz="1575"/>
            </a:lvl4pPr>
            <a:lvl5pPr marL="1439839" indent="0">
              <a:buNone/>
              <a:defRPr sz="1575"/>
            </a:lvl5pPr>
            <a:lvl6pPr marL="1799799" indent="0">
              <a:buNone/>
              <a:defRPr sz="1575"/>
            </a:lvl6pPr>
            <a:lvl7pPr marL="2159758" indent="0">
              <a:buNone/>
              <a:defRPr sz="1575"/>
            </a:lvl7pPr>
            <a:lvl8pPr marL="2519719" indent="0">
              <a:buNone/>
              <a:defRPr sz="1575"/>
            </a:lvl8pPr>
            <a:lvl9pPr marL="287967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5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60" indent="0">
              <a:buNone/>
              <a:defRPr sz="1102"/>
            </a:lvl2pPr>
            <a:lvl3pPr marL="719919" indent="0">
              <a:buNone/>
              <a:defRPr sz="944"/>
            </a:lvl3pPr>
            <a:lvl4pPr marL="1079880" indent="0">
              <a:buNone/>
              <a:defRPr sz="787"/>
            </a:lvl4pPr>
            <a:lvl5pPr marL="1439839" indent="0">
              <a:buNone/>
              <a:defRPr sz="787"/>
            </a:lvl5pPr>
            <a:lvl6pPr marL="1799799" indent="0">
              <a:buNone/>
              <a:defRPr sz="787"/>
            </a:lvl6pPr>
            <a:lvl7pPr marL="2159758" indent="0">
              <a:buNone/>
              <a:defRPr sz="787"/>
            </a:lvl7pPr>
            <a:lvl8pPr marL="2519719" indent="0">
              <a:buNone/>
              <a:defRPr sz="787"/>
            </a:lvl8pPr>
            <a:lvl9pPr marL="287967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6672698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1DFE-BC64-4CEB-ADFF-45A94111FA6E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7" y="6672698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E3B2-D301-42B9-9E76-D8EE53AC8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5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19" rtl="0" eaLnBrk="1" latinLnBrk="0" hangingPunct="1">
        <a:lnSpc>
          <a:spcPct val="90000"/>
        </a:lnSpc>
        <a:spcBef>
          <a:spcPct val="0"/>
        </a:spcBef>
        <a:buNone/>
        <a:defRPr sz="3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80" indent="-179980" algn="l" defTabSz="719919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939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900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59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819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80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739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98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58" indent="-179980" algn="l" defTabSz="71991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60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1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80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3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9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58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71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78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643BB-3DDA-645D-7438-DCABD65BD250}"/>
              </a:ext>
            </a:extLst>
          </p:cNvPr>
          <p:cNvSpPr/>
          <p:nvPr/>
        </p:nvSpPr>
        <p:spPr>
          <a:xfrm>
            <a:off x="655135" y="1888070"/>
            <a:ext cx="501113" cy="580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63" dirty="0"/>
          </a:p>
        </p:txBody>
      </p: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D8FCD689-971E-C6D3-263A-89C9CC613F0D}"/>
              </a:ext>
            </a:extLst>
          </p:cNvPr>
          <p:cNvSpPr/>
          <p:nvPr/>
        </p:nvSpPr>
        <p:spPr>
          <a:xfrm rot="16200000">
            <a:off x="5685469" y="1697594"/>
            <a:ext cx="687563" cy="30998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7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5F49F2-575B-670C-2F53-4B934F33CDF9}"/>
              </a:ext>
            </a:extLst>
          </p:cNvPr>
          <p:cNvSpPr txBox="1"/>
          <p:nvPr/>
        </p:nvSpPr>
        <p:spPr>
          <a:xfrm>
            <a:off x="5837959" y="1673161"/>
            <a:ext cx="46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MUX</a:t>
            </a:r>
          </a:p>
          <a:p>
            <a:r>
              <a:rPr lang="en-US" altLang="zh-CN" sz="700" dirty="0"/>
              <a:t> 2_1</a:t>
            </a:r>
            <a:endParaRPr lang="zh-CN" altLang="en-US" sz="7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CA916C-023F-1D15-02EA-4C3086CEA6F5}"/>
              </a:ext>
            </a:extLst>
          </p:cNvPr>
          <p:cNvSpPr txBox="1"/>
          <p:nvPr/>
        </p:nvSpPr>
        <p:spPr>
          <a:xfrm>
            <a:off x="5874258" y="1947059"/>
            <a:ext cx="353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/>
              <a:t>sel</a:t>
            </a:r>
            <a:endParaRPr lang="en-US" altLang="zh-CN" sz="7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2DE02A-5961-FC57-FD3F-462149F99DAF}"/>
              </a:ext>
            </a:extLst>
          </p:cNvPr>
          <p:cNvCxnSpPr>
            <a:endCxn id="31" idx="1"/>
          </p:cNvCxnSpPr>
          <p:nvPr/>
        </p:nvCxnSpPr>
        <p:spPr>
          <a:xfrm flipH="1" flipV="1">
            <a:off x="6029251" y="2127612"/>
            <a:ext cx="1745" cy="30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A6675A-6DB8-7142-9298-CA7A167A7C72}"/>
              </a:ext>
            </a:extLst>
          </p:cNvPr>
          <p:cNvCxnSpPr/>
          <p:nvPr/>
        </p:nvCxnSpPr>
        <p:spPr>
          <a:xfrm>
            <a:off x="5428765" y="1972733"/>
            <a:ext cx="445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4FEFCF3-8362-19A3-D0C2-3E3F1FD26A9E}"/>
              </a:ext>
            </a:extLst>
          </p:cNvPr>
          <p:cNvCxnSpPr/>
          <p:nvPr/>
        </p:nvCxnSpPr>
        <p:spPr>
          <a:xfrm>
            <a:off x="5424611" y="1724449"/>
            <a:ext cx="44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AEECC7C-7C98-71A4-8C7F-228CA50A2808}"/>
              </a:ext>
            </a:extLst>
          </p:cNvPr>
          <p:cNvSpPr txBox="1"/>
          <p:nvPr/>
        </p:nvSpPr>
        <p:spPr>
          <a:xfrm>
            <a:off x="5360339" y="1601511"/>
            <a:ext cx="56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RF_rD2 32bits</a:t>
            </a:r>
            <a:endParaRPr lang="zh-CN" altLang="en-US" sz="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D669D4-B208-91DE-CD7F-95B6CE54B066}"/>
              </a:ext>
            </a:extLst>
          </p:cNvPr>
          <p:cNvSpPr txBox="1"/>
          <p:nvPr/>
        </p:nvSpPr>
        <p:spPr>
          <a:xfrm>
            <a:off x="5357052" y="1848599"/>
            <a:ext cx="56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SEXT_ext</a:t>
            </a:r>
            <a:r>
              <a:rPr lang="en-US" altLang="zh-CN" sz="400" dirty="0"/>
              <a:t> 32bits</a:t>
            </a:r>
            <a:endParaRPr lang="zh-CN" altLang="en-US" sz="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381725-2287-404C-7E8E-A7296E5BE509}"/>
              </a:ext>
            </a:extLst>
          </p:cNvPr>
          <p:cNvCxnSpPr/>
          <p:nvPr/>
        </p:nvCxnSpPr>
        <p:spPr>
          <a:xfrm>
            <a:off x="6504731" y="1201156"/>
            <a:ext cx="0" cy="275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2681C3-D071-396E-D25D-3A339184D1DE}"/>
              </a:ext>
            </a:extLst>
          </p:cNvPr>
          <p:cNvCxnSpPr/>
          <p:nvPr/>
        </p:nvCxnSpPr>
        <p:spPr>
          <a:xfrm>
            <a:off x="6504731" y="1594211"/>
            <a:ext cx="0" cy="27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95418B-428A-33CB-AE65-0511FD09D379}"/>
              </a:ext>
            </a:extLst>
          </p:cNvPr>
          <p:cNvCxnSpPr/>
          <p:nvPr/>
        </p:nvCxnSpPr>
        <p:spPr>
          <a:xfrm>
            <a:off x="6821162" y="1314872"/>
            <a:ext cx="0" cy="44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C1504D1-F87C-FB9D-F5A6-7DFBC5E93CED}"/>
              </a:ext>
            </a:extLst>
          </p:cNvPr>
          <p:cNvCxnSpPr/>
          <p:nvPr/>
        </p:nvCxnSpPr>
        <p:spPr>
          <a:xfrm>
            <a:off x="6504732" y="1201157"/>
            <a:ext cx="316431" cy="11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90B77CA-640E-CA97-D197-8F82A306958D}"/>
              </a:ext>
            </a:extLst>
          </p:cNvPr>
          <p:cNvCxnSpPr>
            <a:cxnSpLocks/>
          </p:cNvCxnSpPr>
          <p:nvPr/>
        </p:nvCxnSpPr>
        <p:spPr>
          <a:xfrm flipV="1">
            <a:off x="6504732" y="1764280"/>
            <a:ext cx="316431" cy="10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77B6DA7-E8D9-6ED4-2C18-2FB9EC458423}"/>
              </a:ext>
            </a:extLst>
          </p:cNvPr>
          <p:cNvCxnSpPr/>
          <p:nvPr/>
        </p:nvCxnSpPr>
        <p:spPr>
          <a:xfrm>
            <a:off x="6504731" y="1476990"/>
            <a:ext cx="89556" cy="47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FD35703-9EFD-7FE3-CC57-B4A49EA5F9AC}"/>
              </a:ext>
            </a:extLst>
          </p:cNvPr>
          <p:cNvCxnSpPr>
            <a:cxnSpLocks/>
          </p:cNvCxnSpPr>
          <p:nvPr/>
        </p:nvCxnSpPr>
        <p:spPr>
          <a:xfrm flipV="1">
            <a:off x="6504731" y="1524652"/>
            <a:ext cx="89556" cy="6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28FC3D-B45D-57E1-A68D-321083A7A1B0}"/>
              </a:ext>
            </a:extLst>
          </p:cNvPr>
          <p:cNvSpPr txBox="1"/>
          <p:nvPr/>
        </p:nvSpPr>
        <p:spPr>
          <a:xfrm>
            <a:off x="6517498" y="1206660"/>
            <a:ext cx="457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A</a:t>
            </a:r>
          </a:p>
          <a:p>
            <a:endParaRPr lang="en-US" altLang="zh-CN" sz="700" dirty="0"/>
          </a:p>
          <a:p>
            <a:endParaRPr lang="en-US" altLang="zh-CN" sz="700" dirty="0"/>
          </a:p>
          <a:p>
            <a:endParaRPr lang="en-US" altLang="zh-CN" sz="700" dirty="0"/>
          </a:p>
          <a:p>
            <a:r>
              <a:rPr lang="en-US" altLang="zh-CN" sz="700" dirty="0"/>
              <a:t>B</a:t>
            </a:r>
            <a:endParaRPr lang="zh-CN" altLang="en-US" sz="7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467267-0EDC-4AF4-2BA8-F53ABF83D6F7}"/>
              </a:ext>
            </a:extLst>
          </p:cNvPr>
          <p:cNvSpPr txBox="1"/>
          <p:nvPr/>
        </p:nvSpPr>
        <p:spPr>
          <a:xfrm>
            <a:off x="6704457" y="1364201"/>
            <a:ext cx="108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f</a:t>
            </a:r>
          </a:p>
          <a:p>
            <a:endParaRPr lang="en-US" altLang="zh-CN" sz="700" dirty="0"/>
          </a:p>
          <a:p>
            <a:r>
              <a:rPr lang="en-US" altLang="zh-CN" sz="700" dirty="0"/>
              <a:t>C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2D4A76C-7B0E-2CE8-6ACE-1B4CC19EE830}"/>
              </a:ext>
            </a:extLst>
          </p:cNvPr>
          <p:cNvCxnSpPr/>
          <p:nvPr/>
        </p:nvCxnSpPr>
        <p:spPr>
          <a:xfrm>
            <a:off x="6184242" y="1722300"/>
            <a:ext cx="3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44A2EE-E614-D830-6C2F-0FA5972AEA90}"/>
              </a:ext>
            </a:extLst>
          </p:cNvPr>
          <p:cNvCxnSpPr/>
          <p:nvPr/>
        </p:nvCxnSpPr>
        <p:spPr>
          <a:xfrm>
            <a:off x="5439808" y="1320621"/>
            <a:ext cx="106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C10791C-8ADF-8668-68DC-26BBE869F5D6}"/>
              </a:ext>
            </a:extLst>
          </p:cNvPr>
          <p:cNvSpPr txBox="1"/>
          <p:nvPr/>
        </p:nvSpPr>
        <p:spPr>
          <a:xfrm>
            <a:off x="5436823" y="1206319"/>
            <a:ext cx="56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RF_Rd1 32bits</a:t>
            </a:r>
            <a:endParaRPr lang="zh-CN" altLang="en-US" sz="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0D2D6D2-2EDF-9CBF-1DA4-AEB92D07D006}"/>
              </a:ext>
            </a:extLst>
          </p:cNvPr>
          <p:cNvSpPr txBox="1"/>
          <p:nvPr/>
        </p:nvSpPr>
        <p:spPr>
          <a:xfrm>
            <a:off x="6498762" y="1100549"/>
            <a:ext cx="4530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ALU</a:t>
            </a:r>
            <a:endParaRPr lang="zh-CN" altLang="en-US" sz="7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6DDA59-6CBA-90E8-D511-DD98257E04FA}"/>
              </a:ext>
            </a:extLst>
          </p:cNvPr>
          <p:cNvSpPr txBox="1"/>
          <p:nvPr/>
        </p:nvSpPr>
        <p:spPr>
          <a:xfrm>
            <a:off x="6749631" y="1342600"/>
            <a:ext cx="4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NPC_br</a:t>
            </a:r>
            <a:r>
              <a:rPr lang="en-US" altLang="zh-CN" sz="400" dirty="0"/>
              <a:t> 2bits</a:t>
            </a:r>
          </a:p>
          <a:p>
            <a:endParaRPr lang="zh-CN" altLang="en-US" sz="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65D80B-BAB6-A2B4-B596-71C841BB6499}"/>
              </a:ext>
            </a:extLst>
          </p:cNvPr>
          <p:cNvSpPr txBox="1"/>
          <p:nvPr/>
        </p:nvSpPr>
        <p:spPr>
          <a:xfrm>
            <a:off x="6814200" y="1546787"/>
            <a:ext cx="22106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32bits</a:t>
            </a:r>
            <a:endParaRPr lang="zh-CN" altLang="en-US" sz="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E3C65C4-8112-E39A-79A4-94D49D88015A}"/>
              </a:ext>
            </a:extLst>
          </p:cNvPr>
          <p:cNvSpPr/>
          <p:nvPr/>
        </p:nvSpPr>
        <p:spPr>
          <a:xfrm>
            <a:off x="3302144" y="2142455"/>
            <a:ext cx="762374" cy="286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SEXT</a:t>
            </a:r>
            <a:endParaRPr lang="zh-CN" altLang="en-US" sz="7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5D2B30-D526-AB50-6165-308CAA525278}"/>
              </a:ext>
            </a:extLst>
          </p:cNvPr>
          <p:cNvSpPr txBox="1"/>
          <p:nvPr/>
        </p:nvSpPr>
        <p:spPr>
          <a:xfrm>
            <a:off x="3245341" y="2225692"/>
            <a:ext cx="3443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din</a:t>
            </a:r>
            <a:endParaRPr lang="zh-CN" altLang="en-US" sz="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C25F872-2DAC-37B3-D541-474AF29403ED}"/>
              </a:ext>
            </a:extLst>
          </p:cNvPr>
          <p:cNvSpPr txBox="1"/>
          <p:nvPr/>
        </p:nvSpPr>
        <p:spPr>
          <a:xfrm>
            <a:off x="3867402" y="2214659"/>
            <a:ext cx="3042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ext</a:t>
            </a:r>
            <a:endParaRPr lang="zh-CN" altLang="en-US" sz="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9B67A6-4AEF-63FB-60DC-5CA141D741FF}"/>
              </a:ext>
            </a:extLst>
          </p:cNvPr>
          <p:cNvSpPr txBox="1"/>
          <p:nvPr/>
        </p:nvSpPr>
        <p:spPr>
          <a:xfrm>
            <a:off x="3569716" y="2301719"/>
            <a:ext cx="3042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op</a:t>
            </a:r>
            <a:endParaRPr lang="zh-CN" altLang="en-US" sz="400" dirty="0"/>
          </a:p>
        </p:txBody>
      </p:sp>
      <p:sp>
        <p:nvSpPr>
          <p:cNvPr id="62" name="流程图: 手动操作 61">
            <a:extLst>
              <a:ext uri="{FF2B5EF4-FFF2-40B4-BE49-F238E27FC236}">
                <a16:creationId xmlns:a16="http://schemas.microsoft.com/office/drawing/2014/main" id="{8C7EE84D-F211-4E35-510C-C8CF522EA1A3}"/>
              </a:ext>
            </a:extLst>
          </p:cNvPr>
          <p:cNvSpPr/>
          <p:nvPr/>
        </p:nvSpPr>
        <p:spPr>
          <a:xfrm rot="16200000">
            <a:off x="3360391" y="1484689"/>
            <a:ext cx="645879" cy="36814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7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337A6C1-A2CA-B50A-6482-268DD8198EEE}"/>
              </a:ext>
            </a:extLst>
          </p:cNvPr>
          <p:cNvSpPr/>
          <p:nvPr/>
        </p:nvSpPr>
        <p:spPr>
          <a:xfrm>
            <a:off x="4565796" y="1348448"/>
            <a:ext cx="653464" cy="671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RF</a:t>
            </a:r>
            <a:endParaRPr lang="zh-CN" altLang="en-US" sz="700" dirty="0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AB3AC4C5-5243-84D7-7624-6BD70DB6C718}"/>
              </a:ext>
            </a:extLst>
          </p:cNvPr>
          <p:cNvSpPr/>
          <p:nvPr/>
        </p:nvSpPr>
        <p:spPr>
          <a:xfrm>
            <a:off x="4821656" y="1917106"/>
            <a:ext cx="149752" cy="1005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05108FC-7971-DDFD-3594-F9B87F33E2E0}"/>
              </a:ext>
            </a:extLst>
          </p:cNvPr>
          <p:cNvSpPr txBox="1"/>
          <p:nvPr/>
        </p:nvSpPr>
        <p:spPr>
          <a:xfrm>
            <a:off x="4783420" y="1790453"/>
            <a:ext cx="298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clk</a:t>
            </a:r>
            <a:endParaRPr lang="zh-CN" altLang="en-US" sz="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499A937-5FCB-345D-646A-20F956ECD47C}"/>
              </a:ext>
            </a:extLst>
          </p:cNvPr>
          <p:cNvSpPr txBox="1"/>
          <p:nvPr/>
        </p:nvSpPr>
        <p:spPr>
          <a:xfrm>
            <a:off x="4561607" y="1866304"/>
            <a:ext cx="300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we</a:t>
            </a:r>
            <a:endParaRPr lang="zh-CN" altLang="en-US" sz="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431E2C-BD4C-5979-A3A3-99E57ACC9E9A}"/>
              </a:ext>
            </a:extLst>
          </p:cNvPr>
          <p:cNvSpPr txBox="1"/>
          <p:nvPr/>
        </p:nvSpPr>
        <p:spPr>
          <a:xfrm>
            <a:off x="4557764" y="1723165"/>
            <a:ext cx="285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wR</a:t>
            </a:r>
            <a:endParaRPr lang="zh-CN" altLang="en-US" sz="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2D7C096-7228-2C16-F5A2-6B092A87D7B8}"/>
              </a:ext>
            </a:extLst>
          </p:cNvPr>
          <p:cNvSpPr txBox="1"/>
          <p:nvPr/>
        </p:nvSpPr>
        <p:spPr>
          <a:xfrm>
            <a:off x="4550945" y="1558561"/>
            <a:ext cx="300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rR2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643BB6F-92FA-CA87-661E-3D15583E9F6E}"/>
              </a:ext>
            </a:extLst>
          </p:cNvPr>
          <p:cNvSpPr txBox="1"/>
          <p:nvPr/>
        </p:nvSpPr>
        <p:spPr>
          <a:xfrm>
            <a:off x="4555496" y="1387115"/>
            <a:ext cx="300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rR1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4B2292-B4F5-A876-CD31-89422EEE9377}"/>
              </a:ext>
            </a:extLst>
          </p:cNvPr>
          <p:cNvSpPr txBox="1"/>
          <p:nvPr/>
        </p:nvSpPr>
        <p:spPr>
          <a:xfrm>
            <a:off x="4772053" y="1348270"/>
            <a:ext cx="32537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wd</a:t>
            </a:r>
            <a:endParaRPr lang="zh-CN" altLang="en-US" sz="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143CEEA-849B-FCA2-1EC8-C97BECBFF51E}"/>
              </a:ext>
            </a:extLst>
          </p:cNvPr>
          <p:cNvSpPr txBox="1"/>
          <p:nvPr/>
        </p:nvSpPr>
        <p:spPr>
          <a:xfrm>
            <a:off x="5032071" y="1500323"/>
            <a:ext cx="2851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rD1</a:t>
            </a:r>
            <a:endParaRPr lang="zh-CN" altLang="en-US" sz="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2ECF325-8FD7-6AE6-ACF4-4D27044242D6}"/>
              </a:ext>
            </a:extLst>
          </p:cNvPr>
          <p:cNvSpPr txBox="1"/>
          <p:nvPr/>
        </p:nvSpPr>
        <p:spPr>
          <a:xfrm>
            <a:off x="5035472" y="1678777"/>
            <a:ext cx="27058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rD2</a:t>
            </a:r>
            <a:endParaRPr lang="zh-CN" altLang="en-US" sz="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0F025D1-3C16-198E-9345-6150208427A6}"/>
              </a:ext>
            </a:extLst>
          </p:cNvPr>
          <p:cNvSpPr txBox="1"/>
          <p:nvPr/>
        </p:nvSpPr>
        <p:spPr>
          <a:xfrm>
            <a:off x="3505103" y="1522410"/>
            <a:ext cx="452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MUX</a:t>
            </a:r>
          </a:p>
          <a:p>
            <a:r>
              <a:rPr lang="en-US" altLang="zh-CN" sz="700" dirty="0"/>
              <a:t> 4_1</a:t>
            </a:r>
            <a:endParaRPr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B05717-C6BC-5003-9AFB-D514109C7C5A}"/>
              </a:ext>
            </a:extLst>
          </p:cNvPr>
          <p:cNvSpPr txBox="1"/>
          <p:nvPr/>
        </p:nvSpPr>
        <p:spPr>
          <a:xfrm>
            <a:off x="3484936" y="1401588"/>
            <a:ext cx="1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0</a:t>
            </a:r>
          </a:p>
          <a:p>
            <a:endParaRPr lang="en-US" altLang="zh-CN" sz="400" dirty="0"/>
          </a:p>
          <a:p>
            <a:r>
              <a:rPr lang="en-US" altLang="zh-CN" sz="400" dirty="0"/>
              <a:t>1</a:t>
            </a:r>
          </a:p>
          <a:p>
            <a:endParaRPr lang="en-US" altLang="zh-CN" sz="400" dirty="0"/>
          </a:p>
          <a:p>
            <a:r>
              <a:rPr lang="en-US" altLang="zh-CN" sz="400" dirty="0"/>
              <a:t>2</a:t>
            </a:r>
          </a:p>
          <a:p>
            <a:endParaRPr lang="en-US" altLang="zh-CN" sz="400" dirty="0"/>
          </a:p>
          <a:p>
            <a:r>
              <a:rPr lang="en-US" altLang="zh-CN" sz="400" dirty="0"/>
              <a:t>3</a:t>
            </a:r>
            <a:endParaRPr lang="zh-CN" altLang="en-US" sz="4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AC16B3A-5D10-2D67-D9CB-8371D9186E07}"/>
              </a:ext>
            </a:extLst>
          </p:cNvPr>
          <p:cNvCxnSpPr>
            <a:cxnSpLocks/>
          </p:cNvCxnSpPr>
          <p:nvPr/>
        </p:nvCxnSpPr>
        <p:spPr>
          <a:xfrm>
            <a:off x="3286684" y="1493550"/>
            <a:ext cx="20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132EE40-9F2D-C50A-D2A5-52CD43AF3559}"/>
              </a:ext>
            </a:extLst>
          </p:cNvPr>
          <p:cNvCxnSpPr/>
          <p:nvPr/>
        </p:nvCxnSpPr>
        <p:spPr>
          <a:xfrm flipV="1">
            <a:off x="3286684" y="1290969"/>
            <a:ext cx="0" cy="204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1101BD9-0C5E-BBCB-A70A-9CDF1C896299}"/>
              </a:ext>
            </a:extLst>
          </p:cNvPr>
          <p:cNvCxnSpPr/>
          <p:nvPr/>
        </p:nvCxnSpPr>
        <p:spPr>
          <a:xfrm>
            <a:off x="3237003" y="1600815"/>
            <a:ext cx="25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4DC4FD6-B342-234A-A89F-07F0BCAF1A53}"/>
              </a:ext>
            </a:extLst>
          </p:cNvPr>
          <p:cNvCxnSpPr/>
          <p:nvPr/>
        </p:nvCxnSpPr>
        <p:spPr>
          <a:xfrm>
            <a:off x="3180326" y="1720922"/>
            <a:ext cx="312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ACE54AA-7DB2-03A7-209E-979F9DD5AB42}"/>
              </a:ext>
            </a:extLst>
          </p:cNvPr>
          <p:cNvCxnSpPr>
            <a:cxnSpLocks/>
          </p:cNvCxnSpPr>
          <p:nvPr/>
        </p:nvCxnSpPr>
        <p:spPr>
          <a:xfrm>
            <a:off x="3344998" y="1834501"/>
            <a:ext cx="14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EBF7083-4592-CB77-1548-3871872EBF56}"/>
              </a:ext>
            </a:extLst>
          </p:cNvPr>
          <p:cNvSpPr txBox="1"/>
          <p:nvPr/>
        </p:nvSpPr>
        <p:spPr>
          <a:xfrm>
            <a:off x="3213436" y="1363199"/>
            <a:ext cx="51392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ALU.C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8A443CE-B015-B5A1-C321-C3C5592F6C6A}"/>
              </a:ext>
            </a:extLst>
          </p:cNvPr>
          <p:cNvSpPr txBox="1"/>
          <p:nvPr/>
        </p:nvSpPr>
        <p:spPr>
          <a:xfrm>
            <a:off x="2834071" y="1491716"/>
            <a:ext cx="470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DRAM.rd</a:t>
            </a:r>
            <a:endParaRPr lang="en-US" altLang="zh-CN" sz="400" dirty="0"/>
          </a:p>
          <a:p>
            <a:endParaRPr lang="zh-CN" altLang="en-US" sz="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2F69451-81DB-6641-97F9-A75097A47BDB}"/>
              </a:ext>
            </a:extLst>
          </p:cNvPr>
          <p:cNvSpPr txBox="1"/>
          <p:nvPr/>
        </p:nvSpPr>
        <p:spPr>
          <a:xfrm>
            <a:off x="3114572" y="1599331"/>
            <a:ext cx="375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NPC.pc4</a:t>
            </a:r>
          </a:p>
          <a:p>
            <a:endParaRPr lang="zh-CN" altLang="en-US" sz="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713746A-36CB-0A81-892D-62066B2D518E}"/>
              </a:ext>
            </a:extLst>
          </p:cNvPr>
          <p:cNvSpPr txBox="1"/>
          <p:nvPr/>
        </p:nvSpPr>
        <p:spPr>
          <a:xfrm>
            <a:off x="2962219" y="2144910"/>
            <a:ext cx="58312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inst</a:t>
            </a:r>
            <a:r>
              <a:rPr lang="en-US" altLang="zh-CN" sz="400" dirty="0"/>
              <a:t>[31:7]</a:t>
            </a:r>
            <a:endParaRPr lang="zh-CN" altLang="en-US" sz="4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6F3AC0E-D61E-EBB5-7055-FB75999D1727}"/>
              </a:ext>
            </a:extLst>
          </p:cNvPr>
          <p:cNvCxnSpPr/>
          <p:nvPr/>
        </p:nvCxnSpPr>
        <p:spPr>
          <a:xfrm>
            <a:off x="3346458" y="1837378"/>
            <a:ext cx="0" cy="211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798FB30-AE7F-CCC7-E0A3-1E4FBB5CB883}"/>
              </a:ext>
            </a:extLst>
          </p:cNvPr>
          <p:cNvCxnSpPr>
            <a:cxnSpLocks/>
          </p:cNvCxnSpPr>
          <p:nvPr/>
        </p:nvCxnSpPr>
        <p:spPr>
          <a:xfrm>
            <a:off x="4143950" y="2048764"/>
            <a:ext cx="0" cy="23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91A153B-26A7-2EB5-C462-5BCDD24747BF}"/>
              </a:ext>
            </a:extLst>
          </p:cNvPr>
          <p:cNvCxnSpPr>
            <a:cxnSpLocks/>
          </p:cNvCxnSpPr>
          <p:nvPr/>
        </p:nvCxnSpPr>
        <p:spPr>
          <a:xfrm>
            <a:off x="3346456" y="2048765"/>
            <a:ext cx="800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4A89121-F8CB-FBCD-016A-8786E3297CEB}"/>
              </a:ext>
            </a:extLst>
          </p:cNvPr>
          <p:cNvCxnSpPr>
            <a:cxnSpLocks/>
          </p:cNvCxnSpPr>
          <p:nvPr/>
        </p:nvCxnSpPr>
        <p:spPr>
          <a:xfrm>
            <a:off x="4243152" y="1460788"/>
            <a:ext cx="31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2912DA7-4A24-354E-3024-835070796A7B}"/>
              </a:ext>
            </a:extLst>
          </p:cNvPr>
          <p:cNvCxnSpPr>
            <a:cxnSpLocks/>
          </p:cNvCxnSpPr>
          <p:nvPr/>
        </p:nvCxnSpPr>
        <p:spPr>
          <a:xfrm flipV="1">
            <a:off x="4245515" y="1635176"/>
            <a:ext cx="313474" cy="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500DD97-A0E3-8C94-0787-94B338FAD210}"/>
              </a:ext>
            </a:extLst>
          </p:cNvPr>
          <p:cNvCxnSpPr>
            <a:cxnSpLocks/>
          </p:cNvCxnSpPr>
          <p:nvPr/>
        </p:nvCxnSpPr>
        <p:spPr>
          <a:xfrm>
            <a:off x="4245515" y="1795656"/>
            <a:ext cx="31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702E563-3653-74E6-0653-8830985A4F63}"/>
              </a:ext>
            </a:extLst>
          </p:cNvPr>
          <p:cNvCxnSpPr>
            <a:cxnSpLocks/>
          </p:cNvCxnSpPr>
          <p:nvPr/>
        </p:nvCxnSpPr>
        <p:spPr>
          <a:xfrm>
            <a:off x="4243152" y="1460788"/>
            <a:ext cx="2365" cy="107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8FEB7C5-C633-FFCD-8AE9-72B3F0107AEB}"/>
              </a:ext>
            </a:extLst>
          </p:cNvPr>
          <p:cNvCxnSpPr>
            <a:cxnSpLocks/>
          </p:cNvCxnSpPr>
          <p:nvPr/>
        </p:nvCxnSpPr>
        <p:spPr>
          <a:xfrm flipH="1">
            <a:off x="2766096" y="2531162"/>
            <a:ext cx="1479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520BA09-C8E0-0764-E433-40C077C591C4}"/>
              </a:ext>
            </a:extLst>
          </p:cNvPr>
          <p:cNvSpPr txBox="1"/>
          <p:nvPr/>
        </p:nvSpPr>
        <p:spPr>
          <a:xfrm>
            <a:off x="4188229" y="1353299"/>
            <a:ext cx="4052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inst</a:t>
            </a:r>
            <a:r>
              <a:rPr lang="en-US" altLang="zh-CN" sz="400" dirty="0"/>
              <a:t>[19:15]</a:t>
            </a:r>
            <a:endParaRPr lang="zh-CN" altLang="en-US" sz="4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DB3102A-3982-3A05-5015-9E1B68B50588}"/>
              </a:ext>
            </a:extLst>
          </p:cNvPr>
          <p:cNvSpPr txBox="1"/>
          <p:nvPr/>
        </p:nvSpPr>
        <p:spPr>
          <a:xfrm>
            <a:off x="4183983" y="1513115"/>
            <a:ext cx="4052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inst</a:t>
            </a:r>
            <a:r>
              <a:rPr lang="en-US" altLang="zh-CN" sz="400" dirty="0"/>
              <a:t>[24:20]</a:t>
            </a:r>
            <a:endParaRPr lang="zh-CN" altLang="en-US" sz="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5570AAC-8AAC-4412-1DC2-4B184166DA20}"/>
              </a:ext>
            </a:extLst>
          </p:cNvPr>
          <p:cNvSpPr txBox="1"/>
          <p:nvPr/>
        </p:nvSpPr>
        <p:spPr>
          <a:xfrm>
            <a:off x="4202750" y="1689223"/>
            <a:ext cx="4052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inst</a:t>
            </a:r>
            <a:r>
              <a:rPr lang="en-US" altLang="zh-CN" sz="400" dirty="0"/>
              <a:t>[11:7]</a:t>
            </a:r>
            <a:endParaRPr lang="zh-CN" altLang="en-US" sz="4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C6530F-7D17-C6A7-9F16-2F294DDDD9D2}"/>
              </a:ext>
            </a:extLst>
          </p:cNvPr>
          <p:cNvSpPr txBox="1"/>
          <p:nvPr/>
        </p:nvSpPr>
        <p:spPr>
          <a:xfrm>
            <a:off x="2712115" y="2410924"/>
            <a:ext cx="3994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IROM.inst</a:t>
            </a:r>
            <a:endParaRPr lang="zh-CN" altLang="en-US" sz="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BA78A24-7790-2DFA-6EB8-1FBA4EADCE08}"/>
              </a:ext>
            </a:extLst>
          </p:cNvPr>
          <p:cNvCxnSpPr>
            <a:stCxn id="62" idx="2"/>
          </p:cNvCxnSpPr>
          <p:nvPr/>
        </p:nvCxnSpPr>
        <p:spPr>
          <a:xfrm flipV="1">
            <a:off x="3867401" y="1668759"/>
            <a:ext cx="1971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F09B61C-C104-1FA8-5217-43D74FE576BB}"/>
              </a:ext>
            </a:extLst>
          </p:cNvPr>
          <p:cNvCxnSpPr/>
          <p:nvPr/>
        </p:nvCxnSpPr>
        <p:spPr>
          <a:xfrm>
            <a:off x="4064518" y="1140389"/>
            <a:ext cx="82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E4345DC-729E-B063-2C39-8DEDFB511B6E}"/>
              </a:ext>
            </a:extLst>
          </p:cNvPr>
          <p:cNvCxnSpPr/>
          <p:nvPr/>
        </p:nvCxnSpPr>
        <p:spPr>
          <a:xfrm>
            <a:off x="4064516" y="1290970"/>
            <a:ext cx="0" cy="377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888FD1A-C937-B80D-C30F-0798DEC688EA}"/>
              </a:ext>
            </a:extLst>
          </p:cNvPr>
          <p:cNvCxnSpPr>
            <a:cxnSpLocks/>
          </p:cNvCxnSpPr>
          <p:nvPr/>
        </p:nvCxnSpPr>
        <p:spPr>
          <a:xfrm>
            <a:off x="4884586" y="1140389"/>
            <a:ext cx="0" cy="20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0B12108-E6A6-CE54-4FEB-C64E1CF3DB39}"/>
              </a:ext>
            </a:extLst>
          </p:cNvPr>
          <p:cNvCxnSpPr>
            <a:cxnSpLocks/>
          </p:cNvCxnSpPr>
          <p:nvPr/>
        </p:nvCxnSpPr>
        <p:spPr>
          <a:xfrm>
            <a:off x="5221917" y="1571009"/>
            <a:ext cx="215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79366F6-1C48-02FB-F721-3A7496DD576E}"/>
              </a:ext>
            </a:extLst>
          </p:cNvPr>
          <p:cNvCxnSpPr>
            <a:cxnSpLocks/>
          </p:cNvCxnSpPr>
          <p:nvPr/>
        </p:nvCxnSpPr>
        <p:spPr>
          <a:xfrm flipV="1">
            <a:off x="5217276" y="1723548"/>
            <a:ext cx="224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08E9FA6-D37B-797F-3465-19D58F1E417C}"/>
              </a:ext>
            </a:extLst>
          </p:cNvPr>
          <p:cNvCxnSpPr>
            <a:cxnSpLocks/>
          </p:cNvCxnSpPr>
          <p:nvPr/>
        </p:nvCxnSpPr>
        <p:spPr>
          <a:xfrm>
            <a:off x="3021356" y="2290684"/>
            <a:ext cx="0" cy="240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FF41702-0952-3384-9610-F92FF9A46B4E}"/>
              </a:ext>
            </a:extLst>
          </p:cNvPr>
          <p:cNvCxnSpPr/>
          <p:nvPr/>
        </p:nvCxnSpPr>
        <p:spPr>
          <a:xfrm>
            <a:off x="4064516" y="1140388"/>
            <a:ext cx="0" cy="150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FAA709B-214C-4274-B86A-169C3A95F932}"/>
              </a:ext>
            </a:extLst>
          </p:cNvPr>
          <p:cNvCxnSpPr>
            <a:cxnSpLocks/>
          </p:cNvCxnSpPr>
          <p:nvPr/>
        </p:nvCxnSpPr>
        <p:spPr>
          <a:xfrm>
            <a:off x="3017178" y="2290050"/>
            <a:ext cx="28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78283B0-C4F8-B690-22B1-38350073F9ED}"/>
              </a:ext>
            </a:extLst>
          </p:cNvPr>
          <p:cNvCxnSpPr>
            <a:cxnSpLocks/>
          </p:cNvCxnSpPr>
          <p:nvPr/>
        </p:nvCxnSpPr>
        <p:spPr>
          <a:xfrm flipV="1">
            <a:off x="5442258" y="1317436"/>
            <a:ext cx="0" cy="25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8E93F20F-53FF-86D0-9EA5-0EE090CC1010}"/>
              </a:ext>
            </a:extLst>
          </p:cNvPr>
          <p:cNvCxnSpPr>
            <a:cxnSpLocks/>
          </p:cNvCxnSpPr>
          <p:nvPr/>
        </p:nvCxnSpPr>
        <p:spPr>
          <a:xfrm>
            <a:off x="4069197" y="2285818"/>
            <a:ext cx="1551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A6895FF-EB45-EB14-CD5F-CF1AEA7CFF76}"/>
              </a:ext>
            </a:extLst>
          </p:cNvPr>
          <p:cNvCxnSpPr>
            <a:cxnSpLocks/>
          </p:cNvCxnSpPr>
          <p:nvPr/>
        </p:nvCxnSpPr>
        <p:spPr>
          <a:xfrm>
            <a:off x="4215920" y="2285818"/>
            <a:ext cx="1212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8841BC8-431E-82CF-7C1B-E88D19585D13}"/>
              </a:ext>
            </a:extLst>
          </p:cNvPr>
          <p:cNvCxnSpPr>
            <a:cxnSpLocks/>
          </p:cNvCxnSpPr>
          <p:nvPr/>
        </p:nvCxnSpPr>
        <p:spPr>
          <a:xfrm flipH="1">
            <a:off x="5427964" y="1976751"/>
            <a:ext cx="2177" cy="309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4ABBFD7-A499-3FE5-6704-A64A68968EFB}"/>
              </a:ext>
            </a:extLst>
          </p:cNvPr>
          <p:cNvCxnSpPr>
            <a:cxnSpLocks/>
          </p:cNvCxnSpPr>
          <p:nvPr/>
        </p:nvCxnSpPr>
        <p:spPr>
          <a:xfrm>
            <a:off x="6823464" y="1468150"/>
            <a:ext cx="298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742090E7-C96F-D001-4A02-297A6E23A246}"/>
              </a:ext>
            </a:extLst>
          </p:cNvPr>
          <p:cNvCxnSpPr>
            <a:cxnSpLocks/>
          </p:cNvCxnSpPr>
          <p:nvPr/>
        </p:nvCxnSpPr>
        <p:spPr>
          <a:xfrm>
            <a:off x="6821318" y="1676577"/>
            <a:ext cx="341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1108AC4-4653-FF29-DCF1-D52C77DEE45B}"/>
              </a:ext>
            </a:extLst>
          </p:cNvPr>
          <p:cNvCxnSpPr>
            <a:cxnSpLocks/>
          </p:cNvCxnSpPr>
          <p:nvPr/>
        </p:nvCxnSpPr>
        <p:spPr>
          <a:xfrm>
            <a:off x="1886674" y="723083"/>
            <a:ext cx="5276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880A0D-577F-8EB5-A244-3EAE6D56B056}"/>
              </a:ext>
            </a:extLst>
          </p:cNvPr>
          <p:cNvCxnSpPr>
            <a:cxnSpLocks/>
          </p:cNvCxnSpPr>
          <p:nvPr/>
        </p:nvCxnSpPr>
        <p:spPr>
          <a:xfrm>
            <a:off x="3286684" y="721827"/>
            <a:ext cx="0" cy="64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40B0786-7898-7A57-F938-2E7B8FEEB64E}"/>
              </a:ext>
            </a:extLst>
          </p:cNvPr>
          <p:cNvCxnSpPr>
            <a:cxnSpLocks/>
          </p:cNvCxnSpPr>
          <p:nvPr/>
        </p:nvCxnSpPr>
        <p:spPr>
          <a:xfrm>
            <a:off x="7160184" y="722770"/>
            <a:ext cx="0" cy="150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5959C236-CCD3-EE4A-56CF-6AE5744D5492}"/>
              </a:ext>
            </a:extLst>
          </p:cNvPr>
          <p:cNvSpPr/>
          <p:nvPr/>
        </p:nvSpPr>
        <p:spPr>
          <a:xfrm>
            <a:off x="1400136" y="1888069"/>
            <a:ext cx="443906" cy="580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63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2BD3A71-DF2E-6D17-2C46-D005F2646CEA}"/>
              </a:ext>
            </a:extLst>
          </p:cNvPr>
          <p:cNvSpPr/>
          <p:nvPr/>
        </p:nvSpPr>
        <p:spPr>
          <a:xfrm>
            <a:off x="2009735" y="1888070"/>
            <a:ext cx="398186" cy="580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63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430349A-7815-948C-EF30-4C7566A85F94}"/>
              </a:ext>
            </a:extLst>
          </p:cNvPr>
          <p:cNvSpPr txBox="1"/>
          <p:nvPr/>
        </p:nvSpPr>
        <p:spPr>
          <a:xfrm>
            <a:off x="748347" y="1728472"/>
            <a:ext cx="399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NPC</a:t>
            </a:r>
            <a:endParaRPr lang="zh-CN" altLang="en-US" sz="7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08F7AE6-1D79-B68C-CAD5-3CA9D9A747FA}"/>
              </a:ext>
            </a:extLst>
          </p:cNvPr>
          <p:cNvSpPr txBox="1"/>
          <p:nvPr/>
        </p:nvSpPr>
        <p:spPr>
          <a:xfrm>
            <a:off x="1456093" y="1728472"/>
            <a:ext cx="399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 PC</a:t>
            </a:r>
            <a:endParaRPr lang="zh-CN" altLang="en-US" sz="7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35A5865-A764-3D3D-4EB4-35887D804D0C}"/>
              </a:ext>
            </a:extLst>
          </p:cNvPr>
          <p:cNvSpPr txBox="1"/>
          <p:nvPr/>
        </p:nvSpPr>
        <p:spPr>
          <a:xfrm>
            <a:off x="2019973" y="1733551"/>
            <a:ext cx="399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IROM</a:t>
            </a:r>
            <a:endParaRPr lang="zh-CN" altLang="en-US" sz="7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9B7E8C1-6D8E-501F-9E37-701AE6E1C29D}"/>
              </a:ext>
            </a:extLst>
          </p:cNvPr>
          <p:cNvSpPr txBox="1"/>
          <p:nvPr/>
        </p:nvSpPr>
        <p:spPr>
          <a:xfrm>
            <a:off x="620203" y="1916679"/>
            <a:ext cx="65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PC</a:t>
            </a:r>
          </a:p>
          <a:p>
            <a:endParaRPr lang="en-US" altLang="zh-CN" sz="400" dirty="0"/>
          </a:p>
          <a:p>
            <a:r>
              <a:rPr lang="en-US" altLang="zh-CN" sz="400" dirty="0" err="1"/>
              <a:t>br</a:t>
            </a:r>
            <a:endParaRPr lang="en-US" altLang="zh-CN" sz="400" dirty="0"/>
          </a:p>
          <a:p>
            <a:endParaRPr lang="en-US" altLang="zh-CN" sz="400" dirty="0"/>
          </a:p>
          <a:p>
            <a:r>
              <a:rPr lang="en-US" altLang="zh-CN" sz="400" dirty="0"/>
              <a:t>offset</a:t>
            </a:r>
          </a:p>
          <a:p>
            <a:endParaRPr lang="en-US" altLang="zh-CN" sz="400" dirty="0"/>
          </a:p>
          <a:p>
            <a:r>
              <a:rPr lang="en-US" altLang="zh-CN" sz="400" dirty="0"/>
              <a:t>op</a:t>
            </a:r>
            <a:endParaRPr lang="zh-CN" altLang="en-US" sz="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971064F-BE96-CBC6-E869-A40EE57CBAC8}"/>
              </a:ext>
            </a:extLst>
          </p:cNvPr>
          <p:cNvSpPr txBox="1"/>
          <p:nvPr/>
        </p:nvSpPr>
        <p:spPr>
          <a:xfrm>
            <a:off x="955481" y="2039790"/>
            <a:ext cx="6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npc</a:t>
            </a:r>
            <a:endParaRPr lang="en-US" altLang="zh-CN" sz="400" dirty="0"/>
          </a:p>
          <a:p>
            <a:endParaRPr lang="en-US" altLang="zh-CN" sz="400" dirty="0"/>
          </a:p>
          <a:p>
            <a:r>
              <a:rPr lang="en-US" altLang="zh-CN" sz="400" dirty="0"/>
              <a:t>pc4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5C6AE16-6FA7-E5CF-BF07-6B14ECA48E2B}"/>
              </a:ext>
            </a:extLst>
          </p:cNvPr>
          <p:cNvSpPr txBox="1"/>
          <p:nvPr/>
        </p:nvSpPr>
        <p:spPr>
          <a:xfrm>
            <a:off x="1350396" y="1913893"/>
            <a:ext cx="6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rst</a:t>
            </a:r>
            <a:endParaRPr lang="en-US" altLang="zh-CN" sz="400" dirty="0"/>
          </a:p>
          <a:p>
            <a:endParaRPr lang="en-US" altLang="zh-CN" sz="400" dirty="0"/>
          </a:p>
          <a:p>
            <a:r>
              <a:rPr lang="en-US" altLang="zh-CN" sz="400" dirty="0"/>
              <a:t>din</a:t>
            </a:r>
          </a:p>
        </p:txBody>
      </p:sp>
      <p:sp>
        <p:nvSpPr>
          <p:cNvPr id="175" name="等腰三角形 174">
            <a:extLst>
              <a:ext uri="{FF2B5EF4-FFF2-40B4-BE49-F238E27FC236}">
                <a16:creationId xmlns:a16="http://schemas.microsoft.com/office/drawing/2014/main" id="{4569FA6E-2CD9-0BA6-C7BB-209B65EF75E6}"/>
              </a:ext>
            </a:extLst>
          </p:cNvPr>
          <p:cNvSpPr/>
          <p:nvPr/>
        </p:nvSpPr>
        <p:spPr>
          <a:xfrm>
            <a:off x="1543905" y="2368008"/>
            <a:ext cx="149752" cy="1005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83F4ABA-9900-D59C-4EEA-1441D361CD5A}"/>
              </a:ext>
            </a:extLst>
          </p:cNvPr>
          <p:cNvSpPr txBox="1"/>
          <p:nvPr/>
        </p:nvSpPr>
        <p:spPr>
          <a:xfrm>
            <a:off x="1673750" y="2080521"/>
            <a:ext cx="3379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pc</a:t>
            </a:r>
            <a:endParaRPr lang="zh-CN" altLang="en-US" sz="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7C2E7009-F1A1-71E7-271C-322048BDB03F}"/>
              </a:ext>
            </a:extLst>
          </p:cNvPr>
          <p:cNvSpPr txBox="1"/>
          <p:nvPr/>
        </p:nvSpPr>
        <p:spPr>
          <a:xfrm>
            <a:off x="1501954" y="2236895"/>
            <a:ext cx="3379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clk</a:t>
            </a:r>
            <a:endParaRPr lang="zh-CN" altLang="en-US" sz="400" dirty="0"/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AA60978E-FF12-2F58-F1AB-4AA7810052B4}"/>
              </a:ext>
            </a:extLst>
          </p:cNvPr>
          <p:cNvCxnSpPr>
            <a:cxnSpLocks/>
          </p:cNvCxnSpPr>
          <p:nvPr/>
        </p:nvCxnSpPr>
        <p:spPr>
          <a:xfrm>
            <a:off x="1160223" y="2116301"/>
            <a:ext cx="23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流程图: 手动操作 183">
            <a:extLst>
              <a:ext uri="{FF2B5EF4-FFF2-40B4-BE49-F238E27FC236}">
                <a16:creationId xmlns:a16="http://schemas.microsoft.com/office/drawing/2014/main" id="{560DEB31-D3AE-EA71-59B9-85444FE97533}"/>
              </a:ext>
            </a:extLst>
          </p:cNvPr>
          <p:cNvSpPr/>
          <p:nvPr/>
        </p:nvSpPr>
        <p:spPr>
          <a:xfrm rot="5400000">
            <a:off x="1186186" y="1056628"/>
            <a:ext cx="645879" cy="36814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7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2A594C8-886E-0D75-9DA2-7DAEDC7807D9}"/>
              </a:ext>
            </a:extLst>
          </p:cNvPr>
          <p:cNvSpPr txBox="1"/>
          <p:nvPr/>
        </p:nvSpPr>
        <p:spPr>
          <a:xfrm>
            <a:off x="1338855" y="1075315"/>
            <a:ext cx="452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MUX</a:t>
            </a:r>
          </a:p>
          <a:p>
            <a:r>
              <a:rPr lang="en-US" altLang="zh-CN" sz="700" dirty="0"/>
              <a:t> 2_1</a:t>
            </a:r>
            <a:endParaRPr lang="zh-CN" altLang="en-US" sz="7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EC0E1731-6259-E8A1-8C6B-AEAE92396DBC}"/>
              </a:ext>
            </a:extLst>
          </p:cNvPr>
          <p:cNvSpPr txBox="1"/>
          <p:nvPr/>
        </p:nvSpPr>
        <p:spPr>
          <a:xfrm>
            <a:off x="1371877" y="1342245"/>
            <a:ext cx="353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/>
              <a:t>sel</a:t>
            </a:r>
            <a:endParaRPr lang="en-US" altLang="zh-CN" sz="700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5D2C8E0B-D51D-5A87-122B-A3A9C5505EF8}"/>
              </a:ext>
            </a:extLst>
          </p:cNvPr>
          <p:cNvCxnSpPr>
            <a:cxnSpLocks/>
          </p:cNvCxnSpPr>
          <p:nvPr/>
        </p:nvCxnSpPr>
        <p:spPr>
          <a:xfrm>
            <a:off x="453224" y="2002332"/>
            <a:ext cx="20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A8584F4A-1C92-5FF7-6100-EAC0611BCFC4}"/>
              </a:ext>
            </a:extLst>
          </p:cNvPr>
          <p:cNvCxnSpPr>
            <a:cxnSpLocks/>
          </p:cNvCxnSpPr>
          <p:nvPr/>
        </p:nvCxnSpPr>
        <p:spPr>
          <a:xfrm>
            <a:off x="457715" y="1258252"/>
            <a:ext cx="87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76AD3FD6-E69C-469F-B5AA-59AF3FAAC4BE}"/>
              </a:ext>
            </a:extLst>
          </p:cNvPr>
          <p:cNvCxnSpPr>
            <a:cxnSpLocks/>
          </p:cNvCxnSpPr>
          <p:nvPr/>
        </p:nvCxnSpPr>
        <p:spPr>
          <a:xfrm>
            <a:off x="457201" y="1257908"/>
            <a:ext cx="0" cy="743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83B95C3-32BD-EE7D-AEB0-E62692E17522}"/>
              </a:ext>
            </a:extLst>
          </p:cNvPr>
          <p:cNvSpPr txBox="1"/>
          <p:nvPr/>
        </p:nvSpPr>
        <p:spPr>
          <a:xfrm>
            <a:off x="1959996" y="2077489"/>
            <a:ext cx="103721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adr</a:t>
            </a:r>
            <a:r>
              <a:rPr lang="en-US" altLang="zh-CN" sz="400" dirty="0"/>
              <a:t>                 </a:t>
            </a:r>
            <a:r>
              <a:rPr lang="en-US" altLang="zh-CN" sz="400" dirty="0" err="1"/>
              <a:t>inst</a:t>
            </a:r>
            <a:endParaRPr lang="en-US" altLang="zh-CN" sz="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ADC31E77-48E1-5D00-1FB7-EAEE80BC3902}"/>
              </a:ext>
            </a:extLst>
          </p:cNvPr>
          <p:cNvCxnSpPr>
            <a:cxnSpLocks/>
          </p:cNvCxnSpPr>
          <p:nvPr/>
        </p:nvCxnSpPr>
        <p:spPr>
          <a:xfrm>
            <a:off x="1846692" y="2156897"/>
            <a:ext cx="15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DCEF80DC-EB0B-837F-B00D-ACA66FA694E3}"/>
              </a:ext>
            </a:extLst>
          </p:cNvPr>
          <p:cNvCxnSpPr>
            <a:cxnSpLocks/>
          </p:cNvCxnSpPr>
          <p:nvPr/>
        </p:nvCxnSpPr>
        <p:spPr>
          <a:xfrm flipH="1">
            <a:off x="1705071" y="1363511"/>
            <a:ext cx="177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E1E2FEC5-EE6C-7345-E80E-432AA7ADF558}"/>
              </a:ext>
            </a:extLst>
          </p:cNvPr>
          <p:cNvCxnSpPr>
            <a:cxnSpLocks/>
          </p:cNvCxnSpPr>
          <p:nvPr/>
        </p:nvCxnSpPr>
        <p:spPr>
          <a:xfrm>
            <a:off x="1885307" y="1360918"/>
            <a:ext cx="0" cy="797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4BAF0B29-FEDC-F8A5-7C50-7FA248CCD38A}"/>
              </a:ext>
            </a:extLst>
          </p:cNvPr>
          <p:cNvCxnSpPr>
            <a:cxnSpLocks/>
          </p:cNvCxnSpPr>
          <p:nvPr/>
        </p:nvCxnSpPr>
        <p:spPr>
          <a:xfrm>
            <a:off x="1241147" y="1667936"/>
            <a:ext cx="0" cy="329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E9B91293-14D7-6E19-3909-FC4E0DE92DC6}"/>
              </a:ext>
            </a:extLst>
          </p:cNvPr>
          <p:cNvCxnSpPr>
            <a:cxnSpLocks/>
          </p:cNvCxnSpPr>
          <p:nvPr/>
        </p:nvCxnSpPr>
        <p:spPr>
          <a:xfrm>
            <a:off x="1237093" y="1996032"/>
            <a:ext cx="15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37BDB52-E639-F121-0665-988F110F376C}"/>
              </a:ext>
            </a:extLst>
          </p:cNvPr>
          <p:cNvSpPr txBox="1"/>
          <p:nvPr/>
        </p:nvSpPr>
        <p:spPr>
          <a:xfrm>
            <a:off x="1092199" y="1552599"/>
            <a:ext cx="33866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reset</a:t>
            </a:r>
            <a:endParaRPr lang="zh-CN" altLang="en-US" sz="400" dirty="0"/>
          </a:p>
        </p:txBody>
      </p: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0A6514F4-8497-5EF5-7A64-DEB9A6047F04}"/>
              </a:ext>
            </a:extLst>
          </p:cNvPr>
          <p:cNvCxnSpPr>
            <a:cxnSpLocks/>
          </p:cNvCxnSpPr>
          <p:nvPr/>
        </p:nvCxnSpPr>
        <p:spPr>
          <a:xfrm>
            <a:off x="7122084" y="518863"/>
            <a:ext cx="0" cy="950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451175AD-323C-7B20-2DC8-3DFCC356DCCC}"/>
              </a:ext>
            </a:extLst>
          </p:cNvPr>
          <p:cNvCxnSpPr>
            <a:cxnSpLocks/>
          </p:cNvCxnSpPr>
          <p:nvPr/>
        </p:nvCxnSpPr>
        <p:spPr>
          <a:xfrm>
            <a:off x="317501" y="519882"/>
            <a:ext cx="6809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9F4D0EFA-C6A5-B987-5CAD-0CDF3E50F72C}"/>
              </a:ext>
            </a:extLst>
          </p:cNvPr>
          <p:cNvCxnSpPr>
            <a:cxnSpLocks/>
          </p:cNvCxnSpPr>
          <p:nvPr/>
        </p:nvCxnSpPr>
        <p:spPr>
          <a:xfrm>
            <a:off x="320041" y="521686"/>
            <a:ext cx="0" cy="160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CB8FAFD5-4CEC-6CD0-445B-21CDC8D2EC97}"/>
              </a:ext>
            </a:extLst>
          </p:cNvPr>
          <p:cNvCxnSpPr>
            <a:cxnSpLocks/>
          </p:cNvCxnSpPr>
          <p:nvPr/>
        </p:nvCxnSpPr>
        <p:spPr>
          <a:xfrm>
            <a:off x="321734" y="2127611"/>
            <a:ext cx="333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9E19F6E-1714-9AA7-6352-CCCE3026D093}"/>
              </a:ext>
            </a:extLst>
          </p:cNvPr>
          <p:cNvCxnSpPr>
            <a:cxnSpLocks/>
          </p:cNvCxnSpPr>
          <p:nvPr/>
        </p:nvCxnSpPr>
        <p:spPr>
          <a:xfrm>
            <a:off x="2415444" y="2155364"/>
            <a:ext cx="350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3FF2A681-101E-FB7D-B94C-4D7A287569DB}"/>
              </a:ext>
            </a:extLst>
          </p:cNvPr>
          <p:cNvCxnSpPr>
            <a:cxnSpLocks/>
          </p:cNvCxnSpPr>
          <p:nvPr/>
        </p:nvCxnSpPr>
        <p:spPr>
          <a:xfrm>
            <a:off x="2766096" y="2157767"/>
            <a:ext cx="0" cy="78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689D93E7-1BE3-B919-2F55-62A2CA953ECF}"/>
              </a:ext>
            </a:extLst>
          </p:cNvPr>
          <p:cNvCxnSpPr>
            <a:cxnSpLocks/>
          </p:cNvCxnSpPr>
          <p:nvPr/>
        </p:nvCxnSpPr>
        <p:spPr>
          <a:xfrm>
            <a:off x="1156247" y="223934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0C2947DF-9017-28D6-836D-0CA5363F7CF2}"/>
              </a:ext>
            </a:extLst>
          </p:cNvPr>
          <p:cNvCxnSpPr>
            <a:cxnSpLocks/>
          </p:cNvCxnSpPr>
          <p:nvPr/>
        </p:nvCxnSpPr>
        <p:spPr>
          <a:xfrm>
            <a:off x="2628901" y="1720922"/>
            <a:ext cx="563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5397875D-452E-34C0-FB2A-C33322864579}"/>
              </a:ext>
            </a:extLst>
          </p:cNvPr>
          <p:cNvCxnSpPr>
            <a:cxnSpLocks/>
          </p:cNvCxnSpPr>
          <p:nvPr/>
        </p:nvCxnSpPr>
        <p:spPr>
          <a:xfrm>
            <a:off x="2633134" y="1720920"/>
            <a:ext cx="0" cy="856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CC2AFE71-3266-C7D8-6F25-F60052A3FF75}"/>
              </a:ext>
            </a:extLst>
          </p:cNvPr>
          <p:cNvCxnSpPr>
            <a:cxnSpLocks/>
          </p:cNvCxnSpPr>
          <p:nvPr/>
        </p:nvCxnSpPr>
        <p:spPr>
          <a:xfrm>
            <a:off x="1303867" y="2241913"/>
            <a:ext cx="0" cy="33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1A356A7E-4702-0866-1BAE-7EB31D0D5300}"/>
              </a:ext>
            </a:extLst>
          </p:cNvPr>
          <p:cNvCxnSpPr>
            <a:cxnSpLocks/>
          </p:cNvCxnSpPr>
          <p:nvPr/>
        </p:nvCxnSpPr>
        <p:spPr>
          <a:xfrm>
            <a:off x="1308100" y="2577061"/>
            <a:ext cx="1325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80D7929E-51DA-37AC-A4FA-A4328DA4A35A}"/>
              </a:ext>
            </a:extLst>
          </p:cNvPr>
          <p:cNvCxnSpPr>
            <a:cxnSpLocks/>
          </p:cNvCxnSpPr>
          <p:nvPr/>
        </p:nvCxnSpPr>
        <p:spPr>
          <a:xfrm>
            <a:off x="4143950" y="2275289"/>
            <a:ext cx="0" cy="391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7297B9A-508F-951F-D578-845E90D14E37}"/>
              </a:ext>
            </a:extLst>
          </p:cNvPr>
          <p:cNvCxnSpPr>
            <a:cxnSpLocks/>
          </p:cNvCxnSpPr>
          <p:nvPr/>
        </p:nvCxnSpPr>
        <p:spPr>
          <a:xfrm>
            <a:off x="321734" y="2242624"/>
            <a:ext cx="333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2B0829BE-3E67-1843-2D7D-6315843D1B7A}"/>
              </a:ext>
            </a:extLst>
          </p:cNvPr>
          <p:cNvCxnSpPr>
            <a:cxnSpLocks/>
          </p:cNvCxnSpPr>
          <p:nvPr/>
        </p:nvCxnSpPr>
        <p:spPr>
          <a:xfrm>
            <a:off x="317501" y="2659486"/>
            <a:ext cx="383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C6B3F1B3-2F97-95A9-853F-112C4E719D60}"/>
              </a:ext>
            </a:extLst>
          </p:cNvPr>
          <p:cNvCxnSpPr>
            <a:cxnSpLocks/>
          </p:cNvCxnSpPr>
          <p:nvPr/>
        </p:nvCxnSpPr>
        <p:spPr>
          <a:xfrm>
            <a:off x="321734" y="2239900"/>
            <a:ext cx="0" cy="416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925DA446-E255-FE27-9B8C-44B4D460684E}"/>
              </a:ext>
            </a:extLst>
          </p:cNvPr>
          <p:cNvSpPr/>
          <p:nvPr/>
        </p:nvSpPr>
        <p:spPr>
          <a:xfrm>
            <a:off x="6491478" y="2484966"/>
            <a:ext cx="381712" cy="63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FE195B4C-D60C-CF37-0790-4E9A4CB6371C}"/>
              </a:ext>
            </a:extLst>
          </p:cNvPr>
          <p:cNvSpPr txBox="1"/>
          <p:nvPr/>
        </p:nvSpPr>
        <p:spPr>
          <a:xfrm>
            <a:off x="6483013" y="2315099"/>
            <a:ext cx="476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DRAM</a:t>
            </a:r>
            <a:endParaRPr lang="zh-CN" altLang="en-US" sz="7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220194-E3CA-6365-949E-886E2BF1DAB1}"/>
              </a:ext>
            </a:extLst>
          </p:cNvPr>
          <p:cNvSpPr txBox="1"/>
          <p:nvPr/>
        </p:nvSpPr>
        <p:spPr>
          <a:xfrm>
            <a:off x="6442602" y="2569865"/>
            <a:ext cx="65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adr</a:t>
            </a:r>
            <a:endParaRPr lang="en-US" altLang="zh-CN" sz="400" dirty="0"/>
          </a:p>
          <a:p>
            <a:endParaRPr lang="en-US" altLang="zh-CN" sz="400" dirty="0"/>
          </a:p>
          <a:p>
            <a:endParaRPr lang="en-US" altLang="zh-CN" sz="400" dirty="0"/>
          </a:p>
          <a:p>
            <a:endParaRPr lang="en-US" altLang="zh-CN" sz="400" dirty="0"/>
          </a:p>
          <a:p>
            <a:endParaRPr lang="en-US" altLang="zh-CN" sz="400" dirty="0"/>
          </a:p>
          <a:p>
            <a:r>
              <a:rPr lang="en-US" altLang="zh-CN" sz="400" dirty="0" err="1"/>
              <a:t>wdin</a:t>
            </a:r>
            <a:endParaRPr lang="zh-CN" altLang="en-US" sz="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3D577-BCF6-5ED9-596D-29E114479FEA}"/>
              </a:ext>
            </a:extLst>
          </p:cNvPr>
          <p:cNvSpPr txBox="1"/>
          <p:nvPr/>
        </p:nvSpPr>
        <p:spPr>
          <a:xfrm>
            <a:off x="6700213" y="2720709"/>
            <a:ext cx="109273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err="1"/>
              <a:t>rd</a:t>
            </a:r>
            <a:endParaRPr lang="zh-CN" altLang="en-US" sz="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84571ED-E4FA-0AC5-0832-1492403B66CF}"/>
              </a:ext>
            </a:extLst>
          </p:cNvPr>
          <p:cNvCxnSpPr>
            <a:cxnSpLocks/>
          </p:cNvCxnSpPr>
          <p:nvPr/>
        </p:nvCxnSpPr>
        <p:spPr>
          <a:xfrm>
            <a:off x="1888076" y="721827"/>
            <a:ext cx="0" cy="384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490B284-55ED-1A9E-16B3-37E28009029E}"/>
              </a:ext>
            </a:extLst>
          </p:cNvPr>
          <p:cNvCxnSpPr>
            <a:cxnSpLocks/>
          </p:cNvCxnSpPr>
          <p:nvPr/>
        </p:nvCxnSpPr>
        <p:spPr>
          <a:xfrm flipH="1">
            <a:off x="1707003" y="1105009"/>
            <a:ext cx="177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D00420-6B33-5887-5C95-0A74FCD43847}"/>
              </a:ext>
            </a:extLst>
          </p:cNvPr>
          <p:cNvCxnSpPr>
            <a:cxnSpLocks/>
          </p:cNvCxnSpPr>
          <p:nvPr/>
        </p:nvCxnSpPr>
        <p:spPr>
          <a:xfrm flipV="1">
            <a:off x="6300280" y="2223516"/>
            <a:ext cx="855403" cy="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69B5E1F-C4A5-B35D-3B41-0F7F55C4198A}"/>
              </a:ext>
            </a:extLst>
          </p:cNvPr>
          <p:cNvCxnSpPr>
            <a:cxnSpLocks/>
          </p:cNvCxnSpPr>
          <p:nvPr/>
        </p:nvCxnSpPr>
        <p:spPr>
          <a:xfrm>
            <a:off x="6303173" y="2225693"/>
            <a:ext cx="0" cy="42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A29439D-8159-66AA-DBD8-CBF7175216EF}"/>
              </a:ext>
            </a:extLst>
          </p:cNvPr>
          <p:cNvCxnSpPr>
            <a:cxnSpLocks/>
          </p:cNvCxnSpPr>
          <p:nvPr/>
        </p:nvCxnSpPr>
        <p:spPr>
          <a:xfrm>
            <a:off x="6300279" y="2650206"/>
            <a:ext cx="17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17177F-7505-7A4C-56F4-BBE31E579952}"/>
              </a:ext>
            </a:extLst>
          </p:cNvPr>
          <p:cNvCxnSpPr>
            <a:cxnSpLocks/>
          </p:cNvCxnSpPr>
          <p:nvPr/>
        </p:nvCxnSpPr>
        <p:spPr>
          <a:xfrm>
            <a:off x="2552472" y="1598208"/>
            <a:ext cx="718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BFF082B-174C-AA81-5AEE-A5C6EDECCBA4}"/>
              </a:ext>
            </a:extLst>
          </p:cNvPr>
          <p:cNvCxnSpPr>
            <a:cxnSpLocks/>
          </p:cNvCxnSpPr>
          <p:nvPr/>
        </p:nvCxnSpPr>
        <p:spPr>
          <a:xfrm>
            <a:off x="2554041" y="1596650"/>
            <a:ext cx="0" cy="1547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36644A-E688-B320-69E8-1E0BBA5EBBFF}"/>
              </a:ext>
            </a:extLst>
          </p:cNvPr>
          <p:cNvCxnSpPr>
            <a:cxnSpLocks/>
          </p:cNvCxnSpPr>
          <p:nvPr/>
        </p:nvCxnSpPr>
        <p:spPr>
          <a:xfrm>
            <a:off x="7122069" y="2801074"/>
            <a:ext cx="0" cy="341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D82B32F-321E-B8C3-F6E5-513A9636A416}"/>
              </a:ext>
            </a:extLst>
          </p:cNvPr>
          <p:cNvCxnSpPr>
            <a:cxnSpLocks/>
          </p:cNvCxnSpPr>
          <p:nvPr/>
        </p:nvCxnSpPr>
        <p:spPr>
          <a:xfrm>
            <a:off x="2558005" y="3142705"/>
            <a:ext cx="4564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C9EA7B3-8C77-8967-040F-06F7B0B63A5F}"/>
              </a:ext>
            </a:extLst>
          </p:cNvPr>
          <p:cNvCxnSpPr>
            <a:cxnSpLocks/>
          </p:cNvCxnSpPr>
          <p:nvPr/>
        </p:nvCxnSpPr>
        <p:spPr>
          <a:xfrm>
            <a:off x="6881151" y="2803213"/>
            <a:ext cx="2409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FBB0567-0F4D-A9E5-B3BB-99CD5F754976}"/>
              </a:ext>
            </a:extLst>
          </p:cNvPr>
          <p:cNvCxnSpPr>
            <a:cxnSpLocks/>
          </p:cNvCxnSpPr>
          <p:nvPr/>
        </p:nvCxnSpPr>
        <p:spPr>
          <a:xfrm flipH="1">
            <a:off x="5304665" y="1726223"/>
            <a:ext cx="1987" cy="1216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CE96835-1361-7DCB-40B9-9D5D8285DA17}"/>
              </a:ext>
            </a:extLst>
          </p:cNvPr>
          <p:cNvCxnSpPr>
            <a:cxnSpLocks/>
          </p:cNvCxnSpPr>
          <p:nvPr/>
        </p:nvCxnSpPr>
        <p:spPr>
          <a:xfrm>
            <a:off x="5306055" y="2941501"/>
            <a:ext cx="116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7A6E6598-AD3E-28C4-32E3-9D09B50F22B3}"/>
              </a:ext>
            </a:extLst>
          </p:cNvPr>
          <p:cNvSpPr/>
          <p:nvPr/>
        </p:nvSpPr>
        <p:spPr>
          <a:xfrm>
            <a:off x="2117556" y="3236956"/>
            <a:ext cx="2992794" cy="613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control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4196AC6-BE9A-E860-3915-E63ACD8193DE}"/>
              </a:ext>
            </a:extLst>
          </p:cNvPr>
          <p:cNvSpPr txBox="1"/>
          <p:nvPr/>
        </p:nvSpPr>
        <p:spPr>
          <a:xfrm>
            <a:off x="2126494" y="3252363"/>
            <a:ext cx="362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npc_sel</a:t>
            </a:r>
            <a:r>
              <a:rPr lang="en-US" altLang="zh-CN" sz="800" dirty="0"/>
              <a:t>               </a:t>
            </a:r>
            <a:r>
              <a:rPr lang="en-US" altLang="zh-CN" sz="800" dirty="0" err="1"/>
              <a:t>sext_op</a:t>
            </a:r>
            <a:r>
              <a:rPr lang="en-US" altLang="zh-CN" sz="800" dirty="0"/>
              <a:t>              </a:t>
            </a:r>
            <a:r>
              <a:rPr lang="en-US" altLang="zh-CN" sz="800" dirty="0" err="1"/>
              <a:t>rf_sel</a:t>
            </a:r>
            <a:r>
              <a:rPr lang="en-US" altLang="zh-CN" sz="800" dirty="0"/>
              <a:t>               </a:t>
            </a:r>
            <a:r>
              <a:rPr lang="en-US" altLang="zh-CN" sz="800" dirty="0" err="1"/>
              <a:t>rf_we</a:t>
            </a:r>
            <a:r>
              <a:rPr lang="en-US" altLang="zh-CN" sz="800" dirty="0"/>
              <a:t>                 </a:t>
            </a:r>
            <a:r>
              <a:rPr lang="en-US" altLang="zh-CN" sz="800" dirty="0" err="1"/>
              <a:t>alu_sel</a:t>
            </a:r>
            <a:endParaRPr lang="zh-CN" altLang="en-US" sz="8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042E036-DDE0-872F-0E48-4807F8C3D014}"/>
              </a:ext>
            </a:extLst>
          </p:cNvPr>
          <p:cNvSpPr txBox="1"/>
          <p:nvPr/>
        </p:nvSpPr>
        <p:spPr>
          <a:xfrm>
            <a:off x="2119926" y="3433107"/>
            <a:ext cx="501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npc_op</a:t>
            </a:r>
            <a:endParaRPr lang="zh-CN" altLang="en-US" sz="8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2EFBFA2-1934-B9D6-C7CD-C00EF4E54CD4}"/>
              </a:ext>
            </a:extLst>
          </p:cNvPr>
          <p:cNvSpPr txBox="1"/>
          <p:nvPr/>
        </p:nvSpPr>
        <p:spPr>
          <a:xfrm>
            <a:off x="4611464" y="3437356"/>
            <a:ext cx="501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alu_op</a:t>
            </a:r>
            <a:endParaRPr lang="zh-CN" altLang="en-US" sz="8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8C3A568-0F87-D559-4051-9603A8C8648B}"/>
              </a:ext>
            </a:extLst>
          </p:cNvPr>
          <p:cNvSpPr txBox="1"/>
          <p:nvPr/>
        </p:nvSpPr>
        <p:spPr>
          <a:xfrm>
            <a:off x="4589230" y="3573613"/>
            <a:ext cx="60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ram_we</a:t>
            </a:r>
            <a:endParaRPr lang="zh-CN" altLang="en-US" sz="8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A4B14DE-44AE-8872-8F3B-0F030712714F}"/>
              </a:ext>
            </a:extLst>
          </p:cNvPr>
          <p:cNvSpPr txBox="1"/>
          <p:nvPr/>
        </p:nvSpPr>
        <p:spPr>
          <a:xfrm>
            <a:off x="2739580" y="3676589"/>
            <a:ext cx="362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opcode                func3                func7</a:t>
            </a:r>
            <a:endParaRPr lang="zh-CN" altLang="en-US" sz="800" dirty="0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1A422BC-0386-AA59-83DF-3E781D05868A}"/>
              </a:ext>
            </a:extLst>
          </p:cNvPr>
          <p:cNvCxnSpPr>
            <a:cxnSpLocks/>
          </p:cNvCxnSpPr>
          <p:nvPr/>
        </p:nvCxnSpPr>
        <p:spPr>
          <a:xfrm flipV="1">
            <a:off x="393702" y="1575170"/>
            <a:ext cx="1114603" cy="3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C10FA02-2089-4ECF-A377-0B69005663C4}"/>
              </a:ext>
            </a:extLst>
          </p:cNvPr>
          <p:cNvCxnSpPr>
            <a:cxnSpLocks/>
          </p:cNvCxnSpPr>
          <p:nvPr/>
        </p:nvCxnSpPr>
        <p:spPr>
          <a:xfrm>
            <a:off x="395823" y="1578888"/>
            <a:ext cx="0" cy="1781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F9B815E1-8A02-BF7C-5F4D-A42C79AC96B4}"/>
              </a:ext>
            </a:extLst>
          </p:cNvPr>
          <p:cNvCxnSpPr>
            <a:cxnSpLocks/>
          </p:cNvCxnSpPr>
          <p:nvPr/>
        </p:nvCxnSpPr>
        <p:spPr>
          <a:xfrm flipV="1">
            <a:off x="1513840" y="1508776"/>
            <a:ext cx="0" cy="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8CAAA32-198A-4E07-06A3-7DAA888A1DCB}"/>
              </a:ext>
            </a:extLst>
          </p:cNvPr>
          <p:cNvCxnSpPr>
            <a:cxnSpLocks/>
          </p:cNvCxnSpPr>
          <p:nvPr/>
        </p:nvCxnSpPr>
        <p:spPr>
          <a:xfrm>
            <a:off x="398781" y="3360790"/>
            <a:ext cx="1719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05567B9-1FA3-6F3F-B0AD-928E8FD4EABA}"/>
              </a:ext>
            </a:extLst>
          </p:cNvPr>
          <p:cNvCxnSpPr>
            <a:cxnSpLocks/>
          </p:cNvCxnSpPr>
          <p:nvPr/>
        </p:nvCxnSpPr>
        <p:spPr>
          <a:xfrm flipV="1">
            <a:off x="736767" y="2468511"/>
            <a:ext cx="0" cy="109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E4927D8B-FD06-41EF-A0F6-E09462901A1A}"/>
              </a:ext>
            </a:extLst>
          </p:cNvPr>
          <p:cNvCxnSpPr>
            <a:cxnSpLocks/>
          </p:cNvCxnSpPr>
          <p:nvPr/>
        </p:nvCxnSpPr>
        <p:spPr>
          <a:xfrm>
            <a:off x="739140" y="3561450"/>
            <a:ext cx="1373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350ADC0-9830-FB78-58A9-DFA17D4C8E33}"/>
              </a:ext>
            </a:extLst>
          </p:cNvPr>
          <p:cNvCxnSpPr/>
          <p:nvPr/>
        </p:nvCxnSpPr>
        <p:spPr>
          <a:xfrm flipH="1" flipV="1">
            <a:off x="3683330" y="2437664"/>
            <a:ext cx="1745" cy="30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E0186519-7ED9-EA4E-E175-6EC5106E69B6}"/>
              </a:ext>
            </a:extLst>
          </p:cNvPr>
          <p:cNvCxnSpPr>
            <a:cxnSpLocks/>
          </p:cNvCxnSpPr>
          <p:nvPr/>
        </p:nvCxnSpPr>
        <p:spPr>
          <a:xfrm flipH="1">
            <a:off x="3017178" y="2736902"/>
            <a:ext cx="66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8B1DFB8-D00D-0D6A-B8C7-CF110F87E0EC}"/>
              </a:ext>
            </a:extLst>
          </p:cNvPr>
          <p:cNvCxnSpPr>
            <a:cxnSpLocks/>
          </p:cNvCxnSpPr>
          <p:nvPr/>
        </p:nvCxnSpPr>
        <p:spPr>
          <a:xfrm>
            <a:off x="3017177" y="2738799"/>
            <a:ext cx="0" cy="49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CE97103-BF83-B09D-85F0-4AA6FA28D1E8}"/>
              </a:ext>
            </a:extLst>
          </p:cNvPr>
          <p:cNvSpPr txBox="1"/>
          <p:nvPr/>
        </p:nvSpPr>
        <p:spPr>
          <a:xfrm>
            <a:off x="3541246" y="1772001"/>
            <a:ext cx="353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/>
              <a:t>sel</a:t>
            </a:r>
            <a:endParaRPr lang="en-US" altLang="zh-CN" sz="700" dirty="0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DF2C5E2-2F29-98C7-3CC5-CDA7ADCE2830}"/>
              </a:ext>
            </a:extLst>
          </p:cNvPr>
          <p:cNvCxnSpPr>
            <a:cxnSpLocks/>
          </p:cNvCxnSpPr>
          <p:nvPr/>
        </p:nvCxnSpPr>
        <p:spPr>
          <a:xfrm flipV="1">
            <a:off x="3683329" y="1931983"/>
            <a:ext cx="0" cy="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7E999629-D107-24EC-7D7D-707B840F3B0F}"/>
              </a:ext>
            </a:extLst>
          </p:cNvPr>
          <p:cNvCxnSpPr>
            <a:cxnSpLocks/>
          </p:cNvCxnSpPr>
          <p:nvPr/>
        </p:nvCxnSpPr>
        <p:spPr>
          <a:xfrm>
            <a:off x="3704396" y="2002602"/>
            <a:ext cx="682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589431E6-5BAC-4133-63C1-49D8BF712716}"/>
              </a:ext>
            </a:extLst>
          </p:cNvPr>
          <p:cNvCxnSpPr>
            <a:cxnSpLocks/>
          </p:cNvCxnSpPr>
          <p:nvPr/>
        </p:nvCxnSpPr>
        <p:spPr>
          <a:xfrm flipV="1">
            <a:off x="4680942" y="2027505"/>
            <a:ext cx="0" cy="9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144F94B-4601-EE17-9F16-23CD0B3BF291}"/>
              </a:ext>
            </a:extLst>
          </p:cNvPr>
          <p:cNvCxnSpPr>
            <a:cxnSpLocks/>
          </p:cNvCxnSpPr>
          <p:nvPr/>
        </p:nvCxnSpPr>
        <p:spPr>
          <a:xfrm>
            <a:off x="4382473" y="2002499"/>
            <a:ext cx="2252" cy="83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405CD8B-2A72-A6F2-61CA-0D8B79B9DACF}"/>
              </a:ext>
            </a:extLst>
          </p:cNvPr>
          <p:cNvCxnSpPr>
            <a:cxnSpLocks/>
          </p:cNvCxnSpPr>
          <p:nvPr/>
        </p:nvCxnSpPr>
        <p:spPr>
          <a:xfrm>
            <a:off x="3606965" y="2836997"/>
            <a:ext cx="77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AF8F7AAA-165C-7045-B970-41CD1FBCDC9D}"/>
              </a:ext>
            </a:extLst>
          </p:cNvPr>
          <p:cNvCxnSpPr>
            <a:cxnSpLocks/>
          </p:cNvCxnSpPr>
          <p:nvPr/>
        </p:nvCxnSpPr>
        <p:spPr>
          <a:xfrm>
            <a:off x="4197671" y="2933517"/>
            <a:ext cx="482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4BD3C35F-143B-EE8F-51AC-729E8C4AD493}"/>
              </a:ext>
            </a:extLst>
          </p:cNvPr>
          <p:cNvCxnSpPr>
            <a:cxnSpLocks/>
          </p:cNvCxnSpPr>
          <p:nvPr/>
        </p:nvCxnSpPr>
        <p:spPr>
          <a:xfrm>
            <a:off x="3606964" y="2834641"/>
            <a:ext cx="0" cy="40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68BB7972-1EA4-C98A-2BB8-20E86F697E15}"/>
              </a:ext>
            </a:extLst>
          </p:cNvPr>
          <p:cNvCxnSpPr>
            <a:cxnSpLocks/>
          </p:cNvCxnSpPr>
          <p:nvPr/>
        </p:nvCxnSpPr>
        <p:spPr>
          <a:xfrm>
            <a:off x="4199386" y="2931161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A2A29DFF-2667-2AFE-1DA0-0D7D54BD6FBE}"/>
              </a:ext>
            </a:extLst>
          </p:cNvPr>
          <p:cNvCxnSpPr>
            <a:cxnSpLocks/>
          </p:cNvCxnSpPr>
          <p:nvPr/>
        </p:nvCxnSpPr>
        <p:spPr>
          <a:xfrm>
            <a:off x="4862022" y="2429180"/>
            <a:ext cx="1172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2F52BAF9-085E-0890-17A8-95FEC59F2167}"/>
              </a:ext>
            </a:extLst>
          </p:cNvPr>
          <p:cNvCxnSpPr>
            <a:cxnSpLocks/>
          </p:cNvCxnSpPr>
          <p:nvPr/>
        </p:nvCxnSpPr>
        <p:spPr>
          <a:xfrm>
            <a:off x="4862021" y="2425132"/>
            <a:ext cx="0" cy="808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A35AF74-60E5-8DDE-3219-75546B1D1D5C}"/>
              </a:ext>
            </a:extLst>
          </p:cNvPr>
          <p:cNvSpPr txBox="1"/>
          <p:nvPr/>
        </p:nvSpPr>
        <p:spPr>
          <a:xfrm>
            <a:off x="6535926" y="1655412"/>
            <a:ext cx="353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op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14E89E2-468D-4ED7-1AB8-194484E8A170}"/>
              </a:ext>
            </a:extLst>
          </p:cNvPr>
          <p:cNvSpPr txBox="1"/>
          <p:nvPr/>
        </p:nvSpPr>
        <p:spPr>
          <a:xfrm>
            <a:off x="6563218" y="2994216"/>
            <a:ext cx="35338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/>
              <a:t>we</a:t>
            </a:r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4F57A835-A427-1E8A-B079-30A81D9D4761}"/>
              </a:ext>
            </a:extLst>
          </p:cNvPr>
          <p:cNvCxnSpPr/>
          <p:nvPr/>
        </p:nvCxnSpPr>
        <p:spPr>
          <a:xfrm flipH="1" flipV="1">
            <a:off x="6679166" y="1820464"/>
            <a:ext cx="1745" cy="30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23CC8A98-662E-6901-FD9E-607291FC0211}"/>
              </a:ext>
            </a:extLst>
          </p:cNvPr>
          <p:cNvCxnSpPr>
            <a:cxnSpLocks/>
          </p:cNvCxnSpPr>
          <p:nvPr/>
        </p:nvCxnSpPr>
        <p:spPr>
          <a:xfrm>
            <a:off x="6195492" y="2121749"/>
            <a:ext cx="485997" cy="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C3544451-4192-D957-8987-2CB324CE7775}"/>
              </a:ext>
            </a:extLst>
          </p:cNvPr>
          <p:cNvCxnSpPr>
            <a:cxnSpLocks/>
          </p:cNvCxnSpPr>
          <p:nvPr/>
        </p:nvCxnSpPr>
        <p:spPr>
          <a:xfrm flipV="1">
            <a:off x="6683988" y="3115863"/>
            <a:ext cx="0" cy="57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8C239078-9765-67F2-2016-A2BD52207E59}"/>
              </a:ext>
            </a:extLst>
          </p:cNvPr>
          <p:cNvCxnSpPr>
            <a:cxnSpLocks/>
          </p:cNvCxnSpPr>
          <p:nvPr/>
        </p:nvCxnSpPr>
        <p:spPr>
          <a:xfrm>
            <a:off x="6198711" y="2118930"/>
            <a:ext cx="0" cy="144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A6C3E090-0209-8576-C1BD-DE5F0C6CF9BD}"/>
              </a:ext>
            </a:extLst>
          </p:cNvPr>
          <p:cNvCxnSpPr>
            <a:cxnSpLocks/>
          </p:cNvCxnSpPr>
          <p:nvPr/>
        </p:nvCxnSpPr>
        <p:spPr>
          <a:xfrm>
            <a:off x="5116011" y="3565333"/>
            <a:ext cx="1080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3457769-CF0E-86ED-7443-2BD6FA83C764}"/>
              </a:ext>
            </a:extLst>
          </p:cNvPr>
          <p:cNvCxnSpPr>
            <a:cxnSpLocks/>
          </p:cNvCxnSpPr>
          <p:nvPr/>
        </p:nvCxnSpPr>
        <p:spPr>
          <a:xfrm>
            <a:off x="5103213" y="3691690"/>
            <a:ext cx="1580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CD378461-F624-7700-3F5D-292589FD4F16}"/>
              </a:ext>
            </a:extLst>
          </p:cNvPr>
          <p:cNvCxnSpPr>
            <a:cxnSpLocks/>
          </p:cNvCxnSpPr>
          <p:nvPr/>
        </p:nvCxnSpPr>
        <p:spPr>
          <a:xfrm flipH="1">
            <a:off x="1849968" y="2944336"/>
            <a:ext cx="916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09A3806-12D2-6AC3-94EF-875A3F052356}"/>
              </a:ext>
            </a:extLst>
          </p:cNvPr>
          <p:cNvCxnSpPr>
            <a:cxnSpLocks/>
          </p:cNvCxnSpPr>
          <p:nvPr/>
        </p:nvCxnSpPr>
        <p:spPr>
          <a:xfrm>
            <a:off x="1855928" y="2945167"/>
            <a:ext cx="0" cy="105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A88634B-85BA-92C5-5DFE-46027E431299}"/>
              </a:ext>
            </a:extLst>
          </p:cNvPr>
          <p:cNvCxnSpPr>
            <a:cxnSpLocks/>
          </p:cNvCxnSpPr>
          <p:nvPr/>
        </p:nvCxnSpPr>
        <p:spPr>
          <a:xfrm flipH="1">
            <a:off x="1849968" y="4002668"/>
            <a:ext cx="235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8045AEB0-25F8-7497-8A70-B756948002B6}"/>
              </a:ext>
            </a:extLst>
          </p:cNvPr>
          <p:cNvCxnSpPr>
            <a:cxnSpLocks/>
          </p:cNvCxnSpPr>
          <p:nvPr/>
        </p:nvCxnSpPr>
        <p:spPr>
          <a:xfrm flipV="1">
            <a:off x="2966452" y="3847362"/>
            <a:ext cx="0" cy="15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7D91370F-1192-E9DA-02CC-EBCE5C592C61}"/>
              </a:ext>
            </a:extLst>
          </p:cNvPr>
          <p:cNvCxnSpPr>
            <a:cxnSpLocks/>
          </p:cNvCxnSpPr>
          <p:nvPr/>
        </p:nvCxnSpPr>
        <p:spPr>
          <a:xfrm flipV="1">
            <a:off x="3606964" y="3847362"/>
            <a:ext cx="0" cy="15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CF7C44ED-2112-ED0A-8134-421246BB73F5}"/>
              </a:ext>
            </a:extLst>
          </p:cNvPr>
          <p:cNvCxnSpPr>
            <a:cxnSpLocks/>
          </p:cNvCxnSpPr>
          <p:nvPr/>
        </p:nvCxnSpPr>
        <p:spPr>
          <a:xfrm flipV="1">
            <a:off x="4201637" y="3847360"/>
            <a:ext cx="0" cy="15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F59CCB2E-36BB-8E80-8F52-BA3574B7FFE9}"/>
              </a:ext>
            </a:extLst>
          </p:cNvPr>
          <p:cNvSpPr txBox="1"/>
          <p:nvPr/>
        </p:nvSpPr>
        <p:spPr>
          <a:xfrm>
            <a:off x="2637154" y="3873500"/>
            <a:ext cx="11518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err="1"/>
              <a:t>inst</a:t>
            </a:r>
            <a:r>
              <a:rPr lang="en-US" altLang="zh-CN" sz="500" dirty="0"/>
              <a:t>[6:0]</a:t>
            </a:r>
            <a:endParaRPr lang="zh-CN" altLang="en-US" sz="500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8A904D69-F406-ACE0-AD87-1527C2DFE63B}"/>
              </a:ext>
            </a:extLst>
          </p:cNvPr>
          <p:cNvSpPr txBox="1"/>
          <p:nvPr/>
        </p:nvSpPr>
        <p:spPr>
          <a:xfrm>
            <a:off x="3216173" y="3877732"/>
            <a:ext cx="11518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err="1"/>
              <a:t>inst</a:t>
            </a:r>
            <a:r>
              <a:rPr lang="en-US" altLang="zh-CN" sz="500" dirty="0"/>
              <a:t>[14:12]</a:t>
            </a:r>
            <a:endParaRPr lang="zh-CN" altLang="en-US" sz="500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E6A7362-868B-8888-CAF1-21C79BD0F404}"/>
              </a:ext>
            </a:extLst>
          </p:cNvPr>
          <p:cNvSpPr txBox="1"/>
          <p:nvPr/>
        </p:nvSpPr>
        <p:spPr>
          <a:xfrm>
            <a:off x="3810723" y="3873500"/>
            <a:ext cx="11518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err="1"/>
              <a:t>inst</a:t>
            </a:r>
            <a:r>
              <a:rPr lang="en-US" altLang="zh-CN" sz="500" dirty="0"/>
              <a:t>[31:25]</a:t>
            </a:r>
            <a:endParaRPr lang="zh-CN" altLang="en-US" sz="500" dirty="0"/>
          </a:p>
        </p:txBody>
      </p: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2E39723A-3E09-B676-7EE0-AF3474AE3860}"/>
              </a:ext>
            </a:extLst>
          </p:cNvPr>
          <p:cNvCxnSpPr/>
          <p:nvPr/>
        </p:nvCxnSpPr>
        <p:spPr>
          <a:xfrm flipH="1">
            <a:off x="1468966" y="3302001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FA3604B9-1690-FB11-696F-EDD8FE93C8F7}"/>
              </a:ext>
            </a:extLst>
          </p:cNvPr>
          <p:cNvCxnSpPr/>
          <p:nvPr/>
        </p:nvCxnSpPr>
        <p:spPr>
          <a:xfrm flipH="1">
            <a:off x="1473200" y="3502289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BB07122A-99F5-F821-90ED-FDC65EFCCA95}"/>
              </a:ext>
            </a:extLst>
          </p:cNvPr>
          <p:cNvCxnSpPr/>
          <p:nvPr/>
        </p:nvCxnSpPr>
        <p:spPr>
          <a:xfrm flipH="1">
            <a:off x="2925561" y="2985509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A108D718-F160-86FA-A453-79ADF49543AE}"/>
              </a:ext>
            </a:extLst>
          </p:cNvPr>
          <p:cNvCxnSpPr/>
          <p:nvPr/>
        </p:nvCxnSpPr>
        <p:spPr>
          <a:xfrm flipH="1">
            <a:off x="3510757" y="2978308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A6727618-28E3-63A3-02E5-596FDF230FB6}"/>
              </a:ext>
            </a:extLst>
          </p:cNvPr>
          <p:cNvCxnSpPr/>
          <p:nvPr/>
        </p:nvCxnSpPr>
        <p:spPr>
          <a:xfrm flipH="1">
            <a:off x="4113850" y="2984346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68C45314-E39B-9378-0ADA-AEED501DA9F7}"/>
              </a:ext>
            </a:extLst>
          </p:cNvPr>
          <p:cNvCxnSpPr/>
          <p:nvPr/>
        </p:nvCxnSpPr>
        <p:spPr>
          <a:xfrm flipH="1">
            <a:off x="4772052" y="2976032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33931EA3-E881-84DD-7EDA-EDDD724BD046}"/>
              </a:ext>
            </a:extLst>
          </p:cNvPr>
          <p:cNvCxnSpPr/>
          <p:nvPr/>
        </p:nvCxnSpPr>
        <p:spPr>
          <a:xfrm flipH="1">
            <a:off x="5541448" y="3506524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EEE1D2A-FC0F-43B8-4AC9-FB7F0ABC6F30}"/>
              </a:ext>
            </a:extLst>
          </p:cNvPr>
          <p:cNvCxnSpPr/>
          <p:nvPr/>
        </p:nvCxnSpPr>
        <p:spPr>
          <a:xfrm flipH="1">
            <a:off x="5873153" y="3636433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C51C0E1C-57AA-AD52-CD90-CF060E93EAEA}"/>
              </a:ext>
            </a:extLst>
          </p:cNvPr>
          <p:cNvSpPr txBox="1"/>
          <p:nvPr/>
        </p:nvSpPr>
        <p:spPr>
          <a:xfrm>
            <a:off x="1367367" y="3208867"/>
            <a:ext cx="4233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1bit</a:t>
            </a:r>
            <a:endParaRPr lang="zh-CN" altLang="en-US" sz="5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2FF516A-F2EC-E8E8-32A0-E7B717B5F8AC}"/>
              </a:ext>
            </a:extLst>
          </p:cNvPr>
          <p:cNvSpPr txBox="1"/>
          <p:nvPr/>
        </p:nvSpPr>
        <p:spPr>
          <a:xfrm>
            <a:off x="3977739" y="2941086"/>
            <a:ext cx="4233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1bit</a:t>
            </a:r>
            <a:endParaRPr lang="zh-CN" altLang="en-US" sz="5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77683D7A-6970-FA43-E464-08EEA9C7203A}"/>
              </a:ext>
            </a:extLst>
          </p:cNvPr>
          <p:cNvSpPr txBox="1"/>
          <p:nvPr/>
        </p:nvSpPr>
        <p:spPr>
          <a:xfrm>
            <a:off x="4639691" y="2929467"/>
            <a:ext cx="4233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1bit</a:t>
            </a:r>
            <a:endParaRPr lang="zh-CN" altLang="en-US" sz="500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26721289-C4B1-8369-86E8-74CA41DDE13D}"/>
              </a:ext>
            </a:extLst>
          </p:cNvPr>
          <p:cNvSpPr txBox="1"/>
          <p:nvPr/>
        </p:nvSpPr>
        <p:spPr>
          <a:xfrm>
            <a:off x="5759111" y="3568701"/>
            <a:ext cx="4233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1bit</a:t>
            </a:r>
            <a:endParaRPr lang="zh-CN" altLang="en-US" sz="5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D6D4DF7-5EE8-C4B3-BA40-409A4D6F42D6}"/>
              </a:ext>
            </a:extLst>
          </p:cNvPr>
          <p:cNvSpPr txBox="1"/>
          <p:nvPr/>
        </p:nvSpPr>
        <p:spPr>
          <a:xfrm>
            <a:off x="1353633" y="3430380"/>
            <a:ext cx="631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2bits</a:t>
            </a:r>
            <a:endParaRPr lang="zh-CN" altLang="en-US" sz="500" dirty="0"/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EAAB942-7FFB-32F2-5CA4-0F8E57078692}"/>
              </a:ext>
            </a:extLst>
          </p:cNvPr>
          <p:cNvSpPr txBox="1"/>
          <p:nvPr/>
        </p:nvSpPr>
        <p:spPr>
          <a:xfrm>
            <a:off x="3355509" y="2932593"/>
            <a:ext cx="631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2bits</a:t>
            </a:r>
            <a:endParaRPr lang="zh-CN" altLang="en-US" sz="500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93681490-03E6-089E-6662-6BF1E7E13727}"/>
              </a:ext>
            </a:extLst>
          </p:cNvPr>
          <p:cNvSpPr txBox="1"/>
          <p:nvPr/>
        </p:nvSpPr>
        <p:spPr>
          <a:xfrm>
            <a:off x="2772868" y="2938973"/>
            <a:ext cx="631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3bits</a:t>
            </a:r>
            <a:endParaRPr lang="zh-CN" altLang="en-US" sz="500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7F1FBC18-3E0A-412C-CDF9-B6008CB7FECC}"/>
              </a:ext>
            </a:extLst>
          </p:cNvPr>
          <p:cNvSpPr txBox="1"/>
          <p:nvPr/>
        </p:nvSpPr>
        <p:spPr>
          <a:xfrm>
            <a:off x="5397450" y="3430380"/>
            <a:ext cx="631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4bits</a:t>
            </a:r>
            <a:endParaRPr lang="zh-CN" altLang="en-US" sz="500" dirty="0"/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CE4E3065-9B6C-E68E-BC14-038493361BAE}"/>
              </a:ext>
            </a:extLst>
          </p:cNvPr>
          <p:cNvSpPr/>
          <p:nvPr/>
        </p:nvSpPr>
        <p:spPr>
          <a:xfrm flipH="1" flipV="1">
            <a:off x="3262804" y="7001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7F773C49-0C90-D7CE-9BD9-7E8FCC00F2B7}"/>
              </a:ext>
            </a:extLst>
          </p:cNvPr>
          <p:cNvSpPr/>
          <p:nvPr/>
        </p:nvSpPr>
        <p:spPr>
          <a:xfrm flipH="1" flipV="1">
            <a:off x="1859417" y="2127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>
            <a:extLst>
              <a:ext uri="{FF2B5EF4-FFF2-40B4-BE49-F238E27FC236}">
                <a16:creationId xmlns:a16="http://schemas.microsoft.com/office/drawing/2014/main" id="{37201B1B-74B2-B9B2-DE8B-C8860DDBDBE5}"/>
              </a:ext>
            </a:extLst>
          </p:cNvPr>
          <p:cNvSpPr/>
          <p:nvPr/>
        </p:nvSpPr>
        <p:spPr>
          <a:xfrm flipH="1" flipV="1">
            <a:off x="2742401" y="25037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0BBC5C20-63A0-9584-1A82-67E128F5D300}"/>
              </a:ext>
            </a:extLst>
          </p:cNvPr>
          <p:cNvSpPr/>
          <p:nvPr/>
        </p:nvSpPr>
        <p:spPr>
          <a:xfrm flipH="1" flipV="1">
            <a:off x="2998400" y="25077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AA8AE147-108F-31ED-CAA1-68637F1B108C}"/>
              </a:ext>
            </a:extLst>
          </p:cNvPr>
          <p:cNvSpPr/>
          <p:nvPr/>
        </p:nvSpPr>
        <p:spPr>
          <a:xfrm flipH="1" flipV="1">
            <a:off x="7135858" y="16556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>
            <a:extLst>
              <a:ext uri="{FF2B5EF4-FFF2-40B4-BE49-F238E27FC236}">
                <a16:creationId xmlns:a16="http://schemas.microsoft.com/office/drawing/2014/main" id="{02F2B538-9C49-9EAA-D4CD-1349A1502716}"/>
              </a:ext>
            </a:extLst>
          </p:cNvPr>
          <p:cNvSpPr/>
          <p:nvPr/>
        </p:nvSpPr>
        <p:spPr>
          <a:xfrm flipH="1" flipV="1">
            <a:off x="5281975" y="17010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>
            <a:extLst>
              <a:ext uri="{FF2B5EF4-FFF2-40B4-BE49-F238E27FC236}">
                <a16:creationId xmlns:a16="http://schemas.microsoft.com/office/drawing/2014/main" id="{FB48AEF2-EC83-3693-4A23-D08541BD9B38}"/>
              </a:ext>
            </a:extLst>
          </p:cNvPr>
          <p:cNvSpPr/>
          <p:nvPr/>
        </p:nvSpPr>
        <p:spPr>
          <a:xfrm flipH="1" flipV="1">
            <a:off x="4118280" y="22596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150</Words>
  <Application>Microsoft Office PowerPoint</Application>
  <PresentationFormat>自定义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 Taro</dc:creator>
  <cp:lastModifiedBy>Wild Taro</cp:lastModifiedBy>
  <cp:revision>18</cp:revision>
  <dcterms:created xsi:type="dcterms:W3CDTF">2025-07-07T06:31:44Z</dcterms:created>
  <dcterms:modified xsi:type="dcterms:W3CDTF">2025-07-07T08:46:10Z</dcterms:modified>
</cp:coreProperties>
</file>