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44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2F0F1-E603-2E0D-9BE8-16C307C57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8BCF6D-5609-1952-C9AC-1748AF35D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0060A-BDE8-F065-87AB-29877BFE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24898-6641-3E3D-2212-23738532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4697B-6807-5ABD-1759-52F97A2D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43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B6437-F20D-790D-5A7D-187045BD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C771E3-892B-9120-FBF6-3B458E385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40122-C138-1370-826F-04C79429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7FEFA-F971-3D9E-01F7-83E0D5BD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43EF1-EF59-C29E-7AC1-A0DD4DF5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55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A19326-2128-3C7C-1520-230ED8A04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ED3B39-4271-F3D9-22F9-A7058C64D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3370D-0E2C-BE21-F526-F43AF1CC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43504-28C9-F7DC-5C0D-0F41F301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240F1-315C-FA46-2B8F-985433DA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BF0BB-DF53-FE4C-4BB6-70BE6B0A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3FF3D-D1BB-C9ED-5A7D-1173F919F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514E2-678B-5154-0CAB-415DA4DC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9F277-C122-3E0A-6E7D-502473AF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BF66F-4932-27FA-0A90-1C40E442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6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AB467-E70D-4F5B-3A3A-451D8E2A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48776E-C1F0-35D4-6351-C83B3A163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D908F-E054-BD62-3AE5-1DF59BB2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733C2-BFF1-82B9-49BC-DD79C925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06720-B6CE-00B2-784E-1FFEC279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6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DB562-79AD-1E0D-7A0A-C5C20AE1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9C62A-4C1C-0FDF-C5AD-09C52E58D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366083-6A76-8980-F9BE-18AAFB1D6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6F7815-E1F0-59D1-018C-5B3613C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063D14-1922-E802-2767-6AB257ED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B53882-1390-510F-829D-20A8EA32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2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837BE-EF37-A61C-EEA7-FA2551D7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AB0B01-97E5-0B3F-22D8-664805252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E6D0BE-ED6F-8FE1-6E40-CF11869D2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14CF8A-6C8F-D3DB-1F1A-CCC0BADE7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1C5AA-816D-901B-05D0-D7AF851E9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D75EEB-13CB-4850-4F43-8D0C9001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E7DDA6-A43B-84B5-8ED4-6408B238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FF2670-CE77-DDC9-F667-F31D7D95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23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59D78-320F-6569-9379-F23773AE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10CA00-C094-4607-5750-48B953D5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361B1D-2F97-C862-0D92-8A670C09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0C415D-740B-1EBB-3B7C-6CF2506B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68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565735-5A9F-A5A4-FCB3-2074AF3B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86308-FAC8-7AF8-03E6-35F518EA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8540FF-DD69-07CD-0578-3FB1DF6B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35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E3E25-DF87-37C0-F975-CED79CB1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6F74C-FF3C-7A9C-61D2-B8D19FCDF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AE3F7-3422-11FD-B41C-3B38C35CE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350BA-2405-B58B-F1B6-0B5E19D7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0D1E71-A8FE-8988-262E-53242914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AE3237-522D-C4B8-D4F1-05D54C71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15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55D5E-F701-704F-A0F6-3575911F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9C52C1-FD74-C332-CC90-FED1656F9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25F6CB-FE0E-4B6A-6B91-7AB0A61EC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2C2DB5-048C-AC3A-797E-EACD3563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D1081-05E1-D03A-D1F1-F1B2EC0C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3ED0F-C4F6-BAF9-180A-EF85791D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8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48B10F-32CB-119B-09A4-6B0617F6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F096B-88AF-9F90-6800-F3D53BE32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9FC74-F5BD-DF39-4C18-C191D2FD7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C0EF-9E34-4A3A-ABDA-86C1D7A2D4B7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BDE44-24E8-81B5-4A5B-60ED2924D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D08BC-EBBB-5B59-BA88-F73DB9F6F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操作 3">
            <a:extLst>
              <a:ext uri="{FF2B5EF4-FFF2-40B4-BE49-F238E27FC236}">
                <a16:creationId xmlns:a16="http://schemas.microsoft.com/office/drawing/2014/main" id="{DB0660F5-8E4A-6A60-AAAB-920D1FDA4AD3}"/>
              </a:ext>
            </a:extLst>
          </p:cNvPr>
          <p:cNvSpPr/>
          <p:nvPr/>
        </p:nvSpPr>
        <p:spPr>
          <a:xfrm rot="16200000">
            <a:off x="1884426" y="3223591"/>
            <a:ext cx="1997964" cy="989076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C99036-719D-3FA7-9B64-398EA4FBB598}"/>
              </a:ext>
            </a:extLst>
          </p:cNvPr>
          <p:cNvSpPr txBox="1"/>
          <p:nvPr/>
        </p:nvSpPr>
        <p:spPr>
          <a:xfrm>
            <a:off x="2557670" y="3339548"/>
            <a:ext cx="82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MUX</a:t>
            </a:r>
          </a:p>
          <a:p>
            <a:r>
              <a:rPr lang="en-US" altLang="zh-CN"/>
              <a:t> 2_1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7B543D-556C-B6FF-4098-CE5EF3B69E95}"/>
              </a:ext>
            </a:extLst>
          </p:cNvPr>
          <p:cNvSpPr txBox="1"/>
          <p:nvPr/>
        </p:nvSpPr>
        <p:spPr>
          <a:xfrm>
            <a:off x="2636504" y="4054963"/>
            <a:ext cx="66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sel</a:t>
            </a:r>
            <a:endParaRPr lang="en-US" altLang="zh-CN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EEEFFF9-66AE-6E3E-4257-955D7CD9C5A0}"/>
              </a:ext>
            </a:extLst>
          </p:cNvPr>
          <p:cNvCxnSpPr>
            <a:endCxn id="4" idx="1"/>
          </p:cNvCxnSpPr>
          <p:nvPr/>
        </p:nvCxnSpPr>
        <p:spPr>
          <a:xfrm flipH="1" flipV="1">
            <a:off x="2883408" y="4517315"/>
            <a:ext cx="5566" cy="87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17418F-A474-5072-E361-F56B279AB684}"/>
              </a:ext>
            </a:extLst>
          </p:cNvPr>
          <p:cNvCxnSpPr/>
          <p:nvPr/>
        </p:nvCxnSpPr>
        <p:spPr>
          <a:xfrm>
            <a:off x="967409" y="4054963"/>
            <a:ext cx="142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8CB9CF3-8C9C-0309-C185-49752FADDAA9}"/>
              </a:ext>
            </a:extLst>
          </p:cNvPr>
          <p:cNvCxnSpPr/>
          <p:nvPr/>
        </p:nvCxnSpPr>
        <p:spPr>
          <a:xfrm>
            <a:off x="954157" y="3339548"/>
            <a:ext cx="1434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AB678D2-A173-F542-CAE9-6002BB87F14B}"/>
              </a:ext>
            </a:extLst>
          </p:cNvPr>
          <p:cNvSpPr txBox="1"/>
          <p:nvPr/>
        </p:nvSpPr>
        <p:spPr>
          <a:xfrm>
            <a:off x="1081112" y="3101440"/>
            <a:ext cx="1802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RF_rD2 32bits</a:t>
            </a:r>
            <a:endParaRPr lang="zh-CN" altLang="en-US" sz="1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22E4A6-3F70-B8C7-DA1A-BFBFCA61E0D7}"/>
              </a:ext>
            </a:extLst>
          </p:cNvPr>
          <p:cNvSpPr txBox="1"/>
          <p:nvPr/>
        </p:nvSpPr>
        <p:spPr>
          <a:xfrm>
            <a:off x="1002644" y="3777964"/>
            <a:ext cx="1802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SEXT_ext 32bits</a:t>
            </a:r>
            <a:endParaRPr lang="zh-CN" altLang="en-US" sz="120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7BB86F0-F19E-F8F1-8F01-6ED88DB809C6}"/>
              </a:ext>
            </a:extLst>
          </p:cNvPr>
          <p:cNvCxnSpPr/>
          <p:nvPr/>
        </p:nvCxnSpPr>
        <p:spPr>
          <a:xfrm>
            <a:off x="4400550" y="1825171"/>
            <a:ext cx="0" cy="801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9E572BA-C7EF-1A2A-D0C3-7015FA18B142}"/>
              </a:ext>
            </a:extLst>
          </p:cNvPr>
          <p:cNvCxnSpPr/>
          <p:nvPr/>
        </p:nvCxnSpPr>
        <p:spPr>
          <a:xfrm>
            <a:off x="4400550" y="2967335"/>
            <a:ext cx="0" cy="810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4A15435-87AD-4026-AB24-B84EA1FA0982}"/>
              </a:ext>
            </a:extLst>
          </p:cNvPr>
          <p:cNvCxnSpPr/>
          <p:nvPr/>
        </p:nvCxnSpPr>
        <p:spPr>
          <a:xfrm>
            <a:off x="5410200" y="2155610"/>
            <a:ext cx="0" cy="1305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341269B-08CF-2C86-2B4B-BD80858BA288}"/>
              </a:ext>
            </a:extLst>
          </p:cNvPr>
          <p:cNvCxnSpPr/>
          <p:nvPr/>
        </p:nvCxnSpPr>
        <p:spPr>
          <a:xfrm>
            <a:off x="4400550" y="1825171"/>
            <a:ext cx="1009650" cy="330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88EF5B2-297E-21BB-6B04-9EF06AA078AC}"/>
              </a:ext>
            </a:extLst>
          </p:cNvPr>
          <p:cNvCxnSpPr>
            <a:cxnSpLocks/>
          </p:cNvCxnSpPr>
          <p:nvPr/>
        </p:nvCxnSpPr>
        <p:spPr>
          <a:xfrm flipV="1">
            <a:off x="4400550" y="3461539"/>
            <a:ext cx="1009650" cy="316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11481C2-CDE3-327F-1F1F-B32B1923929E}"/>
              </a:ext>
            </a:extLst>
          </p:cNvPr>
          <p:cNvCxnSpPr/>
          <p:nvPr/>
        </p:nvCxnSpPr>
        <p:spPr>
          <a:xfrm>
            <a:off x="4400550" y="2626710"/>
            <a:ext cx="285750" cy="138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40F8585-9461-6E0A-5D43-613EF6A42F26}"/>
              </a:ext>
            </a:extLst>
          </p:cNvPr>
          <p:cNvCxnSpPr>
            <a:cxnSpLocks/>
          </p:cNvCxnSpPr>
          <p:nvPr/>
        </p:nvCxnSpPr>
        <p:spPr>
          <a:xfrm flipV="1">
            <a:off x="4400550" y="2765210"/>
            <a:ext cx="285750" cy="202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4AECE5F-3D03-F3C6-821A-1435556CAEFC}"/>
              </a:ext>
            </a:extLst>
          </p:cNvPr>
          <p:cNvSpPr txBox="1"/>
          <p:nvPr/>
        </p:nvSpPr>
        <p:spPr>
          <a:xfrm>
            <a:off x="4471987" y="2172320"/>
            <a:ext cx="142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618080-9E30-8E64-8EEF-15A3ADC166D4}"/>
              </a:ext>
            </a:extLst>
          </p:cNvPr>
          <p:cNvSpPr txBox="1"/>
          <p:nvPr/>
        </p:nvSpPr>
        <p:spPr>
          <a:xfrm>
            <a:off x="5063871" y="2310819"/>
            <a:ext cx="346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</a:t>
            </a:r>
          </a:p>
          <a:p>
            <a:endParaRPr lang="en-US" altLang="zh-CN"/>
          </a:p>
          <a:p>
            <a:r>
              <a:rPr lang="en-US" altLang="zh-CN"/>
              <a:t>C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BAB7C18-F2C2-2502-184E-7F0E6738E4EC}"/>
              </a:ext>
            </a:extLst>
          </p:cNvPr>
          <p:cNvCxnSpPr/>
          <p:nvPr/>
        </p:nvCxnSpPr>
        <p:spPr>
          <a:xfrm>
            <a:off x="3377946" y="3339548"/>
            <a:ext cx="1003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F449DD3-6462-F9A1-40AE-CF120724CD25}"/>
              </a:ext>
            </a:extLst>
          </p:cNvPr>
          <p:cNvCxnSpPr/>
          <p:nvPr/>
        </p:nvCxnSpPr>
        <p:spPr>
          <a:xfrm>
            <a:off x="1002644" y="2172320"/>
            <a:ext cx="3388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A8B0105-735C-9BA3-3AF4-C845E44DF3B5}"/>
              </a:ext>
            </a:extLst>
          </p:cNvPr>
          <p:cNvSpPr txBox="1"/>
          <p:nvPr/>
        </p:nvSpPr>
        <p:spPr>
          <a:xfrm>
            <a:off x="1081112" y="1904122"/>
            <a:ext cx="1802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RF_Rd1 32bits</a:t>
            </a:r>
            <a:endParaRPr lang="zh-CN" altLang="en-US" sz="12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ABCD29B-9C4F-68C9-DCC6-FD6B3008E434}"/>
              </a:ext>
            </a:extLst>
          </p:cNvPr>
          <p:cNvSpPr txBox="1"/>
          <p:nvPr/>
        </p:nvSpPr>
        <p:spPr>
          <a:xfrm>
            <a:off x="4614862" y="1571255"/>
            <a:ext cx="144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ALU</a:t>
            </a:r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9AECFE5-D0B5-B6D2-3E3E-9B4E57B11020}"/>
              </a:ext>
            </a:extLst>
          </p:cNvPr>
          <p:cNvCxnSpPr>
            <a:cxnSpLocks/>
          </p:cNvCxnSpPr>
          <p:nvPr/>
        </p:nvCxnSpPr>
        <p:spPr>
          <a:xfrm>
            <a:off x="5410200" y="24860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D0E4F9-A63F-735D-E344-C78F46BD31DB}"/>
              </a:ext>
            </a:extLst>
          </p:cNvPr>
          <p:cNvCxnSpPr>
            <a:cxnSpLocks/>
          </p:cNvCxnSpPr>
          <p:nvPr/>
        </p:nvCxnSpPr>
        <p:spPr>
          <a:xfrm>
            <a:off x="5410199" y="2992200"/>
            <a:ext cx="1104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952CB426-3D9E-7539-8469-86A573897EF6}"/>
              </a:ext>
            </a:extLst>
          </p:cNvPr>
          <p:cNvSpPr txBox="1"/>
          <p:nvPr/>
        </p:nvSpPr>
        <p:spPr>
          <a:xfrm>
            <a:off x="5353382" y="2732684"/>
            <a:ext cx="291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SEXT_ext 32bits</a:t>
            </a:r>
            <a:endParaRPr lang="zh-CN" altLang="en-US" sz="12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523E7B6-C129-C02E-54FF-89FE4BECBE74}"/>
              </a:ext>
            </a:extLst>
          </p:cNvPr>
          <p:cNvSpPr txBox="1"/>
          <p:nvPr/>
        </p:nvSpPr>
        <p:spPr>
          <a:xfrm>
            <a:off x="5443536" y="2221635"/>
            <a:ext cx="1103567" cy="28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NPC_br 1bit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428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62E8C96-95E9-4495-4151-096C90D37965}"/>
              </a:ext>
            </a:extLst>
          </p:cNvPr>
          <p:cNvCxnSpPr>
            <a:cxnSpLocks/>
          </p:cNvCxnSpPr>
          <p:nvPr/>
        </p:nvCxnSpPr>
        <p:spPr>
          <a:xfrm>
            <a:off x="1140431" y="844765"/>
            <a:ext cx="0" cy="5243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FD1FDDC-FF27-50C1-2146-503865660BF8}"/>
              </a:ext>
            </a:extLst>
          </p:cNvPr>
          <p:cNvCxnSpPr>
            <a:cxnSpLocks/>
          </p:cNvCxnSpPr>
          <p:nvPr/>
        </p:nvCxnSpPr>
        <p:spPr>
          <a:xfrm>
            <a:off x="1683250" y="844765"/>
            <a:ext cx="0" cy="5417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354DDC6-9DE2-2313-D858-DD0E2590DB54}"/>
              </a:ext>
            </a:extLst>
          </p:cNvPr>
          <p:cNvSpPr/>
          <p:nvPr/>
        </p:nvSpPr>
        <p:spPr>
          <a:xfrm>
            <a:off x="3667874" y="1222626"/>
            <a:ext cx="891426" cy="45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and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3A3682A-8E0A-395A-8E15-ABD48E6A44A1}"/>
              </a:ext>
            </a:extLst>
          </p:cNvPr>
          <p:cNvCxnSpPr>
            <a:cxnSpLocks/>
          </p:cNvCxnSpPr>
          <p:nvPr/>
        </p:nvCxnSpPr>
        <p:spPr>
          <a:xfrm>
            <a:off x="1140431" y="1333500"/>
            <a:ext cx="25274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FCFDA98-8167-259D-ED9A-199EA690BCDF}"/>
              </a:ext>
            </a:extLst>
          </p:cNvPr>
          <p:cNvCxnSpPr>
            <a:cxnSpLocks/>
          </p:cNvCxnSpPr>
          <p:nvPr/>
        </p:nvCxnSpPr>
        <p:spPr>
          <a:xfrm>
            <a:off x="3321050" y="1562100"/>
            <a:ext cx="3468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梯形 21">
            <a:extLst>
              <a:ext uri="{FF2B5EF4-FFF2-40B4-BE49-F238E27FC236}">
                <a16:creationId xmlns:a16="http://schemas.microsoft.com/office/drawing/2014/main" id="{C6838D9F-0D68-2A01-E6EA-F3BB97AC141F}"/>
              </a:ext>
            </a:extLst>
          </p:cNvPr>
          <p:cNvSpPr/>
          <p:nvPr/>
        </p:nvSpPr>
        <p:spPr>
          <a:xfrm rot="5400000">
            <a:off x="3062272" y="1512659"/>
            <a:ext cx="377860" cy="139695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0D7AE8D-7E7F-A971-147F-C27A0130498C}"/>
              </a:ext>
            </a:extLst>
          </p:cNvPr>
          <p:cNvCxnSpPr>
            <a:cxnSpLocks/>
          </p:cNvCxnSpPr>
          <p:nvPr/>
        </p:nvCxnSpPr>
        <p:spPr>
          <a:xfrm>
            <a:off x="2372511" y="1454150"/>
            <a:ext cx="8088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D48B7D3-2DE0-2F58-2144-03A7EB1E5EB2}"/>
              </a:ext>
            </a:extLst>
          </p:cNvPr>
          <p:cNvCxnSpPr>
            <a:cxnSpLocks/>
          </p:cNvCxnSpPr>
          <p:nvPr/>
        </p:nvCxnSpPr>
        <p:spPr>
          <a:xfrm>
            <a:off x="2834530" y="1689100"/>
            <a:ext cx="3468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41F97870-2583-E015-29A2-F7B3919927F1}"/>
              </a:ext>
            </a:extLst>
          </p:cNvPr>
          <p:cNvSpPr/>
          <p:nvPr/>
        </p:nvSpPr>
        <p:spPr>
          <a:xfrm rot="5400000">
            <a:off x="2584453" y="1609724"/>
            <a:ext cx="222248" cy="1778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3E60849-0AC0-BDB5-47EF-0E615B0E33C4}"/>
              </a:ext>
            </a:extLst>
          </p:cNvPr>
          <p:cNvSpPr/>
          <p:nvPr/>
        </p:nvSpPr>
        <p:spPr>
          <a:xfrm>
            <a:off x="2788811" y="1676399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66DC7D2-F141-E4F5-BD32-532C7B95E2AE}"/>
              </a:ext>
            </a:extLst>
          </p:cNvPr>
          <p:cNvCxnSpPr>
            <a:cxnSpLocks/>
          </p:cNvCxnSpPr>
          <p:nvPr/>
        </p:nvCxnSpPr>
        <p:spPr>
          <a:xfrm>
            <a:off x="2372511" y="1692274"/>
            <a:ext cx="227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6C4305E-B686-253B-437D-86188DF61E92}"/>
              </a:ext>
            </a:extLst>
          </p:cNvPr>
          <p:cNvCxnSpPr>
            <a:cxnSpLocks/>
          </p:cNvCxnSpPr>
          <p:nvPr/>
        </p:nvCxnSpPr>
        <p:spPr>
          <a:xfrm>
            <a:off x="2366052" y="1453957"/>
            <a:ext cx="0" cy="235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B7FAA4A-2CD2-F595-2594-BB5919B93B8B}"/>
              </a:ext>
            </a:extLst>
          </p:cNvPr>
          <p:cNvCxnSpPr>
            <a:cxnSpLocks/>
          </p:cNvCxnSpPr>
          <p:nvPr/>
        </p:nvCxnSpPr>
        <p:spPr>
          <a:xfrm flipV="1">
            <a:off x="1683250" y="1569806"/>
            <a:ext cx="682802" cy="1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4D2082D7-BE59-4F7A-AE48-3F4FC8524F06}"/>
              </a:ext>
            </a:extLst>
          </p:cNvPr>
          <p:cNvSpPr/>
          <p:nvPr/>
        </p:nvSpPr>
        <p:spPr>
          <a:xfrm>
            <a:off x="2875337" y="2105276"/>
            <a:ext cx="891426" cy="45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1505B3D-1E72-2D76-AB38-595C5EF5E40D}"/>
              </a:ext>
            </a:extLst>
          </p:cNvPr>
          <p:cNvSpPr/>
          <p:nvPr/>
        </p:nvSpPr>
        <p:spPr>
          <a:xfrm>
            <a:off x="2875337" y="2875338"/>
            <a:ext cx="891426" cy="45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xor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7188409-64B2-A7CF-7EF0-E4DD0D571285}"/>
              </a:ext>
            </a:extLst>
          </p:cNvPr>
          <p:cNvSpPr/>
          <p:nvPr/>
        </p:nvSpPr>
        <p:spPr>
          <a:xfrm>
            <a:off x="2875337" y="3645400"/>
            <a:ext cx="891426" cy="45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DF201D4-FAAD-2960-B19F-D31369A7CB1E}"/>
              </a:ext>
            </a:extLst>
          </p:cNvPr>
          <p:cNvSpPr/>
          <p:nvPr/>
        </p:nvSpPr>
        <p:spPr>
          <a:xfrm>
            <a:off x="2876293" y="4415462"/>
            <a:ext cx="891426" cy="45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sll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052D9DC-AB47-79A7-D80C-1FA444AAF650}"/>
              </a:ext>
            </a:extLst>
          </p:cNvPr>
          <p:cNvSpPr/>
          <p:nvPr/>
        </p:nvSpPr>
        <p:spPr>
          <a:xfrm>
            <a:off x="2879211" y="5189878"/>
            <a:ext cx="891426" cy="45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srl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1D030D3-378D-5482-DC5B-A3304FE09A23}"/>
              </a:ext>
            </a:extLst>
          </p:cNvPr>
          <p:cNvSpPr/>
          <p:nvPr/>
        </p:nvSpPr>
        <p:spPr>
          <a:xfrm>
            <a:off x="2875337" y="5955586"/>
            <a:ext cx="891426" cy="45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sra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6DCA26-CB23-BB29-7949-BA7D00386CF2}"/>
              </a:ext>
            </a:extLst>
          </p:cNvPr>
          <p:cNvCxnSpPr/>
          <p:nvPr/>
        </p:nvCxnSpPr>
        <p:spPr>
          <a:xfrm>
            <a:off x="1140431" y="2212521"/>
            <a:ext cx="1734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9362183-3A6D-15DA-7272-A129E95FDDE5}"/>
              </a:ext>
            </a:extLst>
          </p:cNvPr>
          <p:cNvCxnSpPr>
            <a:cxnSpLocks/>
          </p:cNvCxnSpPr>
          <p:nvPr/>
        </p:nvCxnSpPr>
        <p:spPr>
          <a:xfrm>
            <a:off x="1682106" y="2408463"/>
            <a:ext cx="1196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29D5CFB-8E74-34A9-E932-E55ED3073FC0}"/>
              </a:ext>
            </a:extLst>
          </p:cNvPr>
          <p:cNvCxnSpPr/>
          <p:nvPr/>
        </p:nvCxnSpPr>
        <p:spPr>
          <a:xfrm>
            <a:off x="1146781" y="3009899"/>
            <a:ext cx="1734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5458F93-08D8-7550-69E9-900A6264430D}"/>
              </a:ext>
            </a:extLst>
          </p:cNvPr>
          <p:cNvCxnSpPr/>
          <p:nvPr/>
        </p:nvCxnSpPr>
        <p:spPr>
          <a:xfrm>
            <a:off x="1140431" y="3769178"/>
            <a:ext cx="1734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1BBE0DE-C935-891A-DCF8-4A0A9701A295}"/>
              </a:ext>
            </a:extLst>
          </p:cNvPr>
          <p:cNvCxnSpPr/>
          <p:nvPr/>
        </p:nvCxnSpPr>
        <p:spPr>
          <a:xfrm>
            <a:off x="1140431" y="4536621"/>
            <a:ext cx="1734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5B19D91-8388-1AE0-C21E-96343A523BAE}"/>
              </a:ext>
            </a:extLst>
          </p:cNvPr>
          <p:cNvCxnSpPr/>
          <p:nvPr/>
        </p:nvCxnSpPr>
        <p:spPr>
          <a:xfrm>
            <a:off x="1140431" y="5295899"/>
            <a:ext cx="1734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21F169C-0FE1-D5E4-4CFF-8E0DEE3A941C}"/>
              </a:ext>
            </a:extLst>
          </p:cNvPr>
          <p:cNvCxnSpPr/>
          <p:nvPr/>
        </p:nvCxnSpPr>
        <p:spPr>
          <a:xfrm>
            <a:off x="1140431" y="6087835"/>
            <a:ext cx="1734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A6F807B-633E-6709-ECD9-54DBBFEE66DC}"/>
              </a:ext>
            </a:extLst>
          </p:cNvPr>
          <p:cNvCxnSpPr>
            <a:cxnSpLocks/>
          </p:cNvCxnSpPr>
          <p:nvPr/>
        </p:nvCxnSpPr>
        <p:spPr>
          <a:xfrm>
            <a:off x="1685253" y="3211211"/>
            <a:ext cx="1196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2B63AAF-860B-33E7-2AB7-ADFC09DF4A05}"/>
              </a:ext>
            </a:extLst>
          </p:cNvPr>
          <p:cNvCxnSpPr>
            <a:cxnSpLocks/>
          </p:cNvCxnSpPr>
          <p:nvPr/>
        </p:nvCxnSpPr>
        <p:spPr>
          <a:xfrm>
            <a:off x="1682106" y="3978916"/>
            <a:ext cx="1196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3E0F339-6804-EF13-ABC0-45BA0D2C3901}"/>
              </a:ext>
            </a:extLst>
          </p:cNvPr>
          <p:cNvCxnSpPr>
            <a:cxnSpLocks/>
          </p:cNvCxnSpPr>
          <p:nvPr/>
        </p:nvCxnSpPr>
        <p:spPr>
          <a:xfrm>
            <a:off x="1685253" y="4766181"/>
            <a:ext cx="1196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9E248C2-7386-236E-B7D4-DE1FDF74C656}"/>
              </a:ext>
            </a:extLst>
          </p:cNvPr>
          <p:cNvCxnSpPr>
            <a:cxnSpLocks/>
          </p:cNvCxnSpPr>
          <p:nvPr/>
        </p:nvCxnSpPr>
        <p:spPr>
          <a:xfrm>
            <a:off x="1682106" y="5528995"/>
            <a:ext cx="1196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519AA76-7F78-0389-C9D6-6A09D7461922}"/>
              </a:ext>
            </a:extLst>
          </p:cNvPr>
          <p:cNvCxnSpPr>
            <a:cxnSpLocks/>
          </p:cNvCxnSpPr>
          <p:nvPr/>
        </p:nvCxnSpPr>
        <p:spPr>
          <a:xfrm>
            <a:off x="1682920" y="6265484"/>
            <a:ext cx="1196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48B7849-7B0F-EB67-5CB0-2C407A3CF3E9}"/>
              </a:ext>
            </a:extLst>
          </p:cNvPr>
          <p:cNvCxnSpPr>
            <a:cxnSpLocks/>
          </p:cNvCxnSpPr>
          <p:nvPr/>
        </p:nvCxnSpPr>
        <p:spPr>
          <a:xfrm>
            <a:off x="5164514" y="1453957"/>
            <a:ext cx="0" cy="4696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A981375-A470-D758-74AE-8E5A949569F5}"/>
              </a:ext>
            </a:extLst>
          </p:cNvPr>
          <p:cNvCxnSpPr/>
          <p:nvPr/>
        </p:nvCxnSpPr>
        <p:spPr>
          <a:xfrm>
            <a:off x="4559300" y="1453957"/>
            <a:ext cx="6052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06C81EA-312A-476A-4BC7-50E3213438F6}"/>
              </a:ext>
            </a:extLst>
          </p:cNvPr>
          <p:cNvCxnSpPr>
            <a:cxnSpLocks/>
          </p:cNvCxnSpPr>
          <p:nvPr/>
        </p:nvCxnSpPr>
        <p:spPr>
          <a:xfrm>
            <a:off x="3763316" y="2341917"/>
            <a:ext cx="1401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9BA7C8E-3742-C387-F430-2600D5A91E22}"/>
              </a:ext>
            </a:extLst>
          </p:cNvPr>
          <p:cNvCxnSpPr>
            <a:cxnSpLocks/>
          </p:cNvCxnSpPr>
          <p:nvPr/>
        </p:nvCxnSpPr>
        <p:spPr>
          <a:xfrm>
            <a:off x="3759957" y="3106112"/>
            <a:ext cx="1401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CC710E6D-275D-1A83-6761-C7FF54192994}"/>
              </a:ext>
            </a:extLst>
          </p:cNvPr>
          <p:cNvCxnSpPr>
            <a:cxnSpLocks/>
          </p:cNvCxnSpPr>
          <p:nvPr/>
        </p:nvCxnSpPr>
        <p:spPr>
          <a:xfrm>
            <a:off x="3765022" y="3883411"/>
            <a:ext cx="20643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7365B4C-C960-EADE-7656-9CD1F02C0EE0}"/>
              </a:ext>
            </a:extLst>
          </p:cNvPr>
          <p:cNvCxnSpPr>
            <a:cxnSpLocks/>
          </p:cNvCxnSpPr>
          <p:nvPr/>
        </p:nvCxnSpPr>
        <p:spPr>
          <a:xfrm>
            <a:off x="3765351" y="4650441"/>
            <a:ext cx="1401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C500471-03E6-9625-65A4-D7D819E12BCB}"/>
              </a:ext>
            </a:extLst>
          </p:cNvPr>
          <p:cNvCxnSpPr>
            <a:cxnSpLocks/>
          </p:cNvCxnSpPr>
          <p:nvPr/>
        </p:nvCxnSpPr>
        <p:spPr>
          <a:xfrm>
            <a:off x="3765022" y="5432573"/>
            <a:ext cx="1401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7C63E9C-F4F5-6E07-83AB-B3422E37F49D}"/>
              </a:ext>
            </a:extLst>
          </p:cNvPr>
          <p:cNvCxnSpPr>
            <a:cxnSpLocks/>
          </p:cNvCxnSpPr>
          <p:nvPr/>
        </p:nvCxnSpPr>
        <p:spPr>
          <a:xfrm>
            <a:off x="3758672" y="6154143"/>
            <a:ext cx="1401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072E0A6-B9C2-9D0D-94CA-965C8483A4F5}"/>
              </a:ext>
            </a:extLst>
          </p:cNvPr>
          <p:cNvSpPr txBox="1"/>
          <p:nvPr/>
        </p:nvSpPr>
        <p:spPr>
          <a:xfrm>
            <a:off x="981681" y="542473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6F9D807-1E6E-39B2-1682-524C09A74086}"/>
              </a:ext>
            </a:extLst>
          </p:cNvPr>
          <p:cNvSpPr txBox="1"/>
          <p:nvPr/>
        </p:nvSpPr>
        <p:spPr>
          <a:xfrm>
            <a:off x="1523356" y="54162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A06688C-E226-2E12-15B8-FA22D7E69CF1}"/>
              </a:ext>
            </a:extLst>
          </p:cNvPr>
          <p:cNvCxnSpPr/>
          <p:nvPr/>
        </p:nvCxnSpPr>
        <p:spPr>
          <a:xfrm>
            <a:off x="2101850" y="844765"/>
            <a:ext cx="0" cy="5337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BA70AFA-FD9A-32FB-455B-135E46477A41}"/>
              </a:ext>
            </a:extLst>
          </p:cNvPr>
          <p:cNvCxnSpPr>
            <a:endCxn id="38" idx="1"/>
          </p:cNvCxnSpPr>
          <p:nvPr/>
        </p:nvCxnSpPr>
        <p:spPr>
          <a:xfrm>
            <a:off x="2101850" y="2332163"/>
            <a:ext cx="773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54A8E244-E74B-52A0-3A86-A928A1BE59E9}"/>
              </a:ext>
            </a:extLst>
          </p:cNvPr>
          <p:cNvCxnSpPr/>
          <p:nvPr/>
        </p:nvCxnSpPr>
        <p:spPr>
          <a:xfrm>
            <a:off x="2101850" y="3114925"/>
            <a:ext cx="773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4AD92C0-84DF-B28E-EC2B-4E0639567189}"/>
              </a:ext>
            </a:extLst>
          </p:cNvPr>
          <p:cNvCxnSpPr/>
          <p:nvPr/>
        </p:nvCxnSpPr>
        <p:spPr>
          <a:xfrm>
            <a:off x="2101850" y="3889812"/>
            <a:ext cx="773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7D83F3B7-8BBD-8D55-76C9-14789352AB76}"/>
              </a:ext>
            </a:extLst>
          </p:cNvPr>
          <p:cNvCxnSpPr/>
          <p:nvPr/>
        </p:nvCxnSpPr>
        <p:spPr>
          <a:xfrm>
            <a:off x="2101850" y="4654053"/>
            <a:ext cx="773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0CC1D1C6-B21C-CB9F-D9C0-C32F2EAC8CDE}"/>
              </a:ext>
            </a:extLst>
          </p:cNvPr>
          <p:cNvCxnSpPr/>
          <p:nvPr/>
        </p:nvCxnSpPr>
        <p:spPr>
          <a:xfrm>
            <a:off x="2101850" y="5398085"/>
            <a:ext cx="773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E8BD4AED-E7A2-46F8-7D8D-2CA2F9C2DB8E}"/>
              </a:ext>
            </a:extLst>
          </p:cNvPr>
          <p:cNvCxnSpPr/>
          <p:nvPr/>
        </p:nvCxnSpPr>
        <p:spPr>
          <a:xfrm>
            <a:off x="2101850" y="6186085"/>
            <a:ext cx="773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FAE1331F-5579-A4EB-21F8-4A5836E339ED}"/>
              </a:ext>
            </a:extLst>
          </p:cNvPr>
          <p:cNvSpPr/>
          <p:nvPr/>
        </p:nvSpPr>
        <p:spPr>
          <a:xfrm flipH="1" flipV="1">
            <a:off x="1117147" y="131119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63DA95DB-199B-73E3-800D-1D7047374176}"/>
              </a:ext>
            </a:extLst>
          </p:cNvPr>
          <p:cNvSpPr/>
          <p:nvPr/>
        </p:nvSpPr>
        <p:spPr>
          <a:xfrm flipH="1" flipV="1">
            <a:off x="1663566" y="155194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6D926032-DE1E-47B7-645B-6086C86BED36}"/>
              </a:ext>
            </a:extLst>
          </p:cNvPr>
          <p:cNvSpPr/>
          <p:nvPr/>
        </p:nvSpPr>
        <p:spPr>
          <a:xfrm flipH="1" flipV="1">
            <a:off x="1117146" y="219716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8FAA0709-C0ED-AFA9-CF89-DA2568E1A3A8}"/>
              </a:ext>
            </a:extLst>
          </p:cNvPr>
          <p:cNvSpPr/>
          <p:nvPr/>
        </p:nvSpPr>
        <p:spPr>
          <a:xfrm flipH="1" flipV="1">
            <a:off x="1663275" y="238434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0372B8AA-4ADC-066C-5D1E-F0340A70AF6A}"/>
              </a:ext>
            </a:extLst>
          </p:cNvPr>
          <p:cNvSpPr/>
          <p:nvPr/>
        </p:nvSpPr>
        <p:spPr>
          <a:xfrm flipH="1" flipV="1">
            <a:off x="1117148" y="298812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7952999C-EE9A-1BE6-C784-1AF747EB97C9}"/>
              </a:ext>
            </a:extLst>
          </p:cNvPr>
          <p:cNvSpPr/>
          <p:nvPr/>
        </p:nvSpPr>
        <p:spPr>
          <a:xfrm flipH="1" flipV="1">
            <a:off x="1663275" y="319677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5F8D762D-2C36-B1A7-E6B2-49E9DCEEF19C}"/>
              </a:ext>
            </a:extLst>
          </p:cNvPr>
          <p:cNvSpPr/>
          <p:nvPr/>
        </p:nvSpPr>
        <p:spPr>
          <a:xfrm flipH="1" flipV="1">
            <a:off x="1117467" y="374770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9295814D-AADB-1723-38A6-E6DB42D94F75}"/>
              </a:ext>
            </a:extLst>
          </p:cNvPr>
          <p:cNvSpPr/>
          <p:nvPr/>
        </p:nvSpPr>
        <p:spPr>
          <a:xfrm flipH="1" flipV="1">
            <a:off x="1663275" y="395924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F9FD6AE-372E-5161-F327-21800DA19402}"/>
              </a:ext>
            </a:extLst>
          </p:cNvPr>
          <p:cNvSpPr/>
          <p:nvPr/>
        </p:nvSpPr>
        <p:spPr>
          <a:xfrm flipH="1" flipV="1">
            <a:off x="1114926" y="452252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D895D2C2-3121-BA36-1444-9FC86B53B9C7}"/>
              </a:ext>
            </a:extLst>
          </p:cNvPr>
          <p:cNvSpPr/>
          <p:nvPr/>
        </p:nvSpPr>
        <p:spPr>
          <a:xfrm flipH="1" flipV="1">
            <a:off x="1670048" y="47497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D6AA51D3-97C8-574F-89B6-6BF537A360D0}"/>
              </a:ext>
            </a:extLst>
          </p:cNvPr>
          <p:cNvSpPr/>
          <p:nvPr/>
        </p:nvSpPr>
        <p:spPr>
          <a:xfrm flipH="1" flipV="1">
            <a:off x="1117467" y="527485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5A2EAB23-98BA-C976-8D45-094482318447}"/>
              </a:ext>
            </a:extLst>
          </p:cNvPr>
          <p:cNvSpPr/>
          <p:nvPr/>
        </p:nvSpPr>
        <p:spPr>
          <a:xfrm flipH="1" flipV="1">
            <a:off x="1667795" y="550861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C48EB1F-FC97-3E97-2778-42C25061BC0B}"/>
              </a:ext>
            </a:extLst>
          </p:cNvPr>
          <p:cNvSpPr/>
          <p:nvPr/>
        </p:nvSpPr>
        <p:spPr>
          <a:xfrm flipH="1" flipV="1">
            <a:off x="2083306" y="231303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D8D93EB6-AA6A-FB50-1386-D3286657D72F}"/>
              </a:ext>
            </a:extLst>
          </p:cNvPr>
          <p:cNvSpPr/>
          <p:nvPr/>
        </p:nvSpPr>
        <p:spPr>
          <a:xfrm flipH="1" flipV="1">
            <a:off x="2081026" y="310033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298D8D8-BB4F-12E7-6E08-2B6ABAAEBC0D}"/>
              </a:ext>
            </a:extLst>
          </p:cNvPr>
          <p:cNvSpPr/>
          <p:nvPr/>
        </p:nvSpPr>
        <p:spPr>
          <a:xfrm flipH="1" flipV="1">
            <a:off x="2081981" y="386921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7E3FDDF2-92BD-A8B6-D6E4-74838ABC5CC2}"/>
              </a:ext>
            </a:extLst>
          </p:cNvPr>
          <p:cNvSpPr/>
          <p:nvPr/>
        </p:nvSpPr>
        <p:spPr>
          <a:xfrm flipH="1" flipV="1">
            <a:off x="2081026" y="463126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2C160866-6470-2EAB-AFD4-FD492AD2CACC}"/>
              </a:ext>
            </a:extLst>
          </p:cNvPr>
          <p:cNvSpPr/>
          <p:nvPr/>
        </p:nvSpPr>
        <p:spPr>
          <a:xfrm flipH="1" flipV="1">
            <a:off x="2078503" y="537943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A3F97297-D13F-FEE3-717D-DB71CEF3BED7}"/>
              </a:ext>
            </a:extLst>
          </p:cNvPr>
          <p:cNvCxnSpPr>
            <a:cxnSpLocks/>
          </p:cNvCxnSpPr>
          <p:nvPr/>
        </p:nvCxnSpPr>
        <p:spPr>
          <a:xfrm>
            <a:off x="3515474" y="1449513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544C7EC4-6DD6-8FF4-1171-0FEEFFD32B0B}"/>
              </a:ext>
            </a:extLst>
          </p:cNvPr>
          <p:cNvCxnSpPr>
            <a:cxnSpLocks/>
          </p:cNvCxnSpPr>
          <p:nvPr/>
        </p:nvCxnSpPr>
        <p:spPr>
          <a:xfrm>
            <a:off x="3515474" y="1448014"/>
            <a:ext cx="0" cy="431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24EAC359-8186-1815-351B-9A335B2A07CE}"/>
              </a:ext>
            </a:extLst>
          </p:cNvPr>
          <p:cNvCxnSpPr>
            <a:cxnSpLocks/>
          </p:cNvCxnSpPr>
          <p:nvPr/>
        </p:nvCxnSpPr>
        <p:spPr>
          <a:xfrm>
            <a:off x="2106495" y="1880319"/>
            <a:ext cx="1406657" cy="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471C203-9112-369D-CB92-143E561ED7E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251202" y="1753975"/>
            <a:ext cx="0" cy="131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6CED2ADE-641D-B199-3F0A-E0FDC130A9ED}"/>
              </a:ext>
            </a:extLst>
          </p:cNvPr>
          <p:cNvSpPr/>
          <p:nvPr/>
        </p:nvSpPr>
        <p:spPr>
          <a:xfrm flipH="1" flipV="1">
            <a:off x="3230239" y="185737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D3CDAC48-BF80-BDAF-95C5-1756CBC13150}"/>
              </a:ext>
            </a:extLst>
          </p:cNvPr>
          <p:cNvSpPr/>
          <p:nvPr/>
        </p:nvSpPr>
        <p:spPr>
          <a:xfrm flipH="1" flipV="1">
            <a:off x="2081026" y="185686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54EDFEE6-A60C-99A4-1A48-068551222AC8}"/>
              </a:ext>
            </a:extLst>
          </p:cNvPr>
          <p:cNvCxnSpPr>
            <a:cxnSpLocks/>
          </p:cNvCxnSpPr>
          <p:nvPr/>
        </p:nvCxnSpPr>
        <p:spPr>
          <a:xfrm>
            <a:off x="5570914" y="2105276"/>
            <a:ext cx="0" cy="1780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EC8B4837-EDA0-8922-E328-55801A43C004}"/>
              </a:ext>
            </a:extLst>
          </p:cNvPr>
          <p:cNvCxnSpPr/>
          <p:nvPr/>
        </p:nvCxnSpPr>
        <p:spPr>
          <a:xfrm>
            <a:off x="5570914" y="2743200"/>
            <a:ext cx="253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C59E3F2A-6FD4-FBBD-06BF-41A14835AFE2}"/>
              </a:ext>
            </a:extLst>
          </p:cNvPr>
          <p:cNvCxnSpPr/>
          <p:nvPr/>
        </p:nvCxnSpPr>
        <p:spPr>
          <a:xfrm>
            <a:off x="5570914" y="2105276"/>
            <a:ext cx="253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C2033DE3-A178-7EBA-9D14-0AF4BEC94123}"/>
              </a:ext>
            </a:extLst>
          </p:cNvPr>
          <p:cNvSpPr/>
          <p:nvPr/>
        </p:nvSpPr>
        <p:spPr>
          <a:xfrm>
            <a:off x="5824330" y="2027582"/>
            <a:ext cx="417442" cy="159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=0?</a:t>
            </a:r>
            <a:endParaRPr lang="zh-CN" altLang="en-US" sz="900" dirty="0"/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35863191-5CE5-866D-EC50-D89836535D66}"/>
              </a:ext>
            </a:extLst>
          </p:cNvPr>
          <p:cNvCxnSpPr/>
          <p:nvPr/>
        </p:nvCxnSpPr>
        <p:spPr>
          <a:xfrm>
            <a:off x="6241772" y="2105276"/>
            <a:ext cx="253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76D019D-0973-E8B3-AD71-6C093218C355}"/>
              </a:ext>
            </a:extLst>
          </p:cNvPr>
          <p:cNvSpPr txBox="1"/>
          <p:nvPr/>
        </p:nvSpPr>
        <p:spPr>
          <a:xfrm>
            <a:off x="6439529" y="1977932"/>
            <a:ext cx="557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zero</a:t>
            </a:r>
            <a:endParaRPr lang="zh-CN" altLang="en-US" sz="900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83F0CEC-D08B-C1C3-D8F4-1D52D29439B5}"/>
              </a:ext>
            </a:extLst>
          </p:cNvPr>
          <p:cNvSpPr txBox="1"/>
          <p:nvPr/>
        </p:nvSpPr>
        <p:spPr>
          <a:xfrm>
            <a:off x="5754109" y="2615653"/>
            <a:ext cx="89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sgn</a:t>
            </a:r>
            <a:r>
              <a:rPr lang="en-US" altLang="zh-CN" sz="900" dirty="0"/>
              <a:t> = C[31]</a:t>
            </a:r>
            <a:endParaRPr lang="zh-CN" altLang="en-US" sz="9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52DAAD9-0774-9D0E-7DAC-5C6F78B563FD}"/>
              </a:ext>
            </a:extLst>
          </p:cNvPr>
          <p:cNvSpPr txBox="1"/>
          <p:nvPr/>
        </p:nvSpPr>
        <p:spPr>
          <a:xfrm>
            <a:off x="5769729" y="3705146"/>
            <a:ext cx="55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701287F1-DB45-1859-B51A-23A0A8B0769A}"/>
              </a:ext>
            </a:extLst>
          </p:cNvPr>
          <p:cNvCxnSpPr/>
          <p:nvPr/>
        </p:nvCxnSpPr>
        <p:spPr>
          <a:xfrm flipH="1">
            <a:off x="1057881" y="1062962"/>
            <a:ext cx="177799" cy="118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508DE60C-D067-1838-CA89-64F49D7D3EB0}"/>
              </a:ext>
            </a:extLst>
          </p:cNvPr>
          <p:cNvCxnSpPr/>
          <p:nvPr/>
        </p:nvCxnSpPr>
        <p:spPr>
          <a:xfrm flipH="1">
            <a:off x="1600566" y="1054684"/>
            <a:ext cx="177799" cy="118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125F69CE-226B-BA00-54C7-7DE9D0F55FA0}"/>
              </a:ext>
            </a:extLst>
          </p:cNvPr>
          <p:cNvCxnSpPr/>
          <p:nvPr/>
        </p:nvCxnSpPr>
        <p:spPr>
          <a:xfrm flipH="1">
            <a:off x="4758115" y="1393346"/>
            <a:ext cx="177799" cy="118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E07A7190-C376-6040-BD47-16B8C7DDA1FC}"/>
              </a:ext>
            </a:extLst>
          </p:cNvPr>
          <p:cNvCxnSpPr/>
          <p:nvPr/>
        </p:nvCxnSpPr>
        <p:spPr>
          <a:xfrm flipH="1">
            <a:off x="4378676" y="2279867"/>
            <a:ext cx="177799" cy="118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562E2CD7-FAC8-EDE6-D792-CC9CF2C5BD0B}"/>
              </a:ext>
            </a:extLst>
          </p:cNvPr>
          <p:cNvCxnSpPr/>
          <p:nvPr/>
        </p:nvCxnSpPr>
        <p:spPr>
          <a:xfrm flipH="1">
            <a:off x="4395480" y="3052815"/>
            <a:ext cx="177799" cy="118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9AECCFBA-B140-2060-6A8D-E85A6B54044E}"/>
              </a:ext>
            </a:extLst>
          </p:cNvPr>
          <p:cNvCxnSpPr/>
          <p:nvPr/>
        </p:nvCxnSpPr>
        <p:spPr>
          <a:xfrm flipH="1">
            <a:off x="4388274" y="3823277"/>
            <a:ext cx="177799" cy="118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00E6228F-77A5-63C9-A004-2BEFD1CE2878}"/>
              </a:ext>
            </a:extLst>
          </p:cNvPr>
          <p:cNvCxnSpPr/>
          <p:nvPr/>
        </p:nvCxnSpPr>
        <p:spPr>
          <a:xfrm flipH="1">
            <a:off x="4388274" y="4591174"/>
            <a:ext cx="177799" cy="118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F3791591-A7F9-B47E-8EAC-A31324FDBF48}"/>
              </a:ext>
            </a:extLst>
          </p:cNvPr>
          <p:cNvCxnSpPr/>
          <p:nvPr/>
        </p:nvCxnSpPr>
        <p:spPr>
          <a:xfrm flipH="1">
            <a:off x="4390690" y="5369154"/>
            <a:ext cx="177799" cy="118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E9B250D1-54D4-8CB9-DB9C-417A9CCF0857}"/>
              </a:ext>
            </a:extLst>
          </p:cNvPr>
          <p:cNvCxnSpPr/>
          <p:nvPr/>
        </p:nvCxnSpPr>
        <p:spPr>
          <a:xfrm flipH="1">
            <a:off x="4388274" y="6100773"/>
            <a:ext cx="177799" cy="118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401C044A-086F-96B1-8946-ED466E6535E6}"/>
              </a:ext>
            </a:extLst>
          </p:cNvPr>
          <p:cNvSpPr txBox="1"/>
          <p:nvPr/>
        </p:nvSpPr>
        <p:spPr>
          <a:xfrm>
            <a:off x="4059892" y="2128364"/>
            <a:ext cx="55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32bits</a:t>
            </a:r>
          </a:p>
          <a:p>
            <a:endParaRPr lang="zh-CN" altLang="en-US" sz="900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12AF743-4228-46C6-5A04-0EE970F0D0C6}"/>
              </a:ext>
            </a:extLst>
          </p:cNvPr>
          <p:cNvSpPr txBox="1"/>
          <p:nvPr/>
        </p:nvSpPr>
        <p:spPr>
          <a:xfrm>
            <a:off x="4466972" y="1250010"/>
            <a:ext cx="55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32bits</a:t>
            </a:r>
          </a:p>
          <a:p>
            <a:endParaRPr lang="zh-CN" altLang="en-US" sz="900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091E37F5-9ECB-8B8A-8218-A0C553894CEF}"/>
              </a:ext>
            </a:extLst>
          </p:cNvPr>
          <p:cNvSpPr txBox="1"/>
          <p:nvPr/>
        </p:nvSpPr>
        <p:spPr>
          <a:xfrm>
            <a:off x="4059892" y="2897893"/>
            <a:ext cx="55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32bits</a:t>
            </a:r>
          </a:p>
          <a:p>
            <a:endParaRPr lang="zh-CN" altLang="en-US" sz="900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BD69893E-1E55-BB9A-178B-92B8CD677939}"/>
              </a:ext>
            </a:extLst>
          </p:cNvPr>
          <p:cNvSpPr txBox="1"/>
          <p:nvPr/>
        </p:nvSpPr>
        <p:spPr>
          <a:xfrm>
            <a:off x="4059892" y="3669450"/>
            <a:ext cx="55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32bits</a:t>
            </a:r>
          </a:p>
          <a:p>
            <a:endParaRPr lang="zh-CN" altLang="en-US" sz="9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9DF9E281-3376-9154-68CF-49EDE4363EDB}"/>
              </a:ext>
            </a:extLst>
          </p:cNvPr>
          <p:cNvSpPr txBox="1"/>
          <p:nvPr/>
        </p:nvSpPr>
        <p:spPr>
          <a:xfrm>
            <a:off x="4059892" y="4457683"/>
            <a:ext cx="55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32bits</a:t>
            </a:r>
          </a:p>
          <a:p>
            <a:endParaRPr lang="zh-CN" altLang="en-US" sz="900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2832E63-980A-A098-49C9-793DBFB3E334}"/>
              </a:ext>
            </a:extLst>
          </p:cNvPr>
          <p:cNvSpPr txBox="1"/>
          <p:nvPr/>
        </p:nvSpPr>
        <p:spPr>
          <a:xfrm>
            <a:off x="4059892" y="5240239"/>
            <a:ext cx="55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32bits</a:t>
            </a:r>
          </a:p>
          <a:p>
            <a:endParaRPr lang="zh-CN" altLang="en-US" sz="900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0564614-AC08-3FC7-AD5E-7F7D597B3089}"/>
              </a:ext>
            </a:extLst>
          </p:cNvPr>
          <p:cNvSpPr txBox="1"/>
          <p:nvPr/>
        </p:nvSpPr>
        <p:spPr>
          <a:xfrm>
            <a:off x="4067423" y="5956854"/>
            <a:ext cx="55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32bits</a:t>
            </a:r>
          </a:p>
          <a:p>
            <a:endParaRPr lang="zh-CN" altLang="en-US" sz="900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0547005-3912-28C2-6A36-7165A72E8196}"/>
              </a:ext>
            </a:extLst>
          </p:cNvPr>
          <p:cNvSpPr txBox="1"/>
          <p:nvPr/>
        </p:nvSpPr>
        <p:spPr>
          <a:xfrm>
            <a:off x="734979" y="964168"/>
            <a:ext cx="55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32bits</a:t>
            </a:r>
          </a:p>
          <a:p>
            <a:endParaRPr lang="zh-CN" altLang="en-US" sz="900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0110F00B-CE36-05A5-8EEC-5601A145E197}"/>
              </a:ext>
            </a:extLst>
          </p:cNvPr>
          <p:cNvSpPr txBox="1"/>
          <p:nvPr/>
        </p:nvSpPr>
        <p:spPr>
          <a:xfrm>
            <a:off x="1273307" y="966097"/>
            <a:ext cx="55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32bits</a:t>
            </a:r>
          </a:p>
          <a:p>
            <a:endParaRPr lang="zh-CN" altLang="en-US" sz="900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E7C1E2F2-5F98-90CB-7EC7-5E51621C09EB}"/>
              </a:ext>
            </a:extLst>
          </p:cNvPr>
          <p:cNvSpPr txBox="1"/>
          <p:nvPr/>
        </p:nvSpPr>
        <p:spPr>
          <a:xfrm>
            <a:off x="6083665" y="3752417"/>
            <a:ext cx="55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32bits</a:t>
            </a:r>
          </a:p>
          <a:p>
            <a:endParaRPr lang="zh-CN" altLang="en-US" sz="900" dirty="0"/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50D431FB-184C-58E2-6434-7FE87162CC22}"/>
              </a:ext>
            </a:extLst>
          </p:cNvPr>
          <p:cNvCxnSpPr/>
          <p:nvPr/>
        </p:nvCxnSpPr>
        <p:spPr>
          <a:xfrm flipH="1">
            <a:off x="5608722" y="2683933"/>
            <a:ext cx="177799" cy="118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BD2306D0-0327-4419-216E-434273E02C2E}"/>
              </a:ext>
            </a:extLst>
          </p:cNvPr>
          <p:cNvSpPr txBox="1"/>
          <p:nvPr/>
        </p:nvSpPr>
        <p:spPr>
          <a:xfrm>
            <a:off x="5527855" y="2779978"/>
            <a:ext cx="55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1bit</a:t>
            </a:r>
          </a:p>
          <a:p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6496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60</Words>
  <Application>Microsoft Office PowerPoint</Application>
  <PresentationFormat>宽屏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 Taro</dc:creator>
  <cp:lastModifiedBy>Wild Taro</cp:lastModifiedBy>
  <cp:revision>7</cp:revision>
  <dcterms:created xsi:type="dcterms:W3CDTF">2025-07-04T03:05:47Z</dcterms:created>
  <dcterms:modified xsi:type="dcterms:W3CDTF">2025-07-07T09:30:23Z</dcterms:modified>
</cp:coreProperties>
</file>