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06" autoAdjust="0"/>
    <p:restoredTop sz="94660"/>
  </p:normalViewPr>
  <p:slideViewPr>
    <p:cSldViewPr>
      <p:cViewPr varScale="1">
        <p:scale>
          <a:sx n="85" d="100"/>
          <a:sy n="85" d="100"/>
        </p:scale>
        <p:origin x="-1608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CB325-35BE-490D-9762-04AC27F674C3}" type="datetimeFigureOut">
              <a:rPr lang="en-US" smtClean="0"/>
              <a:t>11/26/2012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0DE36-C6B3-429C-9B4E-1393057A22F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CB325-35BE-490D-9762-04AC27F674C3}" type="datetimeFigureOut">
              <a:rPr lang="en-US" smtClean="0"/>
              <a:t>11/26/2012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0DE36-C6B3-429C-9B4E-1393057A22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CB325-35BE-490D-9762-04AC27F674C3}" type="datetimeFigureOut">
              <a:rPr lang="en-US" smtClean="0"/>
              <a:t>11/26/2012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0DE36-C6B3-429C-9B4E-1393057A22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CB325-35BE-490D-9762-04AC27F674C3}" type="datetimeFigureOut">
              <a:rPr lang="en-US" smtClean="0"/>
              <a:t>11/26/2012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0DE36-C6B3-429C-9B4E-1393057A22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CB325-35BE-490D-9762-04AC27F674C3}" type="datetimeFigureOut">
              <a:rPr lang="en-US" smtClean="0"/>
              <a:t>11/26/2012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0DE36-C6B3-429C-9B4E-1393057A22F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CB325-35BE-490D-9762-04AC27F674C3}" type="datetimeFigureOut">
              <a:rPr lang="en-US" smtClean="0"/>
              <a:t>11/26/2012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0DE36-C6B3-429C-9B4E-1393057A22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CB325-35BE-490D-9762-04AC27F674C3}" type="datetimeFigureOut">
              <a:rPr lang="en-US" smtClean="0"/>
              <a:t>11/26/2012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0DE36-C6B3-429C-9B4E-1393057A22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CB325-35BE-490D-9762-04AC27F674C3}" type="datetimeFigureOut">
              <a:rPr lang="en-US" smtClean="0"/>
              <a:t>11/26/2012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0DE36-C6B3-429C-9B4E-1393057A22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CB325-35BE-490D-9762-04AC27F674C3}" type="datetimeFigureOut">
              <a:rPr lang="en-US" smtClean="0"/>
              <a:t>11/26/2012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0DE36-C6B3-429C-9B4E-1393057A22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CB325-35BE-490D-9762-04AC27F674C3}" type="datetimeFigureOut">
              <a:rPr lang="en-US" smtClean="0"/>
              <a:t>11/26/2012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0DE36-C6B3-429C-9B4E-1393057A22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CB325-35BE-490D-9762-04AC27F674C3}" type="datetimeFigureOut">
              <a:rPr lang="en-US" smtClean="0"/>
              <a:t>11/26/2012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1E20DE36-C6B3-429C-9B4E-1393057A22F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77CB325-35BE-490D-9762-04AC27F674C3}" type="datetimeFigureOut">
              <a:rPr lang="en-US" smtClean="0"/>
              <a:t>11/26/2012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E20DE36-C6B3-429C-9B4E-1393057A22F3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Prestige </a:t>
            </a:r>
            <a:r>
              <a:rPr lang="en-CA" dirty="0" err="1" smtClean="0"/>
              <a:t>YoYo</a:t>
            </a:r>
            <a:r>
              <a:rPr lang="en-CA" dirty="0"/>
              <a:t/>
            </a:r>
            <a:br>
              <a:rPr lang="en-CA" dirty="0"/>
            </a:br>
            <a:r>
              <a:rPr lang="en-CA" dirty="0" smtClean="0"/>
              <a:t>Production Reporting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err="1" smtClean="0"/>
              <a:t>Codeora</a:t>
            </a:r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214956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7998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27</TotalTime>
  <Words>3</Words>
  <Application>Microsoft Office PowerPoint</Application>
  <PresentationFormat>On-screen Show (4:3)</PresentationFormat>
  <Paragraphs>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Flow</vt:lpstr>
      <vt:lpstr>Prestige YoYo Production Reporting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Prestige YoYo Production Reporting</dc:title>
  <dc:creator>T</dc:creator>
  <cp:lastModifiedBy>T</cp:lastModifiedBy>
  <cp:revision>2</cp:revision>
  <dcterms:created xsi:type="dcterms:W3CDTF">2012-11-26T17:24:58Z</dcterms:created>
  <dcterms:modified xsi:type="dcterms:W3CDTF">2012-11-26T17:52:00Z</dcterms:modified>
</cp:coreProperties>
</file>