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85" d="100"/>
          <a:sy n="85" d="100"/>
        </p:scale>
        <p:origin x="-160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7CB325-35BE-490D-9762-04AC27F674C3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Prestige </a:t>
            </a:r>
            <a:r>
              <a:rPr lang="en-CA" dirty="0" err="1" smtClean="0"/>
              <a:t>YoYo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Production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Codeora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49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Our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 a solution that </a:t>
            </a:r>
            <a:r>
              <a:rPr lang="en-CA" dirty="0" smtClean="0"/>
              <a:t>is…</a:t>
            </a:r>
            <a:endParaRPr lang="en-CA" dirty="0" smtClean="0"/>
          </a:p>
          <a:p>
            <a:pPr lvl="1"/>
            <a:r>
              <a:rPr lang="en-CA" dirty="0" smtClean="0"/>
              <a:t>Scalable</a:t>
            </a:r>
            <a:endParaRPr lang="en-CA" dirty="0" smtClean="0"/>
          </a:p>
          <a:p>
            <a:pPr lvl="1"/>
            <a:r>
              <a:rPr lang="en-CA" dirty="0" smtClean="0"/>
              <a:t>Flexible</a:t>
            </a:r>
            <a:endParaRPr lang="en-CA" dirty="0" smtClean="0"/>
          </a:p>
          <a:p>
            <a:pPr lvl="1"/>
            <a:r>
              <a:rPr lang="en-CA" dirty="0" smtClean="0"/>
              <a:t>Maintainable</a:t>
            </a:r>
            <a:endParaRPr lang="en-CA" dirty="0" smtClean="0"/>
          </a:p>
          <a:p>
            <a:pPr lvl="1"/>
            <a:r>
              <a:rPr lang="en-CA" dirty="0" smtClean="0"/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402679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Application Backbone</a:t>
            </a:r>
          </a:p>
          <a:p>
            <a:pPr lvl="1"/>
            <a:r>
              <a:rPr lang="en-CA" dirty="0"/>
              <a:t>Entity Framework </a:t>
            </a:r>
            <a:r>
              <a:rPr lang="en-CA" dirty="0" smtClean="0"/>
              <a:t>4.1</a:t>
            </a:r>
            <a:endParaRPr lang="en-CA" dirty="0" smtClean="0"/>
          </a:p>
          <a:p>
            <a:pPr lvl="1"/>
            <a:r>
              <a:rPr lang="en-CA" dirty="0" smtClean="0"/>
              <a:t>ASP.NET </a:t>
            </a:r>
            <a:r>
              <a:rPr lang="en-CA" dirty="0" smtClean="0"/>
              <a:t>MVC </a:t>
            </a:r>
            <a:r>
              <a:rPr lang="en-CA" dirty="0" smtClean="0"/>
              <a:t>3</a:t>
            </a:r>
          </a:p>
          <a:p>
            <a:pPr lvl="1"/>
            <a:r>
              <a:rPr lang="en-CA" dirty="0" err="1" smtClean="0"/>
              <a:t>Ninject</a:t>
            </a:r>
            <a:endParaRPr lang="en-US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User Interface</a:t>
            </a:r>
          </a:p>
          <a:p>
            <a:pPr lvl="1"/>
            <a:r>
              <a:rPr lang="en-CA" dirty="0" err="1" smtClean="0"/>
              <a:t>Highcharts</a:t>
            </a:r>
            <a:endParaRPr lang="en-CA" dirty="0" smtClean="0"/>
          </a:p>
          <a:p>
            <a:pPr lvl="1"/>
            <a:r>
              <a:rPr lang="en-CA" dirty="0" err="1" smtClean="0"/>
              <a:t>jqGrid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885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Robust Reporting System</a:t>
            </a:r>
          </a:p>
          <a:p>
            <a:r>
              <a:rPr lang="en-CA" dirty="0" smtClean="0"/>
              <a:t>Flexible Weekly Production Schedule Tracker</a:t>
            </a:r>
          </a:p>
          <a:p>
            <a:r>
              <a:rPr lang="en-CA" dirty="0" smtClean="0"/>
              <a:t>Production Data Management</a:t>
            </a:r>
          </a:p>
          <a:p>
            <a:r>
              <a:rPr lang="en-CA" dirty="0" smtClean="0"/>
              <a:t>Application Security and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</TotalTime>
  <Words>47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Prestige YoYo Production Reporting</vt:lpstr>
      <vt:lpstr>Our Goal</vt:lpstr>
      <vt:lpstr>Our Platform</vt:lpstr>
      <vt:lpstr>Our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YoYo Production Reporting</dc:title>
  <dc:creator>T</dc:creator>
  <cp:lastModifiedBy>T</cp:lastModifiedBy>
  <cp:revision>18</cp:revision>
  <dcterms:created xsi:type="dcterms:W3CDTF">2012-11-26T17:24:58Z</dcterms:created>
  <dcterms:modified xsi:type="dcterms:W3CDTF">2012-12-02T20:50:01Z</dcterms:modified>
</cp:coreProperties>
</file>