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85" d="100"/>
          <a:sy n="85" d="100"/>
        </p:scale>
        <p:origin x="-160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7CB325-35BE-490D-9762-04AC27F674C3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Prestige </a:t>
            </a:r>
            <a:r>
              <a:rPr lang="en-CA" dirty="0" err="1" smtClean="0"/>
              <a:t>YoYo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Production 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Codeora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495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Our 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 a solution </a:t>
            </a:r>
            <a:r>
              <a:rPr lang="en-CA" dirty="0" smtClean="0"/>
              <a:t>that is</a:t>
            </a:r>
          </a:p>
          <a:p>
            <a:pPr lvl="1"/>
            <a:r>
              <a:rPr lang="en-CA" dirty="0" smtClean="0"/>
              <a:t>Scalable</a:t>
            </a:r>
          </a:p>
          <a:p>
            <a:pPr lvl="1"/>
            <a:r>
              <a:rPr lang="en-CA" dirty="0" smtClean="0"/>
              <a:t>Expandable</a:t>
            </a:r>
          </a:p>
          <a:p>
            <a:pPr lvl="1"/>
            <a:r>
              <a:rPr lang="en-CA" dirty="0" smtClean="0"/>
              <a:t>Maintainable</a:t>
            </a:r>
          </a:p>
          <a:p>
            <a:pPr lvl="1"/>
            <a:r>
              <a:rPr lang="en-CA" dirty="0" smtClean="0"/>
              <a:t>Cost-effective</a:t>
            </a:r>
          </a:p>
        </p:txBody>
      </p:sp>
    </p:spTree>
    <p:extLst>
      <p:ext uri="{BB962C8B-B14F-4D97-AF65-F5344CB8AC3E}">
        <p14:creationId xmlns:p14="http://schemas.microsoft.com/office/powerpoint/2010/main" val="40267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ASP.NET MVC 3</a:t>
            </a:r>
          </a:p>
          <a:p>
            <a:r>
              <a:rPr lang="en-CA" dirty="0" smtClean="0"/>
              <a:t>Entity Framework 4.1</a:t>
            </a:r>
          </a:p>
          <a:p>
            <a:r>
              <a:rPr lang="en-CA" dirty="0" err="1" smtClean="0"/>
              <a:t>jqGrid</a:t>
            </a:r>
            <a:endParaRPr lang="en-CA" dirty="0" smtClean="0"/>
          </a:p>
          <a:p>
            <a:r>
              <a:rPr lang="en-CA" dirty="0" err="1" smtClean="0"/>
              <a:t>Highcharts</a:t>
            </a:r>
            <a:endParaRPr lang="en-CA" dirty="0" smtClean="0"/>
          </a:p>
          <a:p>
            <a:r>
              <a:rPr lang="en-CA" smtClean="0"/>
              <a:t>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1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</TotalTime>
  <Words>25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Prestige YoYo Production Reporting</vt:lpstr>
      <vt:lpstr>Our Goal</vt:lpstr>
      <vt:lpstr>Our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YoYo Production Reporting</dc:title>
  <dc:creator>T</dc:creator>
  <cp:lastModifiedBy>T</cp:lastModifiedBy>
  <cp:revision>5</cp:revision>
  <dcterms:created xsi:type="dcterms:W3CDTF">2012-11-26T17:24:58Z</dcterms:created>
  <dcterms:modified xsi:type="dcterms:W3CDTF">2012-12-02T05:15:48Z</dcterms:modified>
</cp:coreProperties>
</file>