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ACD433"/>
    <a:srgbClr val="0D356F"/>
    <a:srgbClr val="256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FA405-84DE-4C2F-B869-410C48DFB7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77E85-0727-4CB9-9B04-AA8F18E3DE24}">
      <dgm:prSet phldrT="[Text]"/>
      <dgm:spPr/>
      <dgm:t>
        <a:bodyPr/>
        <a:lstStyle/>
        <a:p>
          <a:r>
            <a:rPr lang="en-US" dirty="0"/>
            <a:t>React Nate</a:t>
          </a:r>
        </a:p>
      </dgm:t>
    </dgm:pt>
    <dgm:pt modelId="{D662834A-F43A-433D-9D8F-442ADF56526B}" type="parTrans" cxnId="{389195DD-BA26-47F9-AAE8-85E7B3B26E42}">
      <dgm:prSet/>
      <dgm:spPr/>
      <dgm:t>
        <a:bodyPr/>
        <a:lstStyle/>
        <a:p>
          <a:endParaRPr lang="en-US"/>
        </a:p>
      </dgm:t>
    </dgm:pt>
    <dgm:pt modelId="{38B20A31-4300-4929-96FF-054E76D96712}" type="sibTrans" cxnId="{389195DD-BA26-47F9-AAE8-85E7B3B26E42}">
      <dgm:prSet/>
      <dgm:spPr/>
      <dgm:t>
        <a:bodyPr/>
        <a:lstStyle/>
        <a:p>
          <a:endParaRPr lang="en-US"/>
        </a:p>
      </dgm:t>
    </dgm:pt>
    <dgm:pt modelId="{3DD364A1-4F24-46C7-BF76-6E457DAC8F11}">
      <dgm:prSet phldrT="[Text]"/>
      <dgm:spPr/>
      <dgm:t>
        <a:bodyPr/>
        <a:lstStyle/>
        <a:p>
          <a:r>
            <a:rPr lang="en-US" dirty="0"/>
            <a:t>Flutter </a:t>
          </a:r>
        </a:p>
      </dgm:t>
    </dgm:pt>
    <dgm:pt modelId="{FE30D305-143F-4AE7-A36E-B9BA02DDCCBB}" type="parTrans" cxnId="{1AE818D5-4B10-47DC-8164-2FEB474B7E30}">
      <dgm:prSet/>
      <dgm:spPr/>
      <dgm:t>
        <a:bodyPr/>
        <a:lstStyle/>
        <a:p>
          <a:endParaRPr lang="en-US"/>
        </a:p>
      </dgm:t>
    </dgm:pt>
    <dgm:pt modelId="{86051859-C10F-4632-B2E7-41B2D33E3C63}" type="sibTrans" cxnId="{1AE818D5-4B10-47DC-8164-2FEB474B7E30}">
      <dgm:prSet/>
      <dgm:spPr/>
      <dgm:t>
        <a:bodyPr/>
        <a:lstStyle/>
        <a:p>
          <a:endParaRPr lang="en-US"/>
        </a:p>
      </dgm:t>
    </dgm:pt>
    <dgm:pt modelId="{159802B6-D3A5-424D-A5B6-17D325C50B77}">
      <dgm:prSet phldrT="[Text]"/>
      <dgm:spPr/>
      <dgm:t>
        <a:bodyPr/>
        <a:lstStyle/>
        <a:p>
          <a:r>
            <a:rPr lang="en-US" dirty="0"/>
            <a:t>Ionic </a:t>
          </a:r>
        </a:p>
      </dgm:t>
    </dgm:pt>
    <dgm:pt modelId="{A04B1800-2212-4851-803D-DC96D71BECC8}" type="parTrans" cxnId="{988ECF21-1FC1-40D2-825F-E907FD6DD3AC}">
      <dgm:prSet/>
      <dgm:spPr/>
      <dgm:t>
        <a:bodyPr/>
        <a:lstStyle/>
        <a:p>
          <a:endParaRPr lang="en-US"/>
        </a:p>
      </dgm:t>
    </dgm:pt>
    <dgm:pt modelId="{01ACE7D8-189F-4343-BFA0-FBED0AB4C805}" type="sibTrans" cxnId="{988ECF21-1FC1-40D2-825F-E907FD6DD3AC}">
      <dgm:prSet/>
      <dgm:spPr/>
      <dgm:t>
        <a:bodyPr/>
        <a:lstStyle/>
        <a:p>
          <a:endParaRPr lang="en-US"/>
        </a:p>
      </dgm:t>
    </dgm:pt>
    <dgm:pt modelId="{53689DAB-693D-4964-8B3C-6F16ADCB8FB3}">
      <dgm:prSet phldrT="[Text]"/>
      <dgm:spPr/>
      <dgm:t>
        <a:bodyPr/>
        <a:lstStyle/>
        <a:p>
          <a:r>
            <a:rPr lang="en-US" dirty="0"/>
            <a:t>Xamarin </a:t>
          </a:r>
        </a:p>
      </dgm:t>
    </dgm:pt>
    <dgm:pt modelId="{B9EF3AC2-2182-4E65-BA9F-E69D833EDA1C}" type="parTrans" cxnId="{193EB608-4186-4C05-9F51-F97D25E82424}">
      <dgm:prSet/>
      <dgm:spPr/>
      <dgm:t>
        <a:bodyPr/>
        <a:lstStyle/>
        <a:p>
          <a:endParaRPr lang="en-US"/>
        </a:p>
      </dgm:t>
    </dgm:pt>
    <dgm:pt modelId="{7FBDB22C-F525-4134-8FFB-F3C9022D0844}" type="sibTrans" cxnId="{193EB608-4186-4C05-9F51-F97D25E82424}">
      <dgm:prSet/>
      <dgm:spPr/>
      <dgm:t>
        <a:bodyPr/>
        <a:lstStyle/>
        <a:p>
          <a:endParaRPr lang="en-US"/>
        </a:p>
      </dgm:t>
    </dgm:pt>
    <dgm:pt modelId="{2F86FC2F-C1B2-4268-91DB-0CCFB8786D09}">
      <dgm:prSet phldrT="[Text]"/>
      <dgm:spPr/>
      <dgm:t>
        <a:bodyPr/>
        <a:lstStyle/>
        <a:p>
          <a:r>
            <a:rPr lang="en-US" dirty="0"/>
            <a:t>PhoneGap </a:t>
          </a:r>
        </a:p>
      </dgm:t>
    </dgm:pt>
    <dgm:pt modelId="{C379137F-D7E8-4B51-8D83-049D2EED856F}" type="parTrans" cxnId="{A693699B-B0ED-4CCD-9856-4B517259B8D3}">
      <dgm:prSet/>
      <dgm:spPr/>
      <dgm:t>
        <a:bodyPr/>
        <a:lstStyle/>
        <a:p>
          <a:endParaRPr lang="en-US"/>
        </a:p>
      </dgm:t>
    </dgm:pt>
    <dgm:pt modelId="{62591D1C-CAB9-48AF-8FBD-36477155B710}" type="sibTrans" cxnId="{A693699B-B0ED-4CCD-9856-4B517259B8D3}">
      <dgm:prSet/>
      <dgm:spPr/>
      <dgm:t>
        <a:bodyPr/>
        <a:lstStyle/>
        <a:p>
          <a:endParaRPr lang="en-US"/>
        </a:p>
      </dgm:t>
    </dgm:pt>
    <dgm:pt modelId="{D7914CBF-EE30-44E6-BCBD-03EBFCA2EDB3}" type="pres">
      <dgm:prSet presAssocID="{40EFA405-84DE-4C2F-B869-410C48DFB732}" presName="vert0" presStyleCnt="0">
        <dgm:presLayoutVars>
          <dgm:dir/>
          <dgm:animOne val="branch"/>
          <dgm:animLvl val="lvl"/>
        </dgm:presLayoutVars>
      </dgm:prSet>
      <dgm:spPr/>
    </dgm:pt>
    <dgm:pt modelId="{0D926682-635E-4F83-9C3D-664AF72DE96C}" type="pres">
      <dgm:prSet presAssocID="{E5277E85-0727-4CB9-9B04-AA8F18E3DE24}" presName="thickLine" presStyleLbl="alignNode1" presStyleIdx="0" presStyleCnt="5"/>
      <dgm:spPr/>
    </dgm:pt>
    <dgm:pt modelId="{7A2E828D-B0FF-4728-9F1F-F8C0B311BA51}" type="pres">
      <dgm:prSet presAssocID="{E5277E85-0727-4CB9-9B04-AA8F18E3DE24}" presName="horz1" presStyleCnt="0"/>
      <dgm:spPr/>
    </dgm:pt>
    <dgm:pt modelId="{2E9562A2-C0DD-4DFC-A52E-1488065D76FF}" type="pres">
      <dgm:prSet presAssocID="{E5277E85-0727-4CB9-9B04-AA8F18E3DE24}" presName="tx1" presStyleLbl="revTx" presStyleIdx="0" presStyleCnt="5"/>
      <dgm:spPr/>
    </dgm:pt>
    <dgm:pt modelId="{EDA51ED1-9764-47E7-B748-C629BB432A03}" type="pres">
      <dgm:prSet presAssocID="{E5277E85-0727-4CB9-9B04-AA8F18E3DE24}" presName="vert1" presStyleCnt="0"/>
      <dgm:spPr/>
    </dgm:pt>
    <dgm:pt modelId="{D3B69321-B184-4964-B7E7-E5C9A288FB94}" type="pres">
      <dgm:prSet presAssocID="{3DD364A1-4F24-46C7-BF76-6E457DAC8F11}" presName="thickLine" presStyleLbl="alignNode1" presStyleIdx="1" presStyleCnt="5"/>
      <dgm:spPr/>
    </dgm:pt>
    <dgm:pt modelId="{C0A0A32B-2F50-4BBD-8295-E0F0FFC8D727}" type="pres">
      <dgm:prSet presAssocID="{3DD364A1-4F24-46C7-BF76-6E457DAC8F11}" presName="horz1" presStyleCnt="0"/>
      <dgm:spPr/>
    </dgm:pt>
    <dgm:pt modelId="{308AD93B-A455-484C-BD80-4F12ED95ABF3}" type="pres">
      <dgm:prSet presAssocID="{3DD364A1-4F24-46C7-BF76-6E457DAC8F11}" presName="tx1" presStyleLbl="revTx" presStyleIdx="1" presStyleCnt="5"/>
      <dgm:spPr/>
    </dgm:pt>
    <dgm:pt modelId="{970CAABD-D746-4544-ACCA-9AC5F6C0D58E}" type="pres">
      <dgm:prSet presAssocID="{3DD364A1-4F24-46C7-BF76-6E457DAC8F11}" presName="vert1" presStyleCnt="0"/>
      <dgm:spPr/>
    </dgm:pt>
    <dgm:pt modelId="{F52B8366-A039-435B-85EE-71E26F0CBD62}" type="pres">
      <dgm:prSet presAssocID="{159802B6-D3A5-424D-A5B6-17D325C50B77}" presName="thickLine" presStyleLbl="alignNode1" presStyleIdx="2" presStyleCnt="5"/>
      <dgm:spPr/>
    </dgm:pt>
    <dgm:pt modelId="{4E382FE0-E89D-44A8-90B3-D4BAC5B1B0CB}" type="pres">
      <dgm:prSet presAssocID="{159802B6-D3A5-424D-A5B6-17D325C50B77}" presName="horz1" presStyleCnt="0"/>
      <dgm:spPr/>
    </dgm:pt>
    <dgm:pt modelId="{0ACAFD59-5A1D-4471-AE9F-66F8F24D3D54}" type="pres">
      <dgm:prSet presAssocID="{159802B6-D3A5-424D-A5B6-17D325C50B77}" presName="tx1" presStyleLbl="revTx" presStyleIdx="2" presStyleCnt="5"/>
      <dgm:spPr/>
    </dgm:pt>
    <dgm:pt modelId="{7C32FF95-DBEB-40DE-BD04-DF319AA578A3}" type="pres">
      <dgm:prSet presAssocID="{159802B6-D3A5-424D-A5B6-17D325C50B77}" presName="vert1" presStyleCnt="0"/>
      <dgm:spPr/>
    </dgm:pt>
    <dgm:pt modelId="{3321EC97-CBC0-40EF-8100-D83E4524C64D}" type="pres">
      <dgm:prSet presAssocID="{53689DAB-693D-4964-8B3C-6F16ADCB8FB3}" presName="thickLine" presStyleLbl="alignNode1" presStyleIdx="3" presStyleCnt="5"/>
      <dgm:spPr/>
    </dgm:pt>
    <dgm:pt modelId="{34B09026-60CF-40CE-B64B-DA8E4B013153}" type="pres">
      <dgm:prSet presAssocID="{53689DAB-693D-4964-8B3C-6F16ADCB8FB3}" presName="horz1" presStyleCnt="0"/>
      <dgm:spPr/>
    </dgm:pt>
    <dgm:pt modelId="{2DFA4E84-F3C7-4862-843B-8B5FBA17A0F9}" type="pres">
      <dgm:prSet presAssocID="{53689DAB-693D-4964-8B3C-6F16ADCB8FB3}" presName="tx1" presStyleLbl="revTx" presStyleIdx="3" presStyleCnt="5"/>
      <dgm:spPr/>
    </dgm:pt>
    <dgm:pt modelId="{B6D71319-78A4-45D4-AC51-D5AAFAB78933}" type="pres">
      <dgm:prSet presAssocID="{53689DAB-693D-4964-8B3C-6F16ADCB8FB3}" presName="vert1" presStyleCnt="0"/>
      <dgm:spPr/>
    </dgm:pt>
    <dgm:pt modelId="{4BC9EFBE-3019-49A8-B0EA-F2A7235AA47B}" type="pres">
      <dgm:prSet presAssocID="{2F86FC2F-C1B2-4268-91DB-0CCFB8786D09}" presName="thickLine" presStyleLbl="alignNode1" presStyleIdx="4" presStyleCnt="5"/>
      <dgm:spPr/>
    </dgm:pt>
    <dgm:pt modelId="{4C8CB02D-B8DE-4342-B4CB-0958BD797BBC}" type="pres">
      <dgm:prSet presAssocID="{2F86FC2F-C1B2-4268-91DB-0CCFB8786D09}" presName="horz1" presStyleCnt="0"/>
      <dgm:spPr/>
    </dgm:pt>
    <dgm:pt modelId="{A04C3406-0CC8-4B08-9338-E9A8A12FF1CE}" type="pres">
      <dgm:prSet presAssocID="{2F86FC2F-C1B2-4268-91DB-0CCFB8786D09}" presName="tx1" presStyleLbl="revTx" presStyleIdx="4" presStyleCnt="5"/>
      <dgm:spPr/>
    </dgm:pt>
    <dgm:pt modelId="{6DC87DD0-2FA0-48AB-BDC6-5C398A03E3FC}" type="pres">
      <dgm:prSet presAssocID="{2F86FC2F-C1B2-4268-91DB-0CCFB8786D09}" presName="vert1" presStyleCnt="0"/>
      <dgm:spPr/>
    </dgm:pt>
  </dgm:ptLst>
  <dgm:cxnLst>
    <dgm:cxn modelId="{193EB608-4186-4C05-9F51-F97D25E82424}" srcId="{40EFA405-84DE-4C2F-B869-410C48DFB732}" destId="{53689DAB-693D-4964-8B3C-6F16ADCB8FB3}" srcOrd="3" destOrd="0" parTransId="{B9EF3AC2-2182-4E65-BA9F-E69D833EDA1C}" sibTransId="{7FBDB22C-F525-4134-8FFB-F3C9022D0844}"/>
    <dgm:cxn modelId="{C5E2BD0E-3106-4D71-98D6-E696EB9CB51D}" type="presOf" srcId="{3DD364A1-4F24-46C7-BF76-6E457DAC8F11}" destId="{308AD93B-A455-484C-BD80-4F12ED95ABF3}" srcOrd="0" destOrd="0" presId="urn:microsoft.com/office/officeart/2008/layout/LinedList"/>
    <dgm:cxn modelId="{27393111-8DFC-4B2D-B69B-3C720B44BBB3}" type="presOf" srcId="{159802B6-D3A5-424D-A5B6-17D325C50B77}" destId="{0ACAFD59-5A1D-4471-AE9F-66F8F24D3D54}" srcOrd="0" destOrd="0" presId="urn:microsoft.com/office/officeart/2008/layout/LinedList"/>
    <dgm:cxn modelId="{988ECF21-1FC1-40D2-825F-E907FD6DD3AC}" srcId="{40EFA405-84DE-4C2F-B869-410C48DFB732}" destId="{159802B6-D3A5-424D-A5B6-17D325C50B77}" srcOrd="2" destOrd="0" parTransId="{A04B1800-2212-4851-803D-DC96D71BECC8}" sibTransId="{01ACE7D8-189F-4343-BFA0-FBED0AB4C805}"/>
    <dgm:cxn modelId="{82BE354E-7D88-4B26-BFAD-F31597C8B2DF}" type="presOf" srcId="{40EFA405-84DE-4C2F-B869-410C48DFB732}" destId="{D7914CBF-EE30-44E6-BCBD-03EBFCA2EDB3}" srcOrd="0" destOrd="0" presId="urn:microsoft.com/office/officeart/2008/layout/LinedList"/>
    <dgm:cxn modelId="{A760C985-46AB-4275-9B47-A7F89E7E76E1}" type="presOf" srcId="{E5277E85-0727-4CB9-9B04-AA8F18E3DE24}" destId="{2E9562A2-C0DD-4DFC-A52E-1488065D76FF}" srcOrd="0" destOrd="0" presId="urn:microsoft.com/office/officeart/2008/layout/LinedList"/>
    <dgm:cxn modelId="{EEE6D78C-14CA-4C31-B69A-34B728F15541}" type="presOf" srcId="{53689DAB-693D-4964-8B3C-6F16ADCB8FB3}" destId="{2DFA4E84-F3C7-4862-843B-8B5FBA17A0F9}" srcOrd="0" destOrd="0" presId="urn:microsoft.com/office/officeart/2008/layout/LinedList"/>
    <dgm:cxn modelId="{A693699B-B0ED-4CCD-9856-4B517259B8D3}" srcId="{40EFA405-84DE-4C2F-B869-410C48DFB732}" destId="{2F86FC2F-C1B2-4268-91DB-0CCFB8786D09}" srcOrd="4" destOrd="0" parTransId="{C379137F-D7E8-4B51-8D83-049D2EED856F}" sibTransId="{62591D1C-CAB9-48AF-8FBD-36477155B710}"/>
    <dgm:cxn modelId="{5D30F5CB-4D7A-4BB8-8CD6-F2714727ED9B}" type="presOf" srcId="{2F86FC2F-C1B2-4268-91DB-0CCFB8786D09}" destId="{A04C3406-0CC8-4B08-9338-E9A8A12FF1CE}" srcOrd="0" destOrd="0" presId="urn:microsoft.com/office/officeart/2008/layout/LinedList"/>
    <dgm:cxn modelId="{1AE818D5-4B10-47DC-8164-2FEB474B7E30}" srcId="{40EFA405-84DE-4C2F-B869-410C48DFB732}" destId="{3DD364A1-4F24-46C7-BF76-6E457DAC8F11}" srcOrd="1" destOrd="0" parTransId="{FE30D305-143F-4AE7-A36E-B9BA02DDCCBB}" sibTransId="{86051859-C10F-4632-B2E7-41B2D33E3C63}"/>
    <dgm:cxn modelId="{389195DD-BA26-47F9-AAE8-85E7B3B26E42}" srcId="{40EFA405-84DE-4C2F-B869-410C48DFB732}" destId="{E5277E85-0727-4CB9-9B04-AA8F18E3DE24}" srcOrd="0" destOrd="0" parTransId="{D662834A-F43A-433D-9D8F-442ADF56526B}" sibTransId="{38B20A31-4300-4929-96FF-054E76D96712}"/>
    <dgm:cxn modelId="{D37D8AED-7EFE-4DA9-8F69-34BB28B45355}" type="presParOf" srcId="{D7914CBF-EE30-44E6-BCBD-03EBFCA2EDB3}" destId="{0D926682-635E-4F83-9C3D-664AF72DE96C}" srcOrd="0" destOrd="0" presId="urn:microsoft.com/office/officeart/2008/layout/LinedList"/>
    <dgm:cxn modelId="{454CE84F-D372-4673-AFA8-B4DA12EAA075}" type="presParOf" srcId="{D7914CBF-EE30-44E6-BCBD-03EBFCA2EDB3}" destId="{7A2E828D-B0FF-4728-9F1F-F8C0B311BA51}" srcOrd="1" destOrd="0" presId="urn:microsoft.com/office/officeart/2008/layout/LinedList"/>
    <dgm:cxn modelId="{B307FE7B-E06D-4304-B641-87F59B77C921}" type="presParOf" srcId="{7A2E828D-B0FF-4728-9F1F-F8C0B311BA51}" destId="{2E9562A2-C0DD-4DFC-A52E-1488065D76FF}" srcOrd="0" destOrd="0" presId="urn:microsoft.com/office/officeart/2008/layout/LinedList"/>
    <dgm:cxn modelId="{48C13D7E-34C7-4DDF-B1E0-913F03EBB604}" type="presParOf" srcId="{7A2E828D-B0FF-4728-9F1F-F8C0B311BA51}" destId="{EDA51ED1-9764-47E7-B748-C629BB432A03}" srcOrd="1" destOrd="0" presId="urn:microsoft.com/office/officeart/2008/layout/LinedList"/>
    <dgm:cxn modelId="{20FCBB43-DD35-4A99-B6CF-400A13736F74}" type="presParOf" srcId="{D7914CBF-EE30-44E6-BCBD-03EBFCA2EDB3}" destId="{D3B69321-B184-4964-B7E7-E5C9A288FB94}" srcOrd="2" destOrd="0" presId="urn:microsoft.com/office/officeart/2008/layout/LinedList"/>
    <dgm:cxn modelId="{B9C5BD3C-F375-49B6-86C1-A59BB0591F03}" type="presParOf" srcId="{D7914CBF-EE30-44E6-BCBD-03EBFCA2EDB3}" destId="{C0A0A32B-2F50-4BBD-8295-E0F0FFC8D727}" srcOrd="3" destOrd="0" presId="urn:microsoft.com/office/officeart/2008/layout/LinedList"/>
    <dgm:cxn modelId="{9E40058A-AB82-436F-B8D9-23EF8901FE2F}" type="presParOf" srcId="{C0A0A32B-2F50-4BBD-8295-E0F0FFC8D727}" destId="{308AD93B-A455-484C-BD80-4F12ED95ABF3}" srcOrd="0" destOrd="0" presId="urn:microsoft.com/office/officeart/2008/layout/LinedList"/>
    <dgm:cxn modelId="{45DE9B70-F8AB-4517-BE79-A42E7455833A}" type="presParOf" srcId="{C0A0A32B-2F50-4BBD-8295-E0F0FFC8D727}" destId="{970CAABD-D746-4544-ACCA-9AC5F6C0D58E}" srcOrd="1" destOrd="0" presId="urn:microsoft.com/office/officeart/2008/layout/LinedList"/>
    <dgm:cxn modelId="{BAD66F8C-615C-4685-B04F-ACDA8F1E0689}" type="presParOf" srcId="{D7914CBF-EE30-44E6-BCBD-03EBFCA2EDB3}" destId="{F52B8366-A039-435B-85EE-71E26F0CBD62}" srcOrd="4" destOrd="0" presId="urn:microsoft.com/office/officeart/2008/layout/LinedList"/>
    <dgm:cxn modelId="{18907269-03B6-4EE4-A39E-44E428C1FB99}" type="presParOf" srcId="{D7914CBF-EE30-44E6-BCBD-03EBFCA2EDB3}" destId="{4E382FE0-E89D-44A8-90B3-D4BAC5B1B0CB}" srcOrd="5" destOrd="0" presId="urn:microsoft.com/office/officeart/2008/layout/LinedList"/>
    <dgm:cxn modelId="{BF5BD692-641D-42EE-A81D-810B04474C40}" type="presParOf" srcId="{4E382FE0-E89D-44A8-90B3-D4BAC5B1B0CB}" destId="{0ACAFD59-5A1D-4471-AE9F-66F8F24D3D54}" srcOrd="0" destOrd="0" presId="urn:microsoft.com/office/officeart/2008/layout/LinedList"/>
    <dgm:cxn modelId="{585E4886-DEAD-4C56-9549-91FEBF4302C9}" type="presParOf" srcId="{4E382FE0-E89D-44A8-90B3-D4BAC5B1B0CB}" destId="{7C32FF95-DBEB-40DE-BD04-DF319AA578A3}" srcOrd="1" destOrd="0" presId="urn:microsoft.com/office/officeart/2008/layout/LinedList"/>
    <dgm:cxn modelId="{A9E92DC2-0008-4E6C-81B6-1FF2893E26D7}" type="presParOf" srcId="{D7914CBF-EE30-44E6-BCBD-03EBFCA2EDB3}" destId="{3321EC97-CBC0-40EF-8100-D83E4524C64D}" srcOrd="6" destOrd="0" presId="urn:microsoft.com/office/officeart/2008/layout/LinedList"/>
    <dgm:cxn modelId="{CF90F765-A6BC-448C-A36A-AA39E10D9CF7}" type="presParOf" srcId="{D7914CBF-EE30-44E6-BCBD-03EBFCA2EDB3}" destId="{34B09026-60CF-40CE-B64B-DA8E4B013153}" srcOrd="7" destOrd="0" presId="urn:microsoft.com/office/officeart/2008/layout/LinedList"/>
    <dgm:cxn modelId="{368438D3-438D-4194-A67C-883FD3B267BD}" type="presParOf" srcId="{34B09026-60CF-40CE-B64B-DA8E4B013153}" destId="{2DFA4E84-F3C7-4862-843B-8B5FBA17A0F9}" srcOrd="0" destOrd="0" presId="urn:microsoft.com/office/officeart/2008/layout/LinedList"/>
    <dgm:cxn modelId="{9083B287-A5D8-4742-9B9E-1371EF1922E0}" type="presParOf" srcId="{34B09026-60CF-40CE-B64B-DA8E4B013153}" destId="{B6D71319-78A4-45D4-AC51-D5AAFAB78933}" srcOrd="1" destOrd="0" presId="urn:microsoft.com/office/officeart/2008/layout/LinedList"/>
    <dgm:cxn modelId="{4CA6A986-4217-441C-B768-8A854B9E7B52}" type="presParOf" srcId="{D7914CBF-EE30-44E6-BCBD-03EBFCA2EDB3}" destId="{4BC9EFBE-3019-49A8-B0EA-F2A7235AA47B}" srcOrd="8" destOrd="0" presId="urn:microsoft.com/office/officeart/2008/layout/LinedList"/>
    <dgm:cxn modelId="{16D8F29C-D303-4DE1-A941-EAFF1004F0B9}" type="presParOf" srcId="{D7914CBF-EE30-44E6-BCBD-03EBFCA2EDB3}" destId="{4C8CB02D-B8DE-4342-B4CB-0958BD797BBC}" srcOrd="9" destOrd="0" presId="urn:microsoft.com/office/officeart/2008/layout/LinedList"/>
    <dgm:cxn modelId="{FC9204E7-912A-4DFA-8D35-BEAD422DCDB6}" type="presParOf" srcId="{4C8CB02D-B8DE-4342-B4CB-0958BD797BBC}" destId="{A04C3406-0CC8-4B08-9338-E9A8A12FF1CE}" srcOrd="0" destOrd="0" presId="urn:microsoft.com/office/officeart/2008/layout/LinedList"/>
    <dgm:cxn modelId="{DB6D358D-0820-412F-A5AA-56FCE0984644}" type="presParOf" srcId="{4C8CB02D-B8DE-4342-B4CB-0958BD797BBC}" destId="{6DC87DD0-2FA0-48AB-BDC6-5C398A03E3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C6CA83-A17A-4DF8-8059-9DEC6BE19945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E57A4B-4AF5-4B35-BB6C-9D2A4E7F32AE}">
      <dgm:prSet phldrT="[Text]" custT="1"/>
      <dgm:spPr/>
      <dgm:t>
        <a:bodyPr/>
        <a:lstStyle/>
        <a:p>
          <a:r>
            <a:rPr lang="en-US" sz="1800" dirty="0">
              <a:latin typeface="Aileron SemiBold" panose="00000700000000000000" pitchFamily="50" charset="0"/>
            </a:rPr>
            <a:t>Identification of Purpose</a:t>
          </a:r>
        </a:p>
      </dgm:t>
    </dgm:pt>
    <dgm:pt modelId="{D9D21F01-136A-4D49-8464-5712D477FC22}" type="parTrans" cxnId="{7D17DA37-BBDE-4B99-8E38-104AC8B371E3}">
      <dgm:prSet/>
      <dgm:spPr/>
      <dgm:t>
        <a:bodyPr/>
        <a:lstStyle/>
        <a:p>
          <a:endParaRPr lang="en-US"/>
        </a:p>
      </dgm:t>
    </dgm:pt>
    <dgm:pt modelId="{178994EE-D5DC-4937-9BFD-20DEECD81B96}" type="sibTrans" cxnId="{7D17DA37-BBDE-4B99-8E38-104AC8B371E3}">
      <dgm:prSet/>
      <dgm:spPr/>
      <dgm:t>
        <a:bodyPr/>
        <a:lstStyle/>
        <a:p>
          <a:endParaRPr lang="en-US"/>
        </a:p>
      </dgm:t>
    </dgm:pt>
    <dgm:pt modelId="{5310B0E5-E35F-4834-AFCD-B4937783D8F6}">
      <dgm:prSet phldrT="[Text]" custT="1"/>
      <dgm:spPr/>
      <dgm:t>
        <a:bodyPr/>
        <a:lstStyle/>
        <a:p>
          <a:r>
            <a:rPr lang="en-US" sz="1800" dirty="0">
              <a:latin typeface="Aileron SemiBold" panose="00000700000000000000" pitchFamily="50" charset="0"/>
            </a:rPr>
            <a:t>Market Research</a:t>
          </a:r>
        </a:p>
      </dgm:t>
    </dgm:pt>
    <dgm:pt modelId="{24329FDE-D957-4D1D-921F-536E34D8D40E}" type="parTrans" cxnId="{B129F12A-9849-45D5-A76D-79F6C0DAF948}">
      <dgm:prSet/>
      <dgm:spPr/>
      <dgm:t>
        <a:bodyPr/>
        <a:lstStyle/>
        <a:p>
          <a:endParaRPr lang="en-US"/>
        </a:p>
      </dgm:t>
    </dgm:pt>
    <dgm:pt modelId="{989113C8-6CA6-4E54-8C35-8479A3708321}" type="sibTrans" cxnId="{B129F12A-9849-45D5-A76D-79F6C0DAF948}">
      <dgm:prSet/>
      <dgm:spPr/>
      <dgm:t>
        <a:bodyPr/>
        <a:lstStyle/>
        <a:p>
          <a:endParaRPr lang="en-US"/>
        </a:p>
      </dgm:t>
    </dgm:pt>
    <dgm:pt modelId="{93E386C4-7C8D-47F5-93C6-840FDFC20B12}">
      <dgm:prSet phldrT="[Text]" custT="1"/>
      <dgm:spPr/>
      <dgm:t>
        <a:bodyPr/>
        <a:lstStyle/>
        <a:p>
          <a:r>
            <a:rPr lang="en-US" sz="1800" dirty="0">
              <a:latin typeface="Aileron SemiBold" panose="00000700000000000000" pitchFamily="50" charset="0"/>
            </a:rPr>
            <a:t>Platform Determination</a:t>
          </a:r>
        </a:p>
      </dgm:t>
    </dgm:pt>
    <dgm:pt modelId="{9FC9234F-E641-4332-A844-F7A5D1AC1142}" type="parTrans" cxnId="{DEE069D7-8A4C-4AE0-A2B4-40840B1413D8}">
      <dgm:prSet/>
      <dgm:spPr/>
      <dgm:t>
        <a:bodyPr/>
        <a:lstStyle/>
        <a:p>
          <a:endParaRPr lang="en-US"/>
        </a:p>
      </dgm:t>
    </dgm:pt>
    <dgm:pt modelId="{5615E8BD-4B86-4D33-9E8A-4996CDCBB8BA}" type="sibTrans" cxnId="{DEE069D7-8A4C-4AE0-A2B4-40840B1413D8}">
      <dgm:prSet/>
      <dgm:spPr/>
      <dgm:t>
        <a:bodyPr/>
        <a:lstStyle/>
        <a:p>
          <a:endParaRPr lang="en-US"/>
        </a:p>
      </dgm:t>
    </dgm:pt>
    <dgm:pt modelId="{C06D84F5-F260-408F-A426-8440DA92CE8A}">
      <dgm:prSet phldrT="[Text]" custT="1"/>
      <dgm:spPr/>
      <dgm:t>
        <a:bodyPr/>
        <a:lstStyle/>
        <a:p>
          <a:r>
            <a:rPr lang="en-US" sz="1800" dirty="0">
              <a:latin typeface="Aileron SemiBold" panose="00000700000000000000" pitchFamily="50" charset="0"/>
            </a:rPr>
            <a:t>Definition of Technical Requirements</a:t>
          </a:r>
        </a:p>
      </dgm:t>
    </dgm:pt>
    <dgm:pt modelId="{064CD1A2-944D-4D65-89BC-FAB7971923D0}" type="parTrans" cxnId="{62BDE1DC-62EB-4318-AACE-A36E13ED7AEE}">
      <dgm:prSet/>
      <dgm:spPr/>
      <dgm:t>
        <a:bodyPr/>
        <a:lstStyle/>
        <a:p>
          <a:endParaRPr lang="en-US"/>
        </a:p>
      </dgm:t>
    </dgm:pt>
    <dgm:pt modelId="{063D89CB-5DC1-44DB-AF0B-C1D13F75BD5C}" type="sibTrans" cxnId="{62BDE1DC-62EB-4318-AACE-A36E13ED7AEE}">
      <dgm:prSet/>
      <dgm:spPr/>
      <dgm:t>
        <a:bodyPr/>
        <a:lstStyle/>
        <a:p>
          <a:endParaRPr lang="en-US"/>
        </a:p>
      </dgm:t>
    </dgm:pt>
    <dgm:pt modelId="{41A7D144-2203-4395-840F-5C4427E38EC1}">
      <dgm:prSet phldrT="[Text]" custT="1"/>
      <dgm:spPr/>
      <dgm:t>
        <a:bodyPr/>
        <a:lstStyle/>
        <a:p>
          <a:r>
            <a:rPr lang="en-US" sz="1800" dirty="0">
              <a:latin typeface="Aileron SemiBold" panose="00000700000000000000" pitchFamily="50" charset="0"/>
            </a:rPr>
            <a:t>Creation of Use Case</a:t>
          </a:r>
        </a:p>
      </dgm:t>
    </dgm:pt>
    <dgm:pt modelId="{123888BA-9BB0-4F9B-8690-46DB50E06BBC}" type="parTrans" cxnId="{CB8669C0-87DC-49EB-8BC2-909FB1A2C030}">
      <dgm:prSet/>
      <dgm:spPr/>
      <dgm:t>
        <a:bodyPr/>
        <a:lstStyle/>
        <a:p>
          <a:endParaRPr lang="en-US"/>
        </a:p>
      </dgm:t>
    </dgm:pt>
    <dgm:pt modelId="{B425AD58-EAF1-4F87-AF7F-B482EEEE5119}" type="sibTrans" cxnId="{CB8669C0-87DC-49EB-8BC2-909FB1A2C030}">
      <dgm:prSet/>
      <dgm:spPr/>
      <dgm:t>
        <a:bodyPr/>
        <a:lstStyle/>
        <a:p>
          <a:endParaRPr lang="en-US"/>
        </a:p>
      </dgm:t>
    </dgm:pt>
    <dgm:pt modelId="{90703E01-BDE6-430C-84D1-5368D80717FD}">
      <dgm:prSet phldrT="[Text]" custT="1"/>
      <dgm:spPr/>
      <dgm:t>
        <a:bodyPr/>
        <a:lstStyle/>
        <a:p>
          <a:r>
            <a:rPr lang="en-US" sz="1800" dirty="0">
              <a:latin typeface="Aileron SemiBold" panose="00000700000000000000" pitchFamily="50" charset="0"/>
            </a:rPr>
            <a:t>Prioritize Features</a:t>
          </a:r>
        </a:p>
      </dgm:t>
    </dgm:pt>
    <dgm:pt modelId="{0537CEC8-5A4B-46FE-8A13-517EEED48C62}" type="parTrans" cxnId="{21977A14-866E-4394-B1F1-224AFFF7AD8F}">
      <dgm:prSet/>
      <dgm:spPr/>
      <dgm:t>
        <a:bodyPr/>
        <a:lstStyle/>
        <a:p>
          <a:endParaRPr lang="en-US"/>
        </a:p>
      </dgm:t>
    </dgm:pt>
    <dgm:pt modelId="{4DA0EA43-5417-4854-9F5D-36E143B307E6}" type="sibTrans" cxnId="{21977A14-866E-4394-B1F1-224AFFF7AD8F}">
      <dgm:prSet/>
      <dgm:spPr/>
      <dgm:t>
        <a:bodyPr/>
        <a:lstStyle/>
        <a:p>
          <a:endParaRPr lang="en-US"/>
        </a:p>
      </dgm:t>
    </dgm:pt>
    <dgm:pt modelId="{C9C4D10F-7B8E-44B7-BF5B-8DD0B9A0B3F5}">
      <dgm:prSet custT="1"/>
      <dgm:spPr/>
      <dgm:t>
        <a:bodyPr/>
        <a:lstStyle/>
        <a:p>
          <a:r>
            <a:rPr lang="en-US" sz="1800" dirty="0">
              <a:latin typeface="Aileron SemiBold" panose="00000700000000000000" pitchFamily="50" charset="0"/>
            </a:rPr>
            <a:t>Creation of Wireframes and Prototypes</a:t>
          </a:r>
        </a:p>
      </dgm:t>
    </dgm:pt>
    <dgm:pt modelId="{124FA10E-64C0-4ED6-9AD2-A8F3866326AA}" type="parTrans" cxnId="{18F66213-15A7-4CDC-BF27-5B7AB7A8619C}">
      <dgm:prSet/>
      <dgm:spPr/>
      <dgm:t>
        <a:bodyPr/>
        <a:lstStyle/>
        <a:p>
          <a:endParaRPr lang="en-US"/>
        </a:p>
      </dgm:t>
    </dgm:pt>
    <dgm:pt modelId="{24CA8EC4-C937-442C-8D88-4FCDE5938AD8}" type="sibTrans" cxnId="{18F66213-15A7-4CDC-BF27-5B7AB7A8619C}">
      <dgm:prSet/>
      <dgm:spPr/>
      <dgm:t>
        <a:bodyPr/>
        <a:lstStyle/>
        <a:p>
          <a:endParaRPr lang="en-US"/>
        </a:p>
      </dgm:t>
    </dgm:pt>
    <dgm:pt modelId="{AC81B3CA-2DE7-4EC9-A795-84C26DC88CCA}">
      <dgm:prSet custT="1"/>
      <dgm:spPr/>
      <dgm:t>
        <a:bodyPr/>
        <a:lstStyle/>
        <a:p>
          <a:r>
            <a:rPr lang="en-US" sz="1800" dirty="0">
              <a:latin typeface="Aileron SemiBold" panose="00000700000000000000" pitchFamily="50" charset="0"/>
            </a:rPr>
            <a:t>Testing and Validation</a:t>
          </a:r>
        </a:p>
      </dgm:t>
    </dgm:pt>
    <dgm:pt modelId="{B3E2888A-91D9-4AFB-BB7A-7ED0B321B029}" type="parTrans" cxnId="{66B48BA3-8685-40F9-A396-18EEBF0A34E1}">
      <dgm:prSet/>
      <dgm:spPr/>
      <dgm:t>
        <a:bodyPr/>
        <a:lstStyle/>
        <a:p>
          <a:endParaRPr lang="en-US"/>
        </a:p>
      </dgm:t>
    </dgm:pt>
    <dgm:pt modelId="{B8AC0565-11D0-4BDC-A8DD-089C06F56745}" type="sibTrans" cxnId="{66B48BA3-8685-40F9-A396-18EEBF0A34E1}">
      <dgm:prSet/>
      <dgm:spPr/>
      <dgm:t>
        <a:bodyPr/>
        <a:lstStyle/>
        <a:p>
          <a:endParaRPr lang="en-US"/>
        </a:p>
      </dgm:t>
    </dgm:pt>
    <dgm:pt modelId="{3A1B2E9B-1566-4C4C-876A-D68DF9703F74}">
      <dgm:prSet custT="1"/>
      <dgm:spPr/>
      <dgm:t>
        <a:bodyPr/>
        <a:lstStyle/>
        <a:p>
          <a:r>
            <a:rPr lang="en-US" sz="1800" dirty="0">
              <a:latin typeface="Aileron SemiBold" panose="00000700000000000000" pitchFamily="50" charset="0"/>
            </a:rPr>
            <a:t>Refine Requirements</a:t>
          </a:r>
        </a:p>
      </dgm:t>
    </dgm:pt>
    <dgm:pt modelId="{14369864-87F2-473B-97F3-FB6CE9CE7F59}" type="parTrans" cxnId="{D6FD0108-5F9E-4408-A965-6EF6974A48F7}">
      <dgm:prSet/>
      <dgm:spPr/>
      <dgm:t>
        <a:bodyPr/>
        <a:lstStyle/>
        <a:p>
          <a:endParaRPr lang="en-US"/>
        </a:p>
      </dgm:t>
    </dgm:pt>
    <dgm:pt modelId="{292A7AE5-1FFF-4BF7-9F3E-CFC41BA8BD38}" type="sibTrans" cxnId="{D6FD0108-5F9E-4408-A965-6EF6974A48F7}">
      <dgm:prSet/>
      <dgm:spPr/>
      <dgm:t>
        <a:bodyPr/>
        <a:lstStyle/>
        <a:p>
          <a:endParaRPr lang="en-US"/>
        </a:p>
      </dgm:t>
    </dgm:pt>
    <dgm:pt modelId="{D13F93F1-99D0-46F7-9AC3-2EA6D350648B}" type="pres">
      <dgm:prSet presAssocID="{6BC6CA83-A17A-4DF8-8059-9DEC6BE19945}" presName="Name0" presStyleCnt="0">
        <dgm:presLayoutVars>
          <dgm:dir/>
          <dgm:resizeHandles val="exact"/>
        </dgm:presLayoutVars>
      </dgm:prSet>
      <dgm:spPr/>
    </dgm:pt>
    <dgm:pt modelId="{5D6E912F-8F6E-41ED-AE5D-384BDFD4834F}" type="pres">
      <dgm:prSet presAssocID="{35E57A4B-4AF5-4B35-BB6C-9D2A4E7F32AE}" presName="node" presStyleLbl="node1" presStyleIdx="0" presStyleCnt="9">
        <dgm:presLayoutVars>
          <dgm:bulletEnabled val="1"/>
        </dgm:presLayoutVars>
      </dgm:prSet>
      <dgm:spPr/>
    </dgm:pt>
    <dgm:pt modelId="{203EB793-82D6-4DDF-843D-216A6DD786F0}" type="pres">
      <dgm:prSet presAssocID="{178994EE-D5DC-4937-9BFD-20DEECD81B96}" presName="sibTrans" presStyleLbl="sibTrans1D1" presStyleIdx="0" presStyleCnt="8"/>
      <dgm:spPr/>
    </dgm:pt>
    <dgm:pt modelId="{08910B49-7CBC-4E68-86AF-79621BAA1B62}" type="pres">
      <dgm:prSet presAssocID="{178994EE-D5DC-4937-9BFD-20DEECD81B96}" presName="connectorText" presStyleLbl="sibTrans1D1" presStyleIdx="0" presStyleCnt="8"/>
      <dgm:spPr/>
    </dgm:pt>
    <dgm:pt modelId="{FF7F7FC5-47DA-4492-BC5B-977437D6475F}" type="pres">
      <dgm:prSet presAssocID="{5310B0E5-E35F-4834-AFCD-B4937783D8F6}" presName="node" presStyleLbl="node1" presStyleIdx="1" presStyleCnt="9">
        <dgm:presLayoutVars>
          <dgm:bulletEnabled val="1"/>
        </dgm:presLayoutVars>
      </dgm:prSet>
      <dgm:spPr/>
    </dgm:pt>
    <dgm:pt modelId="{86D9A75F-C11C-4F3B-9C97-6401E63F4EAB}" type="pres">
      <dgm:prSet presAssocID="{989113C8-6CA6-4E54-8C35-8479A3708321}" presName="sibTrans" presStyleLbl="sibTrans1D1" presStyleIdx="1" presStyleCnt="8"/>
      <dgm:spPr/>
    </dgm:pt>
    <dgm:pt modelId="{783ECB7F-4715-4613-9AC3-386A7B843D27}" type="pres">
      <dgm:prSet presAssocID="{989113C8-6CA6-4E54-8C35-8479A3708321}" presName="connectorText" presStyleLbl="sibTrans1D1" presStyleIdx="1" presStyleCnt="8"/>
      <dgm:spPr/>
    </dgm:pt>
    <dgm:pt modelId="{503B4284-53CB-4E8B-8C4F-992D6870166A}" type="pres">
      <dgm:prSet presAssocID="{93E386C4-7C8D-47F5-93C6-840FDFC20B12}" presName="node" presStyleLbl="node1" presStyleIdx="2" presStyleCnt="9">
        <dgm:presLayoutVars>
          <dgm:bulletEnabled val="1"/>
        </dgm:presLayoutVars>
      </dgm:prSet>
      <dgm:spPr/>
    </dgm:pt>
    <dgm:pt modelId="{E878FDBF-C339-4EC5-AB03-F0E226973008}" type="pres">
      <dgm:prSet presAssocID="{5615E8BD-4B86-4D33-9E8A-4996CDCBB8BA}" presName="sibTrans" presStyleLbl="sibTrans1D1" presStyleIdx="2" presStyleCnt="8"/>
      <dgm:spPr/>
    </dgm:pt>
    <dgm:pt modelId="{50918482-71ED-457C-9E8F-9CB70ABFFA6C}" type="pres">
      <dgm:prSet presAssocID="{5615E8BD-4B86-4D33-9E8A-4996CDCBB8BA}" presName="connectorText" presStyleLbl="sibTrans1D1" presStyleIdx="2" presStyleCnt="8"/>
      <dgm:spPr/>
    </dgm:pt>
    <dgm:pt modelId="{1F3770B7-451A-452A-AC1E-8962093C032E}" type="pres">
      <dgm:prSet presAssocID="{C06D84F5-F260-408F-A426-8440DA92CE8A}" presName="node" presStyleLbl="node1" presStyleIdx="3" presStyleCnt="9">
        <dgm:presLayoutVars>
          <dgm:bulletEnabled val="1"/>
        </dgm:presLayoutVars>
      </dgm:prSet>
      <dgm:spPr/>
    </dgm:pt>
    <dgm:pt modelId="{C831FE8C-D7A2-4EC5-969A-CD4938D56B33}" type="pres">
      <dgm:prSet presAssocID="{063D89CB-5DC1-44DB-AF0B-C1D13F75BD5C}" presName="sibTrans" presStyleLbl="sibTrans1D1" presStyleIdx="3" presStyleCnt="8"/>
      <dgm:spPr/>
    </dgm:pt>
    <dgm:pt modelId="{6155153A-C021-4956-BA46-6CC2B9CEDD25}" type="pres">
      <dgm:prSet presAssocID="{063D89CB-5DC1-44DB-AF0B-C1D13F75BD5C}" presName="connectorText" presStyleLbl="sibTrans1D1" presStyleIdx="3" presStyleCnt="8"/>
      <dgm:spPr/>
    </dgm:pt>
    <dgm:pt modelId="{1D3166CC-A71D-4918-91CC-994876DB87FE}" type="pres">
      <dgm:prSet presAssocID="{41A7D144-2203-4395-840F-5C4427E38EC1}" presName="node" presStyleLbl="node1" presStyleIdx="4" presStyleCnt="9">
        <dgm:presLayoutVars>
          <dgm:bulletEnabled val="1"/>
        </dgm:presLayoutVars>
      </dgm:prSet>
      <dgm:spPr/>
    </dgm:pt>
    <dgm:pt modelId="{97AAD25F-0A37-4315-978F-9B8D66FF24F7}" type="pres">
      <dgm:prSet presAssocID="{B425AD58-EAF1-4F87-AF7F-B482EEEE5119}" presName="sibTrans" presStyleLbl="sibTrans1D1" presStyleIdx="4" presStyleCnt="8"/>
      <dgm:spPr/>
    </dgm:pt>
    <dgm:pt modelId="{3601C7E1-48C4-4B30-B565-76DBFDBF0AC1}" type="pres">
      <dgm:prSet presAssocID="{B425AD58-EAF1-4F87-AF7F-B482EEEE5119}" presName="connectorText" presStyleLbl="sibTrans1D1" presStyleIdx="4" presStyleCnt="8"/>
      <dgm:spPr/>
    </dgm:pt>
    <dgm:pt modelId="{81281436-1E81-40CF-A0EA-E5C9C0D1C541}" type="pres">
      <dgm:prSet presAssocID="{90703E01-BDE6-430C-84D1-5368D80717FD}" presName="node" presStyleLbl="node1" presStyleIdx="5" presStyleCnt="9">
        <dgm:presLayoutVars>
          <dgm:bulletEnabled val="1"/>
        </dgm:presLayoutVars>
      </dgm:prSet>
      <dgm:spPr/>
    </dgm:pt>
    <dgm:pt modelId="{38FACDFA-8165-4734-A9A7-686B1880F1E3}" type="pres">
      <dgm:prSet presAssocID="{4DA0EA43-5417-4854-9F5D-36E143B307E6}" presName="sibTrans" presStyleLbl="sibTrans1D1" presStyleIdx="5" presStyleCnt="8"/>
      <dgm:spPr/>
    </dgm:pt>
    <dgm:pt modelId="{DE51C708-6B70-4BEF-89A5-9E954D23709F}" type="pres">
      <dgm:prSet presAssocID="{4DA0EA43-5417-4854-9F5D-36E143B307E6}" presName="connectorText" presStyleLbl="sibTrans1D1" presStyleIdx="5" presStyleCnt="8"/>
      <dgm:spPr/>
    </dgm:pt>
    <dgm:pt modelId="{F02B2DC8-E935-4211-B46D-F30C8FB46A8E}" type="pres">
      <dgm:prSet presAssocID="{C9C4D10F-7B8E-44B7-BF5B-8DD0B9A0B3F5}" presName="node" presStyleLbl="node1" presStyleIdx="6" presStyleCnt="9">
        <dgm:presLayoutVars>
          <dgm:bulletEnabled val="1"/>
        </dgm:presLayoutVars>
      </dgm:prSet>
      <dgm:spPr/>
    </dgm:pt>
    <dgm:pt modelId="{6BB17904-6A3D-4CE8-99F3-E7F47F044353}" type="pres">
      <dgm:prSet presAssocID="{24CA8EC4-C937-442C-8D88-4FCDE5938AD8}" presName="sibTrans" presStyleLbl="sibTrans1D1" presStyleIdx="6" presStyleCnt="8"/>
      <dgm:spPr/>
    </dgm:pt>
    <dgm:pt modelId="{E720966F-6B4B-4599-A93B-C10C4C3191CA}" type="pres">
      <dgm:prSet presAssocID="{24CA8EC4-C937-442C-8D88-4FCDE5938AD8}" presName="connectorText" presStyleLbl="sibTrans1D1" presStyleIdx="6" presStyleCnt="8"/>
      <dgm:spPr/>
    </dgm:pt>
    <dgm:pt modelId="{260AE284-E97E-4C06-84FA-BCD03D5C614E}" type="pres">
      <dgm:prSet presAssocID="{AC81B3CA-2DE7-4EC9-A795-84C26DC88CCA}" presName="node" presStyleLbl="node1" presStyleIdx="7" presStyleCnt="9">
        <dgm:presLayoutVars>
          <dgm:bulletEnabled val="1"/>
        </dgm:presLayoutVars>
      </dgm:prSet>
      <dgm:spPr/>
    </dgm:pt>
    <dgm:pt modelId="{514931ED-74EA-403B-A9DC-B155072DFF51}" type="pres">
      <dgm:prSet presAssocID="{B8AC0565-11D0-4BDC-A8DD-089C06F56745}" presName="sibTrans" presStyleLbl="sibTrans1D1" presStyleIdx="7" presStyleCnt="8"/>
      <dgm:spPr/>
    </dgm:pt>
    <dgm:pt modelId="{323AB462-6D32-4C0C-B9AB-029382ACF9DF}" type="pres">
      <dgm:prSet presAssocID="{B8AC0565-11D0-4BDC-A8DD-089C06F56745}" presName="connectorText" presStyleLbl="sibTrans1D1" presStyleIdx="7" presStyleCnt="8"/>
      <dgm:spPr/>
    </dgm:pt>
    <dgm:pt modelId="{9ED1FBD7-D86B-480E-A8CC-BEE559957316}" type="pres">
      <dgm:prSet presAssocID="{3A1B2E9B-1566-4C4C-876A-D68DF9703F74}" presName="node" presStyleLbl="node1" presStyleIdx="8" presStyleCnt="9">
        <dgm:presLayoutVars>
          <dgm:bulletEnabled val="1"/>
        </dgm:presLayoutVars>
      </dgm:prSet>
      <dgm:spPr/>
    </dgm:pt>
  </dgm:ptLst>
  <dgm:cxnLst>
    <dgm:cxn modelId="{07873A03-92D9-48AF-9565-78AEED600EC4}" type="presOf" srcId="{6BC6CA83-A17A-4DF8-8059-9DEC6BE19945}" destId="{D13F93F1-99D0-46F7-9AC3-2EA6D350648B}" srcOrd="0" destOrd="0" presId="urn:microsoft.com/office/officeart/2005/8/layout/bProcess3"/>
    <dgm:cxn modelId="{1EF19B05-FF7D-4084-B8F6-445380007EDC}" type="presOf" srcId="{5615E8BD-4B86-4D33-9E8A-4996CDCBB8BA}" destId="{E878FDBF-C339-4EC5-AB03-F0E226973008}" srcOrd="0" destOrd="0" presId="urn:microsoft.com/office/officeart/2005/8/layout/bProcess3"/>
    <dgm:cxn modelId="{619A8E06-ECF9-481B-947D-8CEAFB7AB88A}" type="presOf" srcId="{5615E8BD-4B86-4D33-9E8A-4996CDCBB8BA}" destId="{50918482-71ED-457C-9E8F-9CB70ABFFA6C}" srcOrd="1" destOrd="0" presId="urn:microsoft.com/office/officeart/2005/8/layout/bProcess3"/>
    <dgm:cxn modelId="{D6FD0108-5F9E-4408-A965-6EF6974A48F7}" srcId="{6BC6CA83-A17A-4DF8-8059-9DEC6BE19945}" destId="{3A1B2E9B-1566-4C4C-876A-D68DF9703F74}" srcOrd="8" destOrd="0" parTransId="{14369864-87F2-473B-97F3-FB6CE9CE7F59}" sibTransId="{292A7AE5-1FFF-4BF7-9F3E-CFC41BA8BD38}"/>
    <dgm:cxn modelId="{CE79A30C-D13A-42B5-9946-A81F9F19C0F4}" type="presOf" srcId="{4DA0EA43-5417-4854-9F5D-36E143B307E6}" destId="{DE51C708-6B70-4BEF-89A5-9E954D23709F}" srcOrd="1" destOrd="0" presId="urn:microsoft.com/office/officeart/2005/8/layout/bProcess3"/>
    <dgm:cxn modelId="{18F66213-15A7-4CDC-BF27-5B7AB7A8619C}" srcId="{6BC6CA83-A17A-4DF8-8059-9DEC6BE19945}" destId="{C9C4D10F-7B8E-44B7-BF5B-8DD0B9A0B3F5}" srcOrd="6" destOrd="0" parTransId="{124FA10E-64C0-4ED6-9AD2-A8F3866326AA}" sibTransId="{24CA8EC4-C937-442C-8D88-4FCDE5938AD8}"/>
    <dgm:cxn modelId="{21977A14-866E-4394-B1F1-224AFFF7AD8F}" srcId="{6BC6CA83-A17A-4DF8-8059-9DEC6BE19945}" destId="{90703E01-BDE6-430C-84D1-5368D80717FD}" srcOrd="5" destOrd="0" parTransId="{0537CEC8-5A4B-46FE-8A13-517EEED48C62}" sibTransId="{4DA0EA43-5417-4854-9F5D-36E143B307E6}"/>
    <dgm:cxn modelId="{A5D48D21-7D87-405F-9F03-CD98F55639C3}" type="presOf" srcId="{35E57A4B-4AF5-4B35-BB6C-9D2A4E7F32AE}" destId="{5D6E912F-8F6E-41ED-AE5D-384BDFD4834F}" srcOrd="0" destOrd="0" presId="urn:microsoft.com/office/officeart/2005/8/layout/bProcess3"/>
    <dgm:cxn modelId="{7768C926-B8A9-4F85-AAE2-1070D66975BD}" type="presOf" srcId="{24CA8EC4-C937-442C-8D88-4FCDE5938AD8}" destId="{E720966F-6B4B-4599-A93B-C10C4C3191CA}" srcOrd="1" destOrd="0" presId="urn:microsoft.com/office/officeart/2005/8/layout/bProcess3"/>
    <dgm:cxn modelId="{17607728-ED6E-4216-B799-3DA494A1C1C5}" type="presOf" srcId="{B8AC0565-11D0-4BDC-A8DD-089C06F56745}" destId="{514931ED-74EA-403B-A9DC-B155072DFF51}" srcOrd="0" destOrd="0" presId="urn:microsoft.com/office/officeart/2005/8/layout/bProcess3"/>
    <dgm:cxn modelId="{B129F12A-9849-45D5-A76D-79F6C0DAF948}" srcId="{6BC6CA83-A17A-4DF8-8059-9DEC6BE19945}" destId="{5310B0E5-E35F-4834-AFCD-B4937783D8F6}" srcOrd="1" destOrd="0" parTransId="{24329FDE-D957-4D1D-921F-536E34D8D40E}" sibTransId="{989113C8-6CA6-4E54-8C35-8479A3708321}"/>
    <dgm:cxn modelId="{6718EF33-23C2-4CB3-BEB8-E8FB4D5F398B}" type="presOf" srcId="{178994EE-D5DC-4937-9BFD-20DEECD81B96}" destId="{08910B49-7CBC-4E68-86AF-79621BAA1B62}" srcOrd="1" destOrd="0" presId="urn:microsoft.com/office/officeart/2005/8/layout/bProcess3"/>
    <dgm:cxn modelId="{7D17DA37-BBDE-4B99-8E38-104AC8B371E3}" srcId="{6BC6CA83-A17A-4DF8-8059-9DEC6BE19945}" destId="{35E57A4B-4AF5-4B35-BB6C-9D2A4E7F32AE}" srcOrd="0" destOrd="0" parTransId="{D9D21F01-136A-4D49-8464-5712D477FC22}" sibTransId="{178994EE-D5DC-4937-9BFD-20DEECD81B96}"/>
    <dgm:cxn modelId="{E5D4233D-C49C-4D57-9AB0-A70521E8D043}" type="presOf" srcId="{989113C8-6CA6-4E54-8C35-8479A3708321}" destId="{86D9A75F-C11C-4F3B-9C97-6401E63F4EAB}" srcOrd="0" destOrd="0" presId="urn:microsoft.com/office/officeart/2005/8/layout/bProcess3"/>
    <dgm:cxn modelId="{E0161669-D48A-4627-8C4C-C76675453FB6}" type="presOf" srcId="{90703E01-BDE6-430C-84D1-5368D80717FD}" destId="{81281436-1E81-40CF-A0EA-E5C9C0D1C541}" srcOrd="0" destOrd="0" presId="urn:microsoft.com/office/officeart/2005/8/layout/bProcess3"/>
    <dgm:cxn modelId="{71DDB054-C16D-4A9D-94EA-B59137BCAAA5}" type="presOf" srcId="{063D89CB-5DC1-44DB-AF0B-C1D13F75BD5C}" destId="{C831FE8C-D7A2-4EC5-969A-CD4938D56B33}" srcOrd="0" destOrd="0" presId="urn:microsoft.com/office/officeart/2005/8/layout/bProcess3"/>
    <dgm:cxn modelId="{3DE5C859-80F2-4085-A4E1-6E6EBA5C3A3B}" type="presOf" srcId="{989113C8-6CA6-4E54-8C35-8479A3708321}" destId="{783ECB7F-4715-4613-9AC3-386A7B843D27}" srcOrd="1" destOrd="0" presId="urn:microsoft.com/office/officeart/2005/8/layout/bProcess3"/>
    <dgm:cxn modelId="{B6A5CA7A-9444-48EF-AA87-DACBD252D120}" type="presOf" srcId="{5310B0E5-E35F-4834-AFCD-B4937783D8F6}" destId="{FF7F7FC5-47DA-4492-BC5B-977437D6475F}" srcOrd="0" destOrd="0" presId="urn:microsoft.com/office/officeart/2005/8/layout/bProcess3"/>
    <dgm:cxn modelId="{3F971E84-51CB-4684-828B-ECD383995B1B}" type="presOf" srcId="{B8AC0565-11D0-4BDC-A8DD-089C06F56745}" destId="{323AB462-6D32-4C0C-B9AB-029382ACF9DF}" srcOrd="1" destOrd="0" presId="urn:microsoft.com/office/officeart/2005/8/layout/bProcess3"/>
    <dgm:cxn modelId="{3B5A9388-721C-4DC6-A04D-96DFCE3FA6BD}" type="presOf" srcId="{24CA8EC4-C937-442C-8D88-4FCDE5938AD8}" destId="{6BB17904-6A3D-4CE8-99F3-E7F47F044353}" srcOrd="0" destOrd="0" presId="urn:microsoft.com/office/officeart/2005/8/layout/bProcess3"/>
    <dgm:cxn modelId="{75BA3A8A-1C29-4E4D-8932-EA359D63FC96}" type="presOf" srcId="{93E386C4-7C8D-47F5-93C6-840FDFC20B12}" destId="{503B4284-53CB-4E8B-8C4F-992D6870166A}" srcOrd="0" destOrd="0" presId="urn:microsoft.com/office/officeart/2005/8/layout/bProcess3"/>
    <dgm:cxn modelId="{0987568E-625B-4327-ABED-5DFB0D460EF1}" type="presOf" srcId="{C9C4D10F-7B8E-44B7-BF5B-8DD0B9A0B3F5}" destId="{F02B2DC8-E935-4211-B46D-F30C8FB46A8E}" srcOrd="0" destOrd="0" presId="urn:microsoft.com/office/officeart/2005/8/layout/bProcess3"/>
    <dgm:cxn modelId="{148E9A90-3C5B-468F-8EAF-3B983A2BC6F2}" type="presOf" srcId="{178994EE-D5DC-4937-9BFD-20DEECD81B96}" destId="{203EB793-82D6-4DDF-843D-216A6DD786F0}" srcOrd="0" destOrd="0" presId="urn:microsoft.com/office/officeart/2005/8/layout/bProcess3"/>
    <dgm:cxn modelId="{66B48BA3-8685-40F9-A396-18EEBF0A34E1}" srcId="{6BC6CA83-A17A-4DF8-8059-9DEC6BE19945}" destId="{AC81B3CA-2DE7-4EC9-A795-84C26DC88CCA}" srcOrd="7" destOrd="0" parTransId="{B3E2888A-91D9-4AFB-BB7A-7ED0B321B029}" sibTransId="{B8AC0565-11D0-4BDC-A8DD-089C06F56745}"/>
    <dgm:cxn modelId="{47F156A6-AE55-4268-9466-6904B477EADD}" type="presOf" srcId="{C06D84F5-F260-408F-A426-8440DA92CE8A}" destId="{1F3770B7-451A-452A-AC1E-8962093C032E}" srcOrd="0" destOrd="0" presId="urn:microsoft.com/office/officeart/2005/8/layout/bProcess3"/>
    <dgm:cxn modelId="{A081F5B0-299C-4679-B8E4-91437BDA6053}" type="presOf" srcId="{4DA0EA43-5417-4854-9F5D-36E143B307E6}" destId="{38FACDFA-8165-4734-A9A7-686B1880F1E3}" srcOrd="0" destOrd="0" presId="urn:microsoft.com/office/officeart/2005/8/layout/bProcess3"/>
    <dgm:cxn modelId="{328121BA-E729-4915-BEF1-04780780478F}" type="presOf" srcId="{AC81B3CA-2DE7-4EC9-A795-84C26DC88CCA}" destId="{260AE284-E97E-4C06-84FA-BCD03D5C614E}" srcOrd="0" destOrd="0" presId="urn:microsoft.com/office/officeart/2005/8/layout/bProcess3"/>
    <dgm:cxn modelId="{CB8669C0-87DC-49EB-8BC2-909FB1A2C030}" srcId="{6BC6CA83-A17A-4DF8-8059-9DEC6BE19945}" destId="{41A7D144-2203-4395-840F-5C4427E38EC1}" srcOrd="4" destOrd="0" parTransId="{123888BA-9BB0-4F9B-8690-46DB50E06BBC}" sibTransId="{B425AD58-EAF1-4F87-AF7F-B482EEEE5119}"/>
    <dgm:cxn modelId="{F569F8D1-9733-49DD-991D-E0C5A42ED43F}" type="presOf" srcId="{B425AD58-EAF1-4F87-AF7F-B482EEEE5119}" destId="{3601C7E1-48C4-4B30-B565-76DBFDBF0AC1}" srcOrd="1" destOrd="0" presId="urn:microsoft.com/office/officeart/2005/8/layout/bProcess3"/>
    <dgm:cxn modelId="{B58665D3-86D6-4C38-8D3A-DF7954DEF800}" type="presOf" srcId="{B425AD58-EAF1-4F87-AF7F-B482EEEE5119}" destId="{97AAD25F-0A37-4315-978F-9B8D66FF24F7}" srcOrd="0" destOrd="0" presId="urn:microsoft.com/office/officeart/2005/8/layout/bProcess3"/>
    <dgm:cxn modelId="{2CED79D3-26C3-4095-A6DC-478E2F2032A7}" type="presOf" srcId="{063D89CB-5DC1-44DB-AF0B-C1D13F75BD5C}" destId="{6155153A-C021-4956-BA46-6CC2B9CEDD25}" srcOrd="1" destOrd="0" presId="urn:microsoft.com/office/officeart/2005/8/layout/bProcess3"/>
    <dgm:cxn modelId="{DEE069D7-8A4C-4AE0-A2B4-40840B1413D8}" srcId="{6BC6CA83-A17A-4DF8-8059-9DEC6BE19945}" destId="{93E386C4-7C8D-47F5-93C6-840FDFC20B12}" srcOrd="2" destOrd="0" parTransId="{9FC9234F-E641-4332-A844-F7A5D1AC1142}" sibTransId="{5615E8BD-4B86-4D33-9E8A-4996CDCBB8BA}"/>
    <dgm:cxn modelId="{A94593D7-623B-419E-AD76-124EE4B3DAA4}" type="presOf" srcId="{41A7D144-2203-4395-840F-5C4427E38EC1}" destId="{1D3166CC-A71D-4918-91CC-994876DB87FE}" srcOrd="0" destOrd="0" presId="urn:microsoft.com/office/officeart/2005/8/layout/bProcess3"/>
    <dgm:cxn modelId="{62BDE1DC-62EB-4318-AACE-A36E13ED7AEE}" srcId="{6BC6CA83-A17A-4DF8-8059-9DEC6BE19945}" destId="{C06D84F5-F260-408F-A426-8440DA92CE8A}" srcOrd="3" destOrd="0" parTransId="{064CD1A2-944D-4D65-89BC-FAB7971923D0}" sibTransId="{063D89CB-5DC1-44DB-AF0B-C1D13F75BD5C}"/>
    <dgm:cxn modelId="{87B45BFF-A123-40D3-B417-952B078C8B92}" type="presOf" srcId="{3A1B2E9B-1566-4C4C-876A-D68DF9703F74}" destId="{9ED1FBD7-D86B-480E-A8CC-BEE559957316}" srcOrd="0" destOrd="0" presId="urn:microsoft.com/office/officeart/2005/8/layout/bProcess3"/>
    <dgm:cxn modelId="{D2D08068-01EB-4DF9-B1BB-0FB0978729B9}" type="presParOf" srcId="{D13F93F1-99D0-46F7-9AC3-2EA6D350648B}" destId="{5D6E912F-8F6E-41ED-AE5D-384BDFD4834F}" srcOrd="0" destOrd="0" presId="urn:microsoft.com/office/officeart/2005/8/layout/bProcess3"/>
    <dgm:cxn modelId="{6CD0E5F3-C7DF-4A63-B123-DF6C8C454D9F}" type="presParOf" srcId="{D13F93F1-99D0-46F7-9AC3-2EA6D350648B}" destId="{203EB793-82D6-4DDF-843D-216A6DD786F0}" srcOrd="1" destOrd="0" presId="urn:microsoft.com/office/officeart/2005/8/layout/bProcess3"/>
    <dgm:cxn modelId="{796BA557-B1F5-4262-A835-2BBEE717F8A2}" type="presParOf" srcId="{203EB793-82D6-4DDF-843D-216A6DD786F0}" destId="{08910B49-7CBC-4E68-86AF-79621BAA1B62}" srcOrd="0" destOrd="0" presId="urn:microsoft.com/office/officeart/2005/8/layout/bProcess3"/>
    <dgm:cxn modelId="{7739B919-4E85-4251-9114-2ECEC58BD06D}" type="presParOf" srcId="{D13F93F1-99D0-46F7-9AC3-2EA6D350648B}" destId="{FF7F7FC5-47DA-4492-BC5B-977437D6475F}" srcOrd="2" destOrd="0" presId="urn:microsoft.com/office/officeart/2005/8/layout/bProcess3"/>
    <dgm:cxn modelId="{B297BBFA-E06A-4A7A-929B-8C0613380EC0}" type="presParOf" srcId="{D13F93F1-99D0-46F7-9AC3-2EA6D350648B}" destId="{86D9A75F-C11C-4F3B-9C97-6401E63F4EAB}" srcOrd="3" destOrd="0" presId="urn:microsoft.com/office/officeart/2005/8/layout/bProcess3"/>
    <dgm:cxn modelId="{7F605F50-C701-41D8-AAEF-E38ACA4B5DE1}" type="presParOf" srcId="{86D9A75F-C11C-4F3B-9C97-6401E63F4EAB}" destId="{783ECB7F-4715-4613-9AC3-386A7B843D27}" srcOrd="0" destOrd="0" presId="urn:microsoft.com/office/officeart/2005/8/layout/bProcess3"/>
    <dgm:cxn modelId="{E073549F-889F-40C0-896F-7F997243ACB0}" type="presParOf" srcId="{D13F93F1-99D0-46F7-9AC3-2EA6D350648B}" destId="{503B4284-53CB-4E8B-8C4F-992D6870166A}" srcOrd="4" destOrd="0" presId="urn:microsoft.com/office/officeart/2005/8/layout/bProcess3"/>
    <dgm:cxn modelId="{F6C71C39-03C1-430A-8F85-71E3AD70CC45}" type="presParOf" srcId="{D13F93F1-99D0-46F7-9AC3-2EA6D350648B}" destId="{E878FDBF-C339-4EC5-AB03-F0E226973008}" srcOrd="5" destOrd="0" presId="urn:microsoft.com/office/officeart/2005/8/layout/bProcess3"/>
    <dgm:cxn modelId="{C874254C-D893-454D-91B1-D1244CB48A94}" type="presParOf" srcId="{E878FDBF-C339-4EC5-AB03-F0E226973008}" destId="{50918482-71ED-457C-9E8F-9CB70ABFFA6C}" srcOrd="0" destOrd="0" presId="urn:microsoft.com/office/officeart/2005/8/layout/bProcess3"/>
    <dgm:cxn modelId="{4B25B801-C0A5-4AE9-95AE-6773B6556549}" type="presParOf" srcId="{D13F93F1-99D0-46F7-9AC3-2EA6D350648B}" destId="{1F3770B7-451A-452A-AC1E-8962093C032E}" srcOrd="6" destOrd="0" presId="urn:microsoft.com/office/officeart/2005/8/layout/bProcess3"/>
    <dgm:cxn modelId="{BBA11EB6-7CFF-4F90-A0D3-15D0517CEB14}" type="presParOf" srcId="{D13F93F1-99D0-46F7-9AC3-2EA6D350648B}" destId="{C831FE8C-D7A2-4EC5-969A-CD4938D56B33}" srcOrd="7" destOrd="0" presId="urn:microsoft.com/office/officeart/2005/8/layout/bProcess3"/>
    <dgm:cxn modelId="{29FDCE7C-8693-4C82-A4B7-3E0698DEB461}" type="presParOf" srcId="{C831FE8C-D7A2-4EC5-969A-CD4938D56B33}" destId="{6155153A-C021-4956-BA46-6CC2B9CEDD25}" srcOrd="0" destOrd="0" presId="urn:microsoft.com/office/officeart/2005/8/layout/bProcess3"/>
    <dgm:cxn modelId="{9DB30CAF-EBE7-42E1-9007-1A58B3DA263C}" type="presParOf" srcId="{D13F93F1-99D0-46F7-9AC3-2EA6D350648B}" destId="{1D3166CC-A71D-4918-91CC-994876DB87FE}" srcOrd="8" destOrd="0" presId="urn:microsoft.com/office/officeart/2005/8/layout/bProcess3"/>
    <dgm:cxn modelId="{3ACABA48-2F71-4E9D-8204-4F8E6571187C}" type="presParOf" srcId="{D13F93F1-99D0-46F7-9AC3-2EA6D350648B}" destId="{97AAD25F-0A37-4315-978F-9B8D66FF24F7}" srcOrd="9" destOrd="0" presId="urn:microsoft.com/office/officeart/2005/8/layout/bProcess3"/>
    <dgm:cxn modelId="{593C2322-2F14-4478-B524-64FCBFFE3745}" type="presParOf" srcId="{97AAD25F-0A37-4315-978F-9B8D66FF24F7}" destId="{3601C7E1-48C4-4B30-B565-76DBFDBF0AC1}" srcOrd="0" destOrd="0" presId="urn:microsoft.com/office/officeart/2005/8/layout/bProcess3"/>
    <dgm:cxn modelId="{3030D2C1-9367-40C0-A093-34746CB42D8A}" type="presParOf" srcId="{D13F93F1-99D0-46F7-9AC3-2EA6D350648B}" destId="{81281436-1E81-40CF-A0EA-E5C9C0D1C541}" srcOrd="10" destOrd="0" presId="urn:microsoft.com/office/officeart/2005/8/layout/bProcess3"/>
    <dgm:cxn modelId="{738B4FCB-13BA-469C-8D1D-CAB700DDFFA7}" type="presParOf" srcId="{D13F93F1-99D0-46F7-9AC3-2EA6D350648B}" destId="{38FACDFA-8165-4734-A9A7-686B1880F1E3}" srcOrd="11" destOrd="0" presId="urn:microsoft.com/office/officeart/2005/8/layout/bProcess3"/>
    <dgm:cxn modelId="{2B4D2CF3-3BFF-47C8-8A5C-9421B214FEA9}" type="presParOf" srcId="{38FACDFA-8165-4734-A9A7-686B1880F1E3}" destId="{DE51C708-6B70-4BEF-89A5-9E954D23709F}" srcOrd="0" destOrd="0" presId="urn:microsoft.com/office/officeart/2005/8/layout/bProcess3"/>
    <dgm:cxn modelId="{27FAC9D2-4668-4A3E-8948-C4B6BEDE18C3}" type="presParOf" srcId="{D13F93F1-99D0-46F7-9AC3-2EA6D350648B}" destId="{F02B2DC8-E935-4211-B46D-F30C8FB46A8E}" srcOrd="12" destOrd="0" presId="urn:microsoft.com/office/officeart/2005/8/layout/bProcess3"/>
    <dgm:cxn modelId="{609727E0-020E-4C99-9279-28A0F475424D}" type="presParOf" srcId="{D13F93F1-99D0-46F7-9AC3-2EA6D350648B}" destId="{6BB17904-6A3D-4CE8-99F3-E7F47F044353}" srcOrd="13" destOrd="0" presId="urn:microsoft.com/office/officeart/2005/8/layout/bProcess3"/>
    <dgm:cxn modelId="{52321977-7BA8-4D8E-B19E-6C4D7F178E32}" type="presParOf" srcId="{6BB17904-6A3D-4CE8-99F3-E7F47F044353}" destId="{E720966F-6B4B-4599-A93B-C10C4C3191CA}" srcOrd="0" destOrd="0" presId="urn:microsoft.com/office/officeart/2005/8/layout/bProcess3"/>
    <dgm:cxn modelId="{A5FBC5E5-27A8-4CCF-8584-FF3D62B1C1DA}" type="presParOf" srcId="{D13F93F1-99D0-46F7-9AC3-2EA6D350648B}" destId="{260AE284-E97E-4C06-84FA-BCD03D5C614E}" srcOrd="14" destOrd="0" presId="urn:microsoft.com/office/officeart/2005/8/layout/bProcess3"/>
    <dgm:cxn modelId="{C84E4C46-67AC-4E38-84AC-528DB8A94A08}" type="presParOf" srcId="{D13F93F1-99D0-46F7-9AC3-2EA6D350648B}" destId="{514931ED-74EA-403B-A9DC-B155072DFF51}" srcOrd="15" destOrd="0" presId="urn:microsoft.com/office/officeart/2005/8/layout/bProcess3"/>
    <dgm:cxn modelId="{E1D507AB-00C4-4037-8D72-FEBCC947F256}" type="presParOf" srcId="{514931ED-74EA-403B-A9DC-B155072DFF51}" destId="{323AB462-6D32-4C0C-B9AB-029382ACF9DF}" srcOrd="0" destOrd="0" presId="urn:microsoft.com/office/officeart/2005/8/layout/bProcess3"/>
    <dgm:cxn modelId="{55E7A4FF-A652-48B2-BFBE-4273089BD050}" type="presParOf" srcId="{D13F93F1-99D0-46F7-9AC3-2EA6D350648B}" destId="{9ED1FBD7-D86B-480E-A8CC-BEE559957316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8CAC70-D37D-4BD6-888B-AB2B3F57EA6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FD5D09-14A9-450F-A717-97B8B4D0179B}">
      <dgm:prSet phldrT="[Text]" custT="1"/>
      <dgm:spPr/>
      <dgm:t>
        <a:bodyPr/>
        <a:lstStyle/>
        <a:p>
          <a:r>
            <a:rPr lang="en-US" sz="2000" dirty="0">
              <a:latin typeface="Aileron SemiBold" panose="00000700000000000000" pitchFamily="50" charset="0"/>
            </a:rPr>
            <a:t>Scope Definition</a:t>
          </a:r>
        </a:p>
      </dgm:t>
    </dgm:pt>
    <dgm:pt modelId="{B6FB4927-5367-4F7D-AE50-700977445A4F}" type="parTrans" cxnId="{699D860B-DB2C-456E-BCEF-DA24100CEC03}">
      <dgm:prSet/>
      <dgm:spPr/>
      <dgm:t>
        <a:bodyPr/>
        <a:lstStyle/>
        <a:p>
          <a:endParaRPr lang="en-US"/>
        </a:p>
      </dgm:t>
    </dgm:pt>
    <dgm:pt modelId="{925981CB-F2FC-4C7C-9AFE-E9925E5CB16B}" type="sibTrans" cxnId="{699D860B-DB2C-456E-BCEF-DA24100CEC03}">
      <dgm:prSet/>
      <dgm:spPr/>
      <dgm:t>
        <a:bodyPr/>
        <a:lstStyle/>
        <a:p>
          <a:endParaRPr lang="en-US"/>
        </a:p>
      </dgm:t>
    </dgm:pt>
    <dgm:pt modelId="{223C621B-E051-49C8-B606-24BF4CED13FE}">
      <dgm:prSet custT="1"/>
      <dgm:spPr/>
      <dgm:t>
        <a:bodyPr/>
        <a:lstStyle/>
        <a:p>
          <a:r>
            <a:rPr lang="en-US" sz="2000">
              <a:latin typeface="Aileron SemiBold" panose="00000700000000000000" pitchFamily="50" charset="0"/>
            </a:rPr>
            <a:t>Development Platform</a:t>
          </a:r>
          <a:endParaRPr lang="en-US" sz="2000" dirty="0">
            <a:latin typeface="Aileron SemiBold" panose="00000700000000000000" pitchFamily="50" charset="0"/>
          </a:endParaRPr>
        </a:p>
      </dgm:t>
    </dgm:pt>
    <dgm:pt modelId="{2EF93290-8934-4D03-AD04-95BD500C56BE}" type="parTrans" cxnId="{F9FF854A-C366-4E85-AFC7-01CE33C1B24F}">
      <dgm:prSet/>
      <dgm:spPr/>
      <dgm:t>
        <a:bodyPr/>
        <a:lstStyle/>
        <a:p>
          <a:endParaRPr lang="en-US"/>
        </a:p>
      </dgm:t>
    </dgm:pt>
    <dgm:pt modelId="{D10AA177-150B-41FC-834D-3553A4CE38D7}" type="sibTrans" cxnId="{F9FF854A-C366-4E85-AFC7-01CE33C1B24F}">
      <dgm:prSet/>
      <dgm:spPr/>
      <dgm:t>
        <a:bodyPr/>
        <a:lstStyle/>
        <a:p>
          <a:endParaRPr lang="en-US"/>
        </a:p>
      </dgm:t>
    </dgm:pt>
    <dgm:pt modelId="{E1C7FDB9-B92E-437A-931A-E7C7B44D47E2}">
      <dgm:prSet custT="1"/>
      <dgm:spPr/>
      <dgm:t>
        <a:bodyPr/>
        <a:lstStyle/>
        <a:p>
          <a:r>
            <a:rPr lang="en-US" sz="2000">
              <a:latin typeface="Aileron SemiBold" panose="00000700000000000000" pitchFamily="50" charset="0"/>
            </a:rPr>
            <a:t>Development Team</a:t>
          </a:r>
          <a:endParaRPr lang="en-US" sz="2000" dirty="0">
            <a:latin typeface="Aileron SemiBold" panose="00000700000000000000" pitchFamily="50" charset="0"/>
          </a:endParaRPr>
        </a:p>
      </dgm:t>
    </dgm:pt>
    <dgm:pt modelId="{BFF2D124-E0F7-4E45-ABA4-E1E54AC5E041}" type="parTrans" cxnId="{472F84D9-271F-4F8B-805D-1A9170AD3DB8}">
      <dgm:prSet/>
      <dgm:spPr/>
      <dgm:t>
        <a:bodyPr/>
        <a:lstStyle/>
        <a:p>
          <a:endParaRPr lang="en-US"/>
        </a:p>
      </dgm:t>
    </dgm:pt>
    <dgm:pt modelId="{F08D95C9-8715-43A8-9264-07D48A44DF9C}" type="sibTrans" cxnId="{472F84D9-271F-4F8B-805D-1A9170AD3DB8}">
      <dgm:prSet/>
      <dgm:spPr/>
      <dgm:t>
        <a:bodyPr/>
        <a:lstStyle/>
        <a:p>
          <a:endParaRPr lang="en-US"/>
        </a:p>
      </dgm:t>
    </dgm:pt>
    <dgm:pt modelId="{958E27CB-A9A6-4AA9-9AA6-3BAECE25EB9B}">
      <dgm:prSet custT="1"/>
      <dgm:spPr/>
      <dgm:t>
        <a:bodyPr/>
        <a:lstStyle/>
        <a:p>
          <a:r>
            <a:rPr lang="en-US" sz="2000">
              <a:latin typeface="Aileron SemiBold" panose="00000700000000000000" pitchFamily="50" charset="0"/>
            </a:rPr>
            <a:t>Development Time</a:t>
          </a:r>
          <a:endParaRPr lang="en-US" sz="2000" dirty="0">
            <a:latin typeface="Aileron SemiBold" panose="00000700000000000000" pitchFamily="50" charset="0"/>
          </a:endParaRPr>
        </a:p>
      </dgm:t>
    </dgm:pt>
    <dgm:pt modelId="{1C0D7690-70C4-4CF6-8998-C7B22A87342A}" type="parTrans" cxnId="{42FDAA5D-29C7-414C-B17B-64065F21F0C0}">
      <dgm:prSet/>
      <dgm:spPr/>
      <dgm:t>
        <a:bodyPr/>
        <a:lstStyle/>
        <a:p>
          <a:endParaRPr lang="en-US"/>
        </a:p>
      </dgm:t>
    </dgm:pt>
    <dgm:pt modelId="{DFED0088-F805-4BFB-A3E4-FDA0EC2291D3}" type="sibTrans" cxnId="{42FDAA5D-29C7-414C-B17B-64065F21F0C0}">
      <dgm:prSet/>
      <dgm:spPr/>
      <dgm:t>
        <a:bodyPr/>
        <a:lstStyle/>
        <a:p>
          <a:endParaRPr lang="en-US"/>
        </a:p>
      </dgm:t>
    </dgm:pt>
    <dgm:pt modelId="{3D193AF5-C473-4BA8-A262-2EBE38609342}">
      <dgm:prSet custT="1"/>
      <dgm:spPr/>
      <dgm:t>
        <a:bodyPr/>
        <a:lstStyle/>
        <a:p>
          <a:r>
            <a:rPr lang="en-US" sz="2000">
              <a:latin typeface="Aileron SemiBold" panose="00000700000000000000" pitchFamily="50" charset="0"/>
            </a:rPr>
            <a:t>Additional Cost</a:t>
          </a:r>
          <a:endParaRPr lang="en-US" sz="2000" dirty="0">
            <a:latin typeface="Aileron SemiBold" panose="00000700000000000000" pitchFamily="50" charset="0"/>
          </a:endParaRPr>
        </a:p>
      </dgm:t>
    </dgm:pt>
    <dgm:pt modelId="{FDBD7105-F8DA-4B76-8881-390FC930EEC7}" type="parTrans" cxnId="{F0BD352F-D00B-4134-8377-F9EE7A7B8BD2}">
      <dgm:prSet/>
      <dgm:spPr/>
      <dgm:t>
        <a:bodyPr/>
        <a:lstStyle/>
        <a:p>
          <a:endParaRPr lang="en-US"/>
        </a:p>
      </dgm:t>
    </dgm:pt>
    <dgm:pt modelId="{78E7E81C-AD29-4601-845C-786C5D3100A2}" type="sibTrans" cxnId="{F0BD352F-D00B-4134-8377-F9EE7A7B8BD2}">
      <dgm:prSet/>
      <dgm:spPr/>
      <dgm:t>
        <a:bodyPr/>
        <a:lstStyle/>
        <a:p>
          <a:endParaRPr lang="en-US"/>
        </a:p>
      </dgm:t>
    </dgm:pt>
    <dgm:pt modelId="{49E57FC8-5CDB-463F-84E1-068E8CC7B37F}">
      <dgm:prSet custT="1"/>
      <dgm:spPr/>
      <dgm:t>
        <a:bodyPr/>
        <a:lstStyle/>
        <a:p>
          <a:r>
            <a:rPr lang="en-US" sz="2000">
              <a:latin typeface="Aileron SemiBold" panose="00000700000000000000" pitchFamily="50" charset="0"/>
            </a:rPr>
            <a:t>Quote Comparison</a:t>
          </a:r>
          <a:endParaRPr lang="en-US" sz="2000" dirty="0">
            <a:latin typeface="Aileron SemiBold" panose="00000700000000000000" pitchFamily="50" charset="0"/>
          </a:endParaRPr>
        </a:p>
      </dgm:t>
    </dgm:pt>
    <dgm:pt modelId="{63949E40-AB88-4F54-A2E0-8F9373FEB5C5}" type="parTrans" cxnId="{76892F5A-70EF-4D01-B968-7BFC93A6FD9A}">
      <dgm:prSet/>
      <dgm:spPr/>
      <dgm:t>
        <a:bodyPr/>
        <a:lstStyle/>
        <a:p>
          <a:endParaRPr lang="en-US"/>
        </a:p>
      </dgm:t>
    </dgm:pt>
    <dgm:pt modelId="{F43ECAB9-EFDC-4DF2-A58D-A4BD0DB8D537}" type="sibTrans" cxnId="{76892F5A-70EF-4D01-B968-7BFC93A6FD9A}">
      <dgm:prSet/>
      <dgm:spPr/>
      <dgm:t>
        <a:bodyPr/>
        <a:lstStyle/>
        <a:p>
          <a:endParaRPr lang="en-US"/>
        </a:p>
      </dgm:t>
    </dgm:pt>
    <dgm:pt modelId="{3EC88F9B-772E-43AE-B3EF-A27992620011}">
      <dgm:prSet custT="1"/>
      <dgm:spPr/>
      <dgm:t>
        <a:bodyPr/>
        <a:lstStyle/>
        <a:p>
          <a:r>
            <a:rPr lang="en-US" sz="2000">
              <a:latin typeface="Aileron SemiBold" panose="00000700000000000000" pitchFamily="50" charset="0"/>
            </a:rPr>
            <a:t>Budget for Unforeseen Expenses</a:t>
          </a:r>
          <a:endParaRPr lang="en-US" sz="2000" dirty="0">
            <a:latin typeface="Aileron SemiBold" panose="00000700000000000000" pitchFamily="50" charset="0"/>
          </a:endParaRPr>
        </a:p>
      </dgm:t>
    </dgm:pt>
    <dgm:pt modelId="{75BEFF26-396B-4921-80BC-41B46AD16F4A}" type="parTrans" cxnId="{5BDCE836-F22D-4C98-A05C-167B17B5643D}">
      <dgm:prSet/>
      <dgm:spPr/>
      <dgm:t>
        <a:bodyPr/>
        <a:lstStyle/>
        <a:p>
          <a:endParaRPr lang="en-US"/>
        </a:p>
      </dgm:t>
    </dgm:pt>
    <dgm:pt modelId="{A9273905-85A6-4483-B044-3CD1F6E37DB1}" type="sibTrans" cxnId="{5BDCE836-F22D-4C98-A05C-167B17B5643D}">
      <dgm:prSet/>
      <dgm:spPr/>
      <dgm:t>
        <a:bodyPr/>
        <a:lstStyle/>
        <a:p>
          <a:endParaRPr lang="en-US"/>
        </a:p>
      </dgm:t>
    </dgm:pt>
    <dgm:pt modelId="{404581A8-1C0D-45D5-8FDF-9B286BA0BC24}">
      <dgm:prSet custT="1"/>
      <dgm:spPr/>
      <dgm:t>
        <a:bodyPr/>
        <a:lstStyle/>
        <a:p>
          <a:r>
            <a:rPr lang="en-US" sz="2000" dirty="0">
              <a:latin typeface="Aileron SemiBold" panose="00000700000000000000" pitchFamily="50" charset="0"/>
            </a:rPr>
            <a:t>Review and Refine</a:t>
          </a:r>
        </a:p>
      </dgm:t>
    </dgm:pt>
    <dgm:pt modelId="{B3A83070-E153-4ED7-A680-1E5C46D47563}" type="parTrans" cxnId="{A7AF23BF-2AFE-4BAB-9D9C-D87CE49B624B}">
      <dgm:prSet/>
      <dgm:spPr/>
      <dgm:t>
        <a:bodyPr/>
        <a:lstStyle/>
        <a:p>
          <a:endParaRPr lang="en-US"/>
        </a:p>
      </dgm:t>
    </dgm:pt>
    <dgm:pt modelId="{01A51486-82DD-46FD-BE52-B01BC9F2E51E}" type="sibTrans" cxnId="{A7AF23BF-2AFE-4BAB-9D9C-D87CE49B624B}">
      <dgm:prSet/>
      <dgm:spPr/>
      <dgm:t>
        <a:bodyPr/>
        <a:lstStyle/>
        <a:p>
          <a:endParaRPr lang="en-US"/>
        </a:p>
      </dgm:t>
    </dgm:pt>
    <dgm:pt modelId="{F351EE21-1041-4B15-8412-458157D79705}" type="pres">
      <dgm:prSet presAssocID="{A98CAC70-D37D-4BD6-888B-AB2B3F57EA69}" presName="linear" presStyleCnt="0">
        <dgm:presLayoutVars>
          <dgm:dir/>
          <dgm:animLvl val="lvl"/>
          <dgm:resizeHandles val="exact"/>
        </dgm:presLayoutVars>
      </dgm:prSet>
      <dgm:spPr/>
    </dgm:pt>
    <dgm:pt modelId="{59D4FC70-D15D-47DD-A77F-33701DFEC03B}" type="pres">
      <dgm:prSet presAssocID="{D6FD5D09-14A9-450F-A717-97B8B4D0179B}" presName="parentLin" presStyleCnt="0"/>
      <dgm:spPr/>
    </dgm:pt>
    <dgm:pt modelId="{B99A213F-2D5C-4B00-A9F8-1C8E36485340}" type="pres">
      <dgm:prSet presAssocID="{D6FD5D09-14A9-450F-A717-97B8B4D0179B}" presName="parentLeftMargin" presStyleLbl="node1" presStyleIdx="0" presStyleCnt="8"/>
      <dgm:spPr/>
    </dgm:pt>
    <dgm:pt modelId="{410E57F0-CA09-4CD4-8731-31486618FB93}" type="pres">
      <dgm:prSet presAssocID="{D6FD5D09-14A9-450F-A717-97B8B4D0179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5537CB2-04E2-4022-9444-F94A177ACA9D}" type="pres">
      <dgm:prSet presAssocID="{D6FD5D09-14A9-450F-A717-97B8B4D0179B}" presName="negativeSpace" presStyleCnt="0"/>
      <dgm:spPr/>
    </dgm:pt>
    <dgm:pt modelId="{9B19DFCC-D5C6-4FCA-BC11-A9EB5CB07D4A}" type="pres">
      <dgm:prSet presAssocID="{D6FD5D09-14A9-450F-A717-97B8B4D0179B}" presName="childText" presStyleLbl="conFgAcc1" presStyleIdx="0" presStyleCnt="8">
        <dgm:presLayoutVars>
          <dgm:bulletEnabled val="1"/>
        </dgm:presLayoutVars>
      </dgm:prSet>
      <dgm:spPr/>
    </dgm:pt>
    <dgm:pt modelId="{C727D330-E0A3-434D-89F0-77BD1B5EF4CA}" type="pres">
      <dgm:prSet presAssocID="{925981CB-F2FC-4C7C-9AFE-E9925E5CB16B}" presName="spaceBetweenRectangles" presStyleCnt="0"/>
      <dgm:spPr/>
    </dgm:pt>
    <dgm:pt modelId="{F6A63BE5-3259-479A-9201-89281F873324}" type="pres">
      <dgm:prSet presAssocID="{223C621B-E051-49C8-B606-24BF4CED13FE}" presName="parentLin" presStyleCnt="0"/>
      <dgm:spPr/>
    </dgm:pt>
    <dgm:pt modelId="{FFADFD54-7CFF-4B4E-8C72-F5DD8A4A6BF9}" type="pres">
      <dgm:prSet presAssocID="{223C621B-E051-49C8-B606-24BF4CED13FE}" presName="parentLeftMargin" presStyleLbl="node1" presStyleIdx="0" presStyleCnt="8"/>
      <dgm:spPr/>
    </dgm:pt>
    <dgm:pt modelId="{20E33956-08F1-45E7-9142-EFB87664F984}" type="pres">
      <dgm:prSet presAssocID="{223C621B-E051-49C8-B606-24BF4CED13F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B28230B-ABD6-41E3-BB56-7C080860EC32}" type="pres">
      <dgm:prSet presAssocID="{223C621B-E051-49C8-B606-24BF4CED13FE}" presName="negativeSpace" presStyleCnt="0"/>
      <dgm:spPr/>
    </dgm:pt>
    <dgm:pt modelId="{8F4C85AB-33C2-4473-9472-9AAF2CBD46F5}" type="pres">
      <dgm:prSet presAssocID="{223C621B-E051-49C8-B606-24BF4CED13FE}" presName="childText" presStyleLbl="conFgAcc1" presStyleIdx="1" presStyleCnt="8">
        <dgm:presLayoutVars>
          <dgm:bulletEnabled val="1"/>
        </dgm:presLayoutVars>
      </dgm:prSet>
      <dgm:spPr/>
    </dgm:pt>
    <dgm:pt modelId="{AF3D683D-35D5-4881-B6C4-8FF8DD19E482}" type="pres">
      <dgm:prSet presAssocID="{D10AA177-150B-41FC-834D-3553A4CE38D7}" presName="spaceBetweenRectangles" presStyleCnt="0"/>
      <dgm:spPr/>
    </dgm:pt>
    <dgm:pt modelId="{08A73437-2310-46D3-8446-33618D8155DB}" type="pres">
      <dgm:prSet presAssocID="{E1C7FDB9-B92E-437A-931A-E7C7B44D47E2}" presName="parentLin" presStyleCnt="0"/>
      <dgm:spPr/>
    </dgm:pt>
    <dgm:pt modelId="{EFD65EE3-4F0E-4C9E-827C-A4F7B748225A}" type="pres">
      <dgm:prSet presAssocID="{E1C7FDB9-B92E-437A-931A-E7C7B44D47E2}" presName="parentLeftMargin" presStyleLbl="node1" presStyleIdx="1" presStyleCnt="8"/>
      <dgm:spPr/>
    </dgm:pt>
    <dgm:pt modelId="{47B5FBB6-83F3-4268-98F8-BC92778C5A1E}" type="pres">
      <dgm:prSet presAssocID="{E1C7FDB9-B92E-437A-931A-E7C7B44D47E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7B99AF7-EE61-4B32-A733-4459F8F0EB9A}" type="pres">
      <dgm:prSet presAssocID="{E1C7FDB9-B92E-437A-931A-E7C7B44D47E2}" presName="negativeSpace" presStyleCnt="0"/>
      <dgm:spPr/>
    </dgm:pt>
    <dgm:pt modelId="{AB03B35F-1843-4187-A6E9-864F1DBF2173}" type="pres">
      <dgm:prSet presAssocID="{E1C7FDB9-B92E-437A-931A-E7C7B44D47E2}" presName="childText" presStyleLbl="conFgAcc1" presStyleIdx="2" presStyleCnt="8">
        <dgm:presLayoutVars>
          <dgm:bulletEnabled val="1"/>
        </dgm:presLayoutVars>
      </dgm:prSet>
      <dgm:spPr/>
    </dgm:pt>
    <dgm:pt modelId="{E1259A5C-71BE-451B-85CF-FA6833236ACA}" type="pres">
      <dgm:prSet presAssocID="{F08D95C9-8715-43A8-9264-07D48A44DF9C}" presName="spaceBetweenRectangles" presStyleCnt="0"/>
      <dgm:spPr/>
    </dgm:pt>
    <dgm:pt modelId="{5DC55399-879E-41B0-8A31-07D037E2297A}" type="pres">
      <dgm:prSet presAssocID="{958E27CB-A9A6-4AA9-9AA6-3BAECE25EB9B}" presName="parentLin" presStyleCnt="0"/>
      <dgm:spPr/>
    </dgm:pt>
    <dgm:pt modelId="{9B58AF0F-D1D6-4FCA-A73D-3A9841D0308D}" type="pres">
      <dgm:prSet presAssocID="{958E27CB-A9A6-4AA9-9AA6-3BAECE25EB9B}" presName="parentLeftMargin" presStyleLbl="node1" presStyleIdx="2" presStyleCnt="8"/>
      <dgm:spPr/>
    </dgm:pt>
    <dgm:pt modelId="{EBB26157-8E93-431A-BF81-B48676B8C341}" type="pres">
      <dgm:prSet presAssocID="{958E27CB-A9A6-4AA9-9AA6-3BAECE25EB9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43AF3F4-9980-46C5-BB3E-61069BD2D26B}" type="pres">
      <dgm:prSet presAssocID="{958E27CB-A9A6-4AA9-9AA6-3BAECE25EB9B}" presName="negativeSpace" presStyleCnt="0"/>
      <dgm:spPr/>
    </dgm:pt>
    <dgm:pt modelId="{AE8C5DC8-DA8F-4242-BFFF-B1ADECA26E76}" type="pres">
      <dgm:prSet presAssocID="{958E27CB-A9A6-4AA9-9AA6-3BAECE25EB9B}" presName="childText" presStyleLbl="conFgAcc1" presStyleIdx="3" presStyleCnt="8">
        <dgm:presLayoutVars>
          <dgm:bulletEnabled val="1"/>
        </dgm:presLayoutVars>
      </dgm:prSet>
      <dgm:spPr/>
    </dgm:pt>
    <dgm:pt modelId="{887FBF1C-4504-4EDE-A6E5-32AC955A69D8}" type="pres">
      <dgm:prSet presAssocID="{DFED0088-F805-4BFB-A3E4-FDA0EC2291D3}" presName="spaceBetweenRectangles" presStyleCnt="0"/>
      <dgm:spPr/>
    </dgm:pt>
    <dgm:pt modelId="{B69F9F0E-D0A1-42E1-B73C-201A399DE804}" type="pres">
      <dgm:prSet presAssocID="{3D193AF5-C473-4BA8-A262-2EBE38609342}" presName="parentLin" presStyleCnt="0"/>
      <dgm:spPr/>
    </dgm:pt>
    <dgm:pt modelId="{97B8EF33-BA15-4718-AD21-418531A79832}" type="pres">
      <dgm:prSet presAssocID="{3D193AF5-C473-4BA8-A262-2EBE38609342}" presName="parentLeftMargin" presStyleLbl="node1" presStyleIdx="3" presStyleCnt="8"/>
      <dgm:spPr/>
    </dgm:pt>
    <dgm:pt modelId="{891B72EA-A490-4BBE-9DBB-CFA70C3C4962}" type="pres">
      <dgm:prSet presAssocID="{3D193AF5-C473-4BA8-A262-2EBE3860934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7D1F663-AD6A-4A7F-B06E-FBE86EC6AA60}" type="pres">
      <dgm:prSet presAssocID="{3D193AF5-C473-4BA8-A262-2EBE38609342}" presName="negativeSpace" presStyleCnt="0"/>
      <dgm:spPr/>
    </dgm:pt>
    <dgm:pt modelId="{F19F0897-1606-4CBB-A55F-AF823402C789}" type="pres">
      <dgm:prSet presAssocID="{3D193AF5-C473-4BA8-A262-2EBE38609342}" presName="childText" presStyleLbl="conFgAcc1" presStyleIdx="4" presStyleCnt="8">
        <dgm:presLayoutVars>
          <dgm:bulletEnabled val="1"/>
        </dgm:presLayoutVars>
      </dgm:prSet>
      <dgm:spPr/>
    </dgm:pt>
    <dgm:pt modelId="{2375BCDF-9A09-4A5D-9259-DAEB4096564E}" type="pres">
      <dgm:prSet presAssocID="{78E7E81C-AD29-4601-845C-786C5D3100A2}" presName="spaceBetweenRectangles" presStyleCnt="0"/>
      <dgm:spPr/>
    </dgm:pt>
    <dgm:pt modelId="{34BBF146-E058-4F78-8410-F710220BB7FA}" type="pres">
      <dgm:prSet presAssocID="{49E57FC8-5CDB-463F-84E1-068E8CC7B37F}" presName="parentLin" presStyleCnt="0"/>
      <dgm:spPr/>
    </dgm:pt>
    <dgm:pt modelId="{C3F2B78E-6931-4213-9042-CB2282DE8426}" type="pres">
      <dgm:prSet presAssocID="{49E57FC8-5CDB-463F-84E1-068E8CC7B37F}" presName="parentLeftMargin" presStyleLbl="node1" presStyleIdx="4" presStyleCnt="8"/>
      <dgm:spPr/>
    </dgm:pt>
    <dgm:pt modelId="{A61DB412-085C-47C9-8723-CDD6071F2E85}" type="pres">
      <dgm:prSet presAssocID="{49E57FC8-5CDB-463F-84E1-068E8CC7B37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0901BD2-955D-49C8-AE44-7940172574C3}" type="pres">
      <dgm:prSet presAssocID="{49E57FC8-5CDB-463F-84E1-068E8CC7B37F}" presName="negativeSpace" presStyleCnt="0"/>
      <dgm:spPr/>
    </dgm:pt>
    <dgm:pt modelId="{DA98EEB1-6CFB-439E-AF60-41C0FB5F849C}" type="pres">
      <dgm:prSet presAssocID="{49E57FC8-5CDB-463F-84E1-068E8CC7B37F}" presName="childText" presStyleLbl="conFgAcc1" presStyleIdx="5" presStyleCnt="8">
        <dgm:presLayoutVars>
          <dgm:bulletEnabled val="1"/>
        </dgm:presLayoutVars>
      </dgm:prSet>
      <dgm:spPr/>
    </dgm:pt>
    <dgm:pt modelId="{D9EB3893-5315-4EC4-8680-6F321A2D4EEC}" type="pres">
      <dgm:prSet presAssocID="{F43ECAB9-EFDC-4DF2-A58D-A4BD0DB8D537}" presName="spaceBetweenRectangles" presStyleCnt="0"/>
      <dgm:spPr/>
    </dgm:pt>
    <dgm:pt modelId="{6BFFEC1A-574A-4979-908B-2AD6D34B4233}" type="pres">
      <dgm:prSet presAssocID="{3EC88F9B-772E-43AE-B3EF-A27992620011}" presName="parentLin" presStyleCnt="0"/>
      <dgm:spPr/>
    </dgm:pt>
    <dgm:pt modelId="{0E7A3251-E562-4C5D-A71F-FF990081A7C8}" type="pres">
      <dgm:prSet presAssocID="{3EC88F9B-772E-43AE-B3EF-A27992620011}" presName="parentLeftMargin" presStyleLbl="node1" presStyleIdx="5" presStyleCnt="8"/>
      <dgm:spPr/>
    </dgm:pt>
    <dgm:pt modelId="{1F746738-E7AA-4E5A-AB83-2A3A4440A786}" type="pres">
      <dgm:prSet presAssocID="{3EC88F9B-772E-43AE-B3EF-A2799262001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837C216-C818-49A9-A31D-E9DF7159667A}" type="pres">
      <dgm:prSet presAssocID="{3EC88F9B-772E-43AE-B3EF-A27992620011}" presName="negativeSpace" presStyleCnt="0"/>
      <dgm:spPr/>
    </dgm:pt>
    <dgm:pt modelId="{FB1C28AC-06A9-4082-BC58-523F30084EE9}" type="pres">
      <dgm:prSet presAssocID="{3EC88F9B-772E-43AE-B3EF-A27992620011}" presName="childText" presStyleLbl="conFgAcc1" presStyleIdx="6" presStyleCnt="8">
        <dgm:presLayoutVars>
          <dgm:bulletEnabled val="1"/>
        </dgm:presLayoutVars>
      </dgm:prSet>
      <dgm:spPr/>
    </dgm:pt>
    <dgm:pt modelId="{2DA5FCF3-5D79-4C0F-87EB-6F9B7B20C934}" type="pres">
      <dgm:prSet presAssocID="{A9273905-85A6-4483-B044-3CD1F6E37DB1}" presName="spaceBetweenRectangles" presStyleCnt="0"/>
      <dgm:spPr/>
    </dgm:pt>
    <dgm:pt modelId="{AEEB2464-83DE-42A5-8061-9E82A76DD5A1}" type="pres">
      <dgm:prSet presAssocID="{404581A8-1C0D-45D5-8FDF-9B286BA0BC24}" presName="parentLin" presStyleCnt="0"/>
      <dgm:spPr/>
    </dgm:pt>
    <dgm:pt modelId="{E6D53FEB-C873-46B9-9754-7CF6B6559ED3}" type="pres">
      <dgm:prSet presAssocID="{404581A8-1C0D-45D5-8FDF-9B286BA0BC24}" presName="parentLeftMargin" presStyleLbl="node1" presStyleIdx="6" presStyleCnt="8"/>
      <dgm:spPr/>
    </dgm:pt>
    <dgm:pt modelId="{94CEBBDC-D57D-4655-97D3-B86B8D9F7C5B}" type="pres">
      <dgm:prSet presAssocID="{404581A8-1C0D-45D5-8FDF-9B286BA0BC24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F88C76E3-2AB4-417A-AED1-5D59682899C7}" type="pres">
      <dgm:prSet presAssocID="{404581A8-1C0D-45D5-8FDF-9B286BA0BC24}" presName="negativeSpace" presStyleCnt="0"/>
      <dgm:spPr/>
    </dgm:pt>
    <dgm:pt modelId="{6A3E80BD-FA2F-447C-9E95-E535E4DE06AD}" type="pres">
      <dgm:prSet presAssocID="{404581A8-1C0D-45D5-8FDF-9B286BA0BC24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3E7CFE04-622E-4A23-BED0-3612AA782412}" type="presOf" srcId="{D6FD5D09-14A9-450F-A717-97B8B4D0179B}" destId="{B99A213F-2D5C-4B00-A9F8-1C8E36485340}" srcOrd="0" destOrd="0" presId="urn:microsoft.com/office/officeart/2005/8/layout/list1"/>
    <dgm:cxn modelId="{1A23A308-4337-4C31-8174-9B2B43945DF5}" type="presOf" srcId="{49E57FC8-5CDB-463F-84E1-068E8CC7B37F}" destId="{C3F2B78E-6931-4213-9042-CB2282DE8426}" srcOrd="0" destOrd="0" presId="urn:microsoft.com/office/officeart/2005/8/layout/list1"/>
    <dgm:cxn modelId="{699D860B-DB2C-456E-BCEF-DA24100CEC03}" srcId="{A98CAC70-D37D-4BD6-888B-AB2B3F57EA69}" destId="{D6FD5D09-14A9-450F-A717-97B8B4D0179B}" srcOrd="0" destOrd="0" parTransId="{B6FB4927-5367-4F7D-AE50-700977445A4F}" sibTransId="{925981CB-F2FC-4C7C-9AFE-E9925E5CB16B}"/>
    <dgm:cxn modelId="{E49FB114-3723-4B4B-9784-879A2C49072C}" type="presOf" srcId="{E1C7FDB9-B92E-437A-931A-E7C7B44D47E2}" destId="{47B5FBB6-83F3-4268-98F8-BC92778C5A1E}" srcOrd="1" destOrd="0" presId="urn:microsoft.com/office/officeart/2005/8/layout/list1"/>
    <dgm:cxn modelId="{27BCDF19-BD15-431C-99A1-8DA94A9E6427}" type="presOf" srcId="{A98CAC70-D37D-4BD6-888B-AB2B3F57EA69}" destId="{F351EE21-1041-4B15-8412-458157D79705}" srcOrd="0" destOrd="0" presId="urn:microsoft.com/office/officeart/2005/8/layout/list1"/>
    <dgm:cxn modelId="{DC5D4C1E-E227-4EF1-8FE3-956E06730EDE}" type="presOf" srcId="{404581A8-1C0D-45D5-8FDF-9B286BA0BC24}" destId="{94CEBBDC-D57D-4655-97D3-B86B8D9F7C5B}" srcOrd="1" destOrd="0" presId="urn:microsoft.com/office/officeart/2005/8/layout/list1"/>
    <dgm:cxn modelId="{A0A5CA2D-919E-4AB8-BB6C-948019137400}" type="presOf" srcId="{D6FD5D09-14A9-450F-A717-97B8B4D0179B}" destId="{410E57F0-CA09-4CD4-8731-31486618FB93}" srcOrd="1" destOrd="0" presId="urn:microsoft.com/office/officeart/2005/8/layout/list1"/>
    <dgm:cxn modelId="{E9C6D42D-AE9D-4679-9E0D-2B587382D164}" type="presOf" srcId="{3D193AF5-C473-4BA8-A262-2EBE38609342}" destId="{891B72EA-A490-4BBE-9DBB-CFA70C3C4962}" srcOrd="1" destOrd="0" presId="urn:microsoft.com/office/officeart/2005/8/layout/list1"/>
    <dgm:cxn modelId="{F0BD352F-D00B-4134-8377-F9EE7A7B8BD2}" srcId="{A98CAC70-D37D-4BD6-888B-AB2B3F57EA69}" destId="{3D193AF5-C473-4BA8-A262-2EBE38609342}" srcOrd="4" destOrd="0" parTransId="{FDBD7105-F8DA-4B76-8881-390FC930EEC7}" sibTransId="{78E7E81C-AD29-4601-845C-786C5D3100A2}"/>
    <dgm:cxn modelId="{224C4234-5EB8-44DA-9B31-5BBAC819B54A}" type="presOf" srcId="{958E27CB-A9A6-4AA9-9AA6-3BAECE25EB9B}" destId="{EBB26157-8E93-431A-BF81-B48676B8C341}" srcOrd="1" destOrd="0" presId="urn:microsoft.com/office/officeart/2005/8/layout/list1"/>
    <dgm:cxn modelId="{5BDCE836-F22D-4C98-A05C-167B17B5643D}" srcId="{A98CAC70-D37D-4BD6-888B-AB2B3F57EA69}" destId="{3EC88F9B-772E-43AE-B3EF-A27992620011}" srcOrd="6" destOrd="0" parTransId="{75BEFF26-396B-4921-80BC-41B46AD16F4A}" sibTransId="{A9273905-85A6-4483-B044-3CD1F6E37DB1}"/>
    <dgm:cxn modelId="{D4B2A938-C747-40C4-B4A9-613FE5BA162C}" type="presOf" srcId="{3D193AF5-C473-4BA8-A262-2EBE38609342}" destId="{97B8EF33-BA15-4718-AD21-418531A79832}" srcOrd="0" destOrd="0" presId="urn:microsoft.com/office/officeart/2005/8/layout/list1"/>
    <dgm:cxn modelId="{42FDAA5D-29C7-414C-B17B-64065F21F0C0}" srcId="{A98CAC70-D37D-4BD6-888B-AB2B3F57EA69}" destId="{958E27CB-A9A6-4AA9-9AA6-3BAECE25EB9B}" srcOrd="3" destOrd="0" parTransId="{1C0D7690-70C4-4CF6-8998-C7B22A87342A}" sibTransId="{DFED0088-F805-4BFB-A3E4-FDA0EC2291D3}"/>
    <dgm:cxn modelId="{23C33E69-2D06-418B-9F94-03ED7E9D4D11}" type="presOf" srcId="{3EC88F9B-772E-43AE-B3EF-A27992620011}" destId="{0E7A3251-E562-4C5D-A71F-FF990081A7C8}" srcOrd="0" destOrd="0" presId="urn:microsoft.com/office/officeart/2005/8/layout/list1"/>
    <dgm:cxn modelId="{F9FF854A-C366-4E85-AFC7-01CE33C1B24F}" srcId="{A98CAC70-D37D-4BD6-888B-AB2B3F57EA69}" destId="{223C621B-E051-49C8-B606-24BF4CED13FE}" srcOrd="1" destOrd="0" parTransId="{2EF93290-8934-4D03-AD04-95BD500C56BE}" sibTransId="{D10AA177-150B-41FC-834D-3553A4CE38D7}"/>
    <dgm:cxn modelId="{76892F5A-70EF-4D01-B968-7BFC93A6FD9A}" srcId="{A98CAC70-D37D-4BD6-888B-AB2B3F57EA69}" destId="{49E57FC8-5CDB-463F-84E1-068E8CC7B37F}" srcOrd="5" destOrd="0" parTransId="{63949E40-AB88-4F54-A2E0-8F9373FEB5C5}" sibTransId="{F43ECAB9-EFDC-4DF2-A58D-A4BD0DB8D537}"/>
    <dgm:cxn modelId="{5E913D89-360A-4D96-B4DC-6EB3CBE74436}" type="presOf" srcId="{223C621B-E051-49C8-B606-24BF4CED13FE}" destId="{20E33956-08F1-45E7-9142-EFB87664F984}" srcOrd="1" destOrd="0" presId="urn:microsoft.com/office/officeart/2005/8/layout/list1"/>
    <dgm:cxn modelId="{458A4193-BADD-4B9A-ADA2-8898F88BE3C9}" type="presOf" srcId="{3EC88F9B-772E-43AE-B3EF-A27992620011}" destId="{1F746738-E7AA-4E5A-AB83-2A3A4440A786}" srcOrd="1" destOrd="0" presId="urn:microsoft.com/office/officeart/2005/8/layout/list1"/>
    <dgm:cxn modelId="{1D495FB5-42F3-4629-8C25-D9151D7407D8}" type="presOf" srcId="{404581A8-1C0D-45D5-8FDF-9B286BA0BC24}" destId="{E6D53FEB-C873-46B9-9754-7CF6B6559ED3}" srcOrd="0" destOrd="0" presId="urn:microsoft.com/office/officeart/2005/8/layout/list1"/>
    <dgm:cxn modelId="{75E8E8B5-5265-4BE7-B702-EF9F1B413130}" type="presOf" srcId="{958E27CB-A9A6-4AA9-9AA6-3BAECE25EB9B}" destId="{9B58AF0F-D1D6-4FCA-A73D-3A9841D0308D}" srcOrd="0" destOrd="0" presId="urn:microsoft.com/office/officeart/2005/8/layout/list1"/>
    <dgm:cxn modelId="{89CC2FB7-E77D-4291-9D7F-EC277E1F5BB7}" type="presOf" srcId="{E1C7FDB9-B92E-437A-931A-E7C7B44D47E2}" destId="{EFD65EE3-4F0E-4C9E-827C-A4F7B748225A}" srcOrd="0" destOrd="0" presId="urn:microsoft.com/office/officeart/2005/8/layout/list1"/>
    <dgm:cxn modelId="{A7AF23BF-2AFE-4BAB-9D9C-D87CE49B624B}" srcId="{A98CAC70-D37D-4BD6-888B-AB2B3F57EA69}" destId="{404581A8-1C0D-45D5-8FDF-9B286BA0BC24}" srcOrd="7" destOrd="0" parTransId="{B3A83070-E153-4ED7-A680-1E5C46D47563}" sibTransId="{01A51486-82DD-46FD-BE52-B01BC9F2E51E}"/>
    <dgm:cxn modelId="{472F84D9-271F-4F8B-805D-1A9170AD3DB8}" srcId="{A98CAC70-D37D-4BD6-888B-AB2B3F57EA69}" destId="{E1C7FDB9-B92E-437A-931A-E7C7B44D47E2}" srcOrd="2" destOrd="0" parTransId="{BFF2D124-E0F7-4E45-ABA4-E1E54AC5E041}" sibTransId="{F08D95C9-8715-43A8-9264-07D48A44DF9C}"/>
    <dgm:cxn modelId="{350341EE-89A7-4411-AB33-2EE5B74C4C1D}" type="presOf" srcId="{49E57FC8-5CDB-463F-84E1-068E8CC7B37F}" destId="{A61DB412-085C-47C9-8723-CDD6071F2E85}" srcOrd="1" destOrd="0" presId="urn:microsoft.com/office/officeart/2005/8/layout/list1"/>
    <dgm:cxn modelId="{2356F7F1-93B4-4D16-A8D1-5B1AF7A68827}" type="presOf" srcId="{223C621B-E051-49C8-B606-24BF4CED13FE}" destId="{FFADFD54-7CFF-4B4E-8C72-F5DD8A4A6BF9}" srcOrd="0" destOrd="0" presId="urn:microsoft.com/office/officeart/2005/8/layout/list1"/>
    <dgm:cxn modelId="{EE2E58E0-1F06-4137-92B4-AB8B8AD89575}" type="presParOf" srcId="{F351EE21-1041-4B15-8412-458157D79705}" destId="{59D4FC70-D15D-47DD-A77F-33701DFEC03B}" srcOrd="0" destOrd="0" presId="urn:microsoft.com/office/officeart/2005/8/layout/list1"/>
    <dgm:cxn modelId="{217623C2-7F02-43CA-A2B6-20C95B496ACF}" type="presParOf" srcId="{59D4FC70-D15D-47DD-A77F-33701DFEC03B}" destId="{B99A213F-2D5C-4B00-A9F8-1C8E36485340}" srcOrd="0" destOrd="0" presId="urn:microsoft.com/office/officeart/2005/8/layout/list1"/>
    <dgm:cxn modelId="{98360788-4951-4EC6-9ED3-836E1A59C5FD}" type="presParOf" srcId="{59D4FC70-D15D-47DD-A77F-33701DFEC03B}" destId="{410E57F0-CA09-4CD4-8731-31486618FB93}" srcOrd="1" destOrd="0" presId="urn:microsoft.com/office/officeart/2005/8/layout/list1"/>
    <dgm:cxn modelId="{3FC92FAF-C959-4A02-8ACE-5488A5DD3D06}" type="presParOf" srcId="{F351EE21-1041-4B15-8412-458157D79705}" destId="{E5537CB2-04E2-4022-9444-F94A177ACA9D}" srcOrd="1" destOrd="0" presId="urn:microsoft.com/office/officeart/2005/8/layout/list1"/>
    <dgm:cxn modelId="{B793E467-D0CE-470A-B68F-3C2070551A9A}" type="presParOf" srcId="{F351EE21-1041-4B15-8412-458157D79705}" destId="{9B19DFCC-D5C6-4FCA-BC11-A9EB5CB07D4A}" srcOrd="2" destOrd="0" presId="urn:microsoft.com/office/officeart/2005/8/layout/list1"/>
    <dgm:cxn modelId="{A92E4D05-0163-4B5E-A0A5-689AC07C7EBA}" type="presParOf" srcId="{F351EE21-1041-4B15-8412-458157D79705}" destId="{C727D330-E0A3-434D-89F0-77BD1B5EF4CA}" srcOrd="3" destOrd="0" presId="urn:microsoft.com/office/officeart/2005/8/layout/list1"/>
    <dgm:cxn modelId="{0A323662-9F9B-4203-9249-8BA11A9A8D30}" type="presParOf" srcId="{F351EE21-1041-4B15-8412-458157D79705}" destId="{F6A63BE5-3259-479A-9201-89281F873324}" srcOrd="4" destOrd="0" presId="urn:microsoft.com/office/officeart/2005/8/layout/list1"/>
    <dgm:cxn modelId="{27790E04-70D7-421D-877F-A49975CF04EE}" type="presParOf" srcId="{F6A63BE5-3259-479A-9201-89281F873324}" destId="{FFADFD54-7CFF-4B4E-8C72-F5DD8A4A6BF9}" srcOrd="0" destOrd="0" presId="urn:microsoft.com/office/officeart/2005/8/layout/list1"/>
    <dgm:cxn modelId="{61E9A363-EC70-4A4B-B257-DAB32626AC37}" type="presParOf" srcId="{F6A63BE5-3259-479A-9201-89281F873324}" destId="{20E33956-08F1-45E7-9142-EFB87664F984}" srcOrd="1" destOrd="0" presId="urn:microsoft.com/office/officeart/2005/8/layout/list1"/>
    <dgm:cxn modelId="{0031B9F1-55A1-419E-8E3A-A018470237F2}" type="presParOf" srcId="{F351EE21-1041-4B15-8412-458157D79705}" destId="{2B28230B-ABD6-41E3-BB56-7C080860EC32}" srcOrd="5" destOrd="0" presId="urn:microsoft.com/office/officeart/2005/8/layout/list1"/>
    <dgm:cxn modelId="{1AB9EB57-2EAD-453F-8667-A7CC0A5B3B04}" type="presParOf" srcId="{F351EE21-1041-4B15-8412-458157D79705}" destId="{8F4C85AB-33C2-4473-9472-9AAF2CBD46F5}" srcOrd="6" destOrd="0" presId="urn:microsoft.com/office/officeart/2005/8/layout/list1"/>
    <dgm:cxn modelId="{2E8E5D34-A545-4CB9-BCFB-69128E95DB6A}" type="presParOf" srcId="{F351EE21-1041-4B15-8412-458157D79705}" destId="{AF3D683D-35D5-4881-B6C4-8FF8DD19E482}" srcOrd="7" destOrd="0" presId="urn:microsoft.com/office/officeart/2005/8/layout/list1"/>
    <dgm:cxn modelId="{9E7372E8-4B7A-4A43-9311-D85AA9A5D960}" type="presParOf" srcId="{F351EE21-1041-4B15-8412-458157D79705}" destId="{08A73437-2310-46D3-8446-33618D8155DB}" srcOrd="8" destOrd="0" presId="urn:microsoft.com/office/officeart/2005/8/layout/list1"/>
    <dgm:cxn modelId="{829A9E14-7FFA-487B-8553-EFDD86F2EF58}" type="presParOf" srcId="{08A73437-2310-46D3-8446-33618D8155DB}" destId="{EFD65EE3-4F0E-4C9E-827C-A4F7B748225A}" srcOrd="0" destOrd="0" presId="urn:microsoft.com/office/officeart/2005/8/layout/list1"/>
    <dgm:cxn modelId="{D3CFBBB3-6644-4373-BE2A-32F308695397}" type="presParOf" srcId="{08A73437-2310-46D3-8446-33618D8155DB}" destId="{47B5FBB6-83F3-4268-98F8-BC92778C5A1E}" srcOrd="1" destOrd="0" presId="urn:microsoft.com/office/officeart/2005/8/layout/list1"/>
    <dgm:cxn modelId="{5073EAD7-2DA2-497C-B841-9636CA337A39}" type="presParOf" srcId="{F351EE21-1041-4B15-8412-458157D79705}" destId="{47B99AF7-EE61-4B32-A733-4459F8F0EB9A}" srcOrd="9" destOrd="0" presId="urn:microsoft.com/office/officeart/2005/8/layout/list1"/>
    <dgm:cxn modelId="{CE1126F4-78F3-45ED-892D-BAC5E48E3691}" type="presParOf" srcId="{F351EE21-1041-4B15-8412-458157D79705}" destId="{AB03B35F-1843-4187-A6E9-864F1DBF2173}" srcOrd="10" destOrd="0" presId="urn:microsoft.com/office/officeart/2005/8/layout/list1"/>
    <dgm:cxn modelId="{9A67F921-3671-4B0E-AA19-43F890CEB370}" type="presParOf" srcId="{F351EE21-1041-4B15-8412-458157D79705}" destId="{E1259A5C-71BE-451B-85CF-FA6833236ACA}" srcOrd="11" destOrd="0" presId="urn:microsoft.com/office/officeart/2005/8/layout/list1"/>
    <dgm:cxn modelId="{FB915FC6-DCA2-476F-A4A0-DE12910CA463}" type="presParOf" srcId="{F351EE21-1041-4B15-8412-458157D79705}" destId="{5DC55399-879E-41B0-8A31-07D037E2297A}" srcOrd="12" destOrd="0" presId="urn:microsoft.com/office/officeart/2005/8/layout/list1"/>
    <dgm:cxn modelId="{1831CFCC-27C9-41EF-A1F6-9192A1FCBCF0}" type="presParOf" srcId="{5DC55399-879E-41B0-8A31-07D037E2297A}" destId="{9B58AF0F-D1D6-4FCA-A73D-3A9841D0308D}" srcOrd="0" destOrd="0" presId="urn:microsoft.com/office/officeart/2005/8/layout/list1"/>
    <dgm:cxn modelId="{E3BBEB5D-B722-4C41-BFA5-F069C3375796}" type="presParOf" srcId="{5DC55399-879E-41B0-8A31-07D037E2297A}" destId="{EBB26157-8E93-431A-BF81-B48676B8C341}" srcOrd="1" destOrd="0" presId="urn:microsoft.com/office/officeart/2005/8/layout/list1"/>
    <dgm:cxn modelId="{1C3E83BD-F0E4-42C9-A193-8123368F54AA}" type="presParOf" srcId="{F351EE21-1041-4B15-8412-458157D79705}" destId="{E43AF3F4-9980-46C5-BB3E-61069BD2D26B}" srcOrd="13" destOrd="0" presId="urn:microsoft.com/office/officeart/2005/8/layout/list1"/>
    <dgm:cxn modelId="{AB821BC3-2BFC-445A-A73C-8028282E6F29}" type="presParOf" srcId="{F351EE21-1041-4B15-8412-458157D79705}" destId="{AE8C5DC8-DA8F-4242-BFFF-B1ADECA26E76}" srcOrd="14" destOrd="0" presId="urn:microsoft.com/office/officeart/2005/8/layout/list1"/>
    <dgm:cxn modelId="{AFE17242-9C7F-42BA-8758-B79DE81ACB93}" type="presParOf" srcId="{F351EE21-1041-4B15-8412-458157D79705}" destId="{887FBF1C-4504-4EDE-A6E5-32AC955A69D8}" srcOrd="15" destOrd="0" presId="urn:microsoft.com/office/officeart/2005/8/layout/list1"/>
    <dgm:cxn modelId="{F0F7AA89-2291-4BC0-9823-9DA20EF50151}" type="presParOf" srcId="{F351EE21-1041-4B15-8412-458157D79705}" destId="{B69F9F0E-D0A1-42E1-B73C-201A399DE804}" srcOrd="16" destOrd="0" presId="urn:microsoft.com/office/officeart/2005/8/layout/list1"/>
    <dgm:cxn modelId="{B7967E5B-66AC-415D-AC49-B57E784E0F40}" type="presParOf" srcId="{B69F9F0E-D0A1-42E1-B73C-201A399DE804}" destId="{97B8EF33-BA15-4718-AD21-418531A79832}" srcOrd="0" destOrd="0" presId="urn:microsoft.com/office/officeart/2005/8/layout/list1"/>
    <dgm:cxn modelId="{F40E34BA-3C41-4A0E-A027-512530E47498}" type="presParOf" srcId="{B69F9F0E-D0A1-42E1-B73C-201A399DE804}" destId="{891B72EA-A490-4BBE-9DBB-CFA70C3C4962}" srcOrd="1" destOrd="0" presId="urn:microsoft.com/office/officeart/2005/8/layout/list1"/>
    <dgm:cxn modelId="{F6DCDFF2-98E8-46F9-A406-76DF3656D149}" type="presParOf" srcId="{F351EE21-1041-4B15-8412-458157D79705}" destId="{07D1F663-AD6A-4A7F-B06E-FBE86EC6AA60}" srcOrd="17" destOrd="0" presId="urn:microsoft.com/office/officeart/2005/8/layout/list1"/>
    <dgm:cxn modelId="{9049A339-0670-4609-BFA5-D8D0AF4AD397}" type="presParOf" srcId="{F351EE21-1041-4B15-8412-458157D79705}" destId="{F19F0897-1606-4CBB-A55F-AF823402C789}" srcOrd="18" destOrd="0" presId="urn:microsoft.com/office/officeart/2005/8/layout/list1"/>
    <dgm:cxn modelId="{0E9777DB-EDD3-4157-97C8-D99C8B5BB125}" type="presParOf" srcId="{F351EE21-1041-4B15-8412-458157D79705}" destId="{2375BCDF-9A09-4A5D-9259-DAEB4096564E}" srcOrd="19" destOrd="0" presId="urn:microsoft.com/office/officeart/2005/8/layout/list1"/>
    <dgm:cxn modelId="{9F9F6BC5-1EE3-4809-AA91-2A72B30ABF07}" type="presParOf" srcId="{F351EE21-1041-4B15-8412-458157D79705}" destId="{34BBF146-E058-4F78-8410-F710220BB7FA}" srcOrd="20" destOrd="0" presId="urn:microsoft.com/office/officeart/2005/8/layout/list1"/>
    <dgm:cxn modelId="{AF25A52E-CD84-46FC-AD2E-C14D947A5058}" type="presParOf" srcId="{34BBF146-E058-4F78-8410-F710220BB7FA}" destId="{C3F2B78E-6931-4213-9042-CB2282DE8426}" srcOrd="0" destOrd="0" presId="urn:microsoft.com/office/officeart/2005/8/layout/list1"/>
    <dgm:cxn modelId="{55B66D8B-188E-4716-940A-83B167990CCE}" type="presParOf" srcId="{34BBF146-E058-4F78-8410-F710220BB7FA}" destId="{A61DB412-085C-47C9-8723-CDD6071F2E85}" srcOrd="1" destOrd="0" presId="urn:microsoft.com/office/officeart/2005/8/layout/list1"/>
    <dgm:cxn modelId="{5DA8D163-4840-4F77-AF5B-9C73EAB71D01}" type="presParOf" srcId="{F351EE21-1041-4B15-8412-458157D79705}" destId="{E0901BD2-955D-49C8-AE44-7940172574C3}" srcOrd="21" destOrd="0" presId="urn:microsoft.com/office/officeart/2005/8/layout/list1"/>
    <dgm:cxn modelId="{FC4036FB-7F21-41C1-A15B-8507CDDFDAC8}" type="presParOf" srcId="{F351EE21-1041-4B15-8412-458157D79705}" destId="{DA98EEB1-6CFB-439E-AF60-41C0FB5F849C}" srcOrd="22" destOrd="0" presId="urn:microsoft.com/office/officeart/2005/8/layout/list1"/>
    <dgm:cxn modelId="{26C07068-1220-4AE8-B359-12A70FFC6403}" type="presParOf" srcId="{F351EE21-1041-4B15-8412-458157D79705}" destId="{D9EB3893-5315-4EC4-8680-6F321A2D4EEC}" srcOrd="23" destOrd="0" presId="urn:microsoft.com/office/officeart/2005/8/layout/list1"/>
    <dgm:cxn modelId="{49F166F8-BFD3-4F8D-814D-C8768126B8E4}" type="presParOf" srcId="{F351EE21-1041-4B15-8412-458157D79705}" destId="{6BFFEC1A-574A-4979-908B-2AD6D34B4233}" srcOrd="24" destOrd="0" presId="urn:microsoft.com/office/officeart/2005/8/layout/list1"/>
    <dgm:cxn modelId="{577D8DC5-68A4-4EF4-AB12-648C3E2DF905}" type="presParOf" srcId="{6BFFEC1A-574A-4979-908B-2AD6D34B4233}" destId="{0E7A3251-E562-4C5D-A71F-FF990081A7C8}" srcOrd="0" destOrd="0" presId="urn:microsoft.com/office/officeart/2005/8/layout/list1"/>
    <dgm:cxn modelId="{9DB8600E-901E-4C7B-AD19-12C9B292525E}" type="presParOf" srcId="{6BFFEC1A-574A-4979-908B-2AD6D34B4233}" destId="{1F746738-E7AA-4E5A-AB83-2A3A4440A786}" srcOrd="1" destOrd="0" presId="urn:microsoft.com/office/officeart/2005/8/layout/list1"/>
    <dgm:cxn modelId="{2065044D-93E1-4923-BEFC-A7E18FCFE5C3}" type="presParOf" srcId="{F351EE21-1041-4B15-8412-458157D79705}" destId="{B837C216-C818-49A9-A31D-E9DF7159667A}" srcOrd="25" destOrd="0" presId="urn:microsoft.com/office/officeart/2005/8/layout/list1"/>
    <dgm:cxn modelId="{761058F1-74BA-4A9E-859F-C09D6640524D}" type="presParOf" srcId="{F351EE21-1041-4B15-8412-458157D79705}" destId="{FB1C28AC-06A9-4082-BC58-523F30084EE9}" srcOrd="26" destOrd="0" presId="urn:microsoft.com/office/officeart/2005/8/layout/list1"/>
    <dgm:cxn modelId="{FED1CE53-4B47-444D-B591-4CAF331DE892}" type="presParOf" srcId="{F351EE21-1041-4B15-8412-458157D79705}" destId="{2DA5FCF3-5D79-4C0F-87EB-6F9B7B20C934}" srcOrd="27" destOrd="0" presId="urn:microsoft.com/office/officeart/2005/8/layout/list1"/>
    <dgm:cxn modelId="{CBADD21B-872B-4BA2-95BF-6B22F26B62F4}" type="presParOf" srcId="{F351EE21-1041-4B15-8412-458157D79705}" destId="{AEEB2464-83DE-42A5-8061-9E82A76DD5A1}" srcOrd="28" destOrd="0" presId="urn:microsoft.com/office/officeart/2005/8/layout/list1"/>
    <dgm:cxn modelId="{EB9C9C6B-BCDC-4569-AAAD-82CD1365F46A}" type="presParOf" srcId="{AEEB2464-83DE-42A5-8061-9E82A76DD5A1}" destId="{E6D53FEB-C873-46B9-9754-7CF6B6559ED3}" srcOrd="0" destOrd="0" presId="urn:microsoft.com/office/officeart/2005/8/layout/list1"/>
    <dgm:cxn modelId="{B6E6B12C-8292-42D1-A3A0-904D0BF28A55}" type="presParOf" srcId="{AEEB2464-83DE-42A5-8061-9E82A76DD5A1}" destId="{94CEBBDC-D57D-4655-97D3-B86B8D9F7C5B}" srcOrd="1" destOrd="0" presId="urn:microsoft.com/office/officeart/2005/8/layout/list1"/>
    <dgm:cxn modelId="{782A81A9-923A-485D-893A-5C9677830601}" type="presParOf" srcId="{F351EE21-1041-4B15-8412-458157D79705}" destId="{F88C76E3-2AB4-417A-AED1-5D59682899C7}" srcOrd="29" destOrd="0" presId="urn:microsoft.com/office/officeart/2005/8/layout/list1"/>
    <dgm:cxn modelId="{95BE02A9-0B7B-499B-AB67-61E2C576EAF1}" type="presParOf" srcId="{F351EE21-1041-4B15-8412-458157D79705}" destId="{6A3E80BD-FA2F-447C-9E95-E535E4DE06A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26682-635E-4F83-9C3D-664AF72DE96C}">
      <dsp:nvSpPr>
        <dsp:cNvPr id="0" name=""/>
        <dsp:cNvSpPr/>
      </dsp:nvSpPr>
      <dsp:spPr>
        <a:xfrm>
          <a:off x="0" y="512"/>
          <a:ext cx="8947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562A2-C0DD-4DFC-A52E-1488065D76FF}">
      <dsp:nvSpPr>
        <dsp:cNvPr id="0" name=""/>
        <dsp:cNvSpPr/>
      </dsp:nvSpPr>
      <dsp:spPr>
        <a:xfrm>
          <a:off x="0" y="512"/>
          <a:ext cx="8947150" cy="83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React Nate</a:t>
          </a:r>
        </a:p>
      </dsp:txBody>
      <dsp:txXfrm>
        <a:off x="0" y="512"/>
        <a:ext cx="8947150" cy="838947"/>
      </dsp:txXfrm>
    </dsp:sp>
    <dsp:sp modelId="{D3B69321-B184-4964-B7E7-E5C9A288FB94}">
      <dsp:nvSpPr>
        <dsp:cNvPr id="0" name=""/>
        <dsp:cNvSpPr/>
      </dsp:nvSpPr>
      <dsp:spPr>
        <a:xfrm>
          <a:off x="0" y="839459"/>
          <a:ext cx="8947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AD93B-A455-484C-BD80-4F12ED95ABF3}">
      <dsp:nvSpPr>
        <dsp:cNvPr id="0" name=""/>
        <dsp:cNvSpPr/>
      </dsp:nvSpPr>
      <dsp:spPr>
        <a:xfrm>
          <a:off x="0" y="839459"/>
          <a:ext cx="8947150" cy="83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Flutter </a:t>
          </a:r>
        </a:p>
      </dsp:txBody>
      <dsp:txXfrm>
        <a:off x="0" y="839459"/>
        <a:ext cx="8947150" cy="838947"/>
      </dsp:txXfrm>
    </dsp:sp>
    <dsp:sp modelId="{F52B8366-A039-435B-85EE-71E26F0CBD62}">
      <dsp:nvSpPr>
        <dsp:cNvPr id="0" name=""/>
        <dsp:cNvSpPr/>
      </dsp:nvSpPr>
      <dsp:spPr>
        <a:xfrm>
          <a:off x="0" y="1678407"/>
          <a:ext cx="8947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AFD59-5A1D-4471-AE9F-66F8F24D3D54}">
      <dsp:nvSpPr>
        <dsp:cNvPr id="0" name=""/>
        <dsp:cNvSpPr/>
      </dsp:nvSpPr>
      <dsp:spPr>
        <a:xfrm>
          <a:off x="0" y="1678407"/>
          <a:ext cx="8947150" cy="83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Ionic </a:t>
          </a:r>
        </a:p>
      </dsp:txBody>
      <dsp:txXfrm>
        <a:off x="0" y="1678407"/>
        <a:ext cx="8947150" cy="838947"/>
      </dsp:txXfrm>
    </dsp:sp>
    <dsp:sp modelId="{3321EC97-CBC0-40EF-8100-D83E4524C64D}">
      <dsp:nvSpPr>
        <dsp:cNvPr id="0" name=""/>
        <dsp:cNvSpPr/>
      </dsp:nvSpPr>
      <dsp:spPr>
        <a:xfrm>
          <a:off x="0" y="2517355"/>
          <a:ext cx="8947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A4E84-F3C7-4862-843B-8B5FBA17A0F9}">
      <dsp:nvSpPr>
        <dsp:cNvPr id="0" name=""/>
        <dsp:cNvSpPr/>
      </dsp:nvSpPr>
      <dsp:spPr>
        <a:xfrm>
          <a:off x="0" y="2517355"/>
          <a:ext cx="8947150" cy="83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Xamarin </a:t>
          </a:r>
        </a:p>
      </dsp:txBody>
      <dsp:txXfrm>
        <a:off x="0" y="2517355"/>
        <a:ext cx="8947150" cy="838947"/>
      </dsp:txXfrm>
    </dsp:sp>
    <dsp:sp modelId="{4BC9EFBE-3019-49A8-B0EA-F2A7235AA47B}">
      <dsp:nvSpPr>
        <dsp:cNvPr id="0" name=""/>
        <dsp:cNvSpPr/>
      </dsp:nvSpPr>
      <dsp:spPr>
        <a:xfrm>
          <a:off x="0" y="3356303"/>
          <a:ext cx="8947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C3406-0CC8-4B08-9338-E9A8A12FF1CE}">
      <dsp:nvSpPr>
        <dsp:cNvPr id="0" name=""/>
        <dsp:cNvSpPr/>
      </dsp:nvSpPr>
      <dsp:spPr>
        <a:xfrm>
          <a:off x="0" y="3356303"/>
          <a:ext cx="8947150" cy="83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PhoneGap </a:t>
          </a:r>
        </a:p>
      </dsp:txBody>
      <dsp:txXfrm>
        <a:off x="0" y="3356303"/>
        <a:ext cx="8947150" cy="838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EB793-82D6-4DDF-843D-216A6DD786F0}">
      <dsp:nvSpPr>
        <dsp:cNvPr id="0" name=""/>
        <dsp:cNvSpPr/>
      </dsp:nvSpPr>
      <dsp:spPr>
        <a:xfrm>
          <a:off x="2292332" y="578022"/>
          <a:ext cx="4470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01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3900" y="621354"/>
        <a:ext cx="23880" cy="4776"/>
      </dsp:txXfrm>
    </dsp:sp>
    <dsp:sp modelId="{5D6E912F-8F6E-41ED-AE5D-384BDFD4834F}">
      <dsp:nvSpPr>
        <dsp:cNvPr id="0" name=""/>
        <dsp:cNvSpPr/>
      </dsp:nvSpPr>
      <dsp:spPr>
        <a:xfrm>
          <a:off x="217544" y="766"/>
          <a:ext cx="2076587" cy="12459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ileron SemiBold" panose="00000700000000000000" pitchFamily="50" charset="0"/>
            </a:rPr>
            <a:t>Identification of Purpose</a:t>
          </a:r>
        </a:p>
      </dsp:txBody>
      <dsp:txXfrm>
        <a:off x="217544" y="766"/>
        <a:ext cx="2076587" cy="1245952"/>
      </dsp:txXfrm>
    </dsp:sp>
    <dsp:sp modelId="{86D9A75F-C11C-4F3B-9C97-6401E63F4EAB}">
      <dsp:nvSpPr>
        <dsp:cNvPr id="0" name=""/>
        <dsp:cNvSpPr/>
      </dsp:nvSpPr>
      <dsp:spPr>
        <a:xfrm>
          <a:off x="4846535" y="578022"/>
          <a:ext cx="4470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01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8103" y="621354"/>
        <a:ext cx="23880" cy="4776"/>
      </dsp:txXfrm>
    </dsp:sp>
    <dsp:sp modelId="{FF7F7FC5-47DA-4492-BC5B-977437D6475F}">
      <dsp:nvSpPr>
        <dsp:cNvPr id="0" name=""/>
        <dsp:cNvSpPr/>
      </dsp:nvSpPr>
      <dsp:spPr>
        <a:xfrm>
          <a:off x="2771748" y="766"/>
          <a:ext cx="2076587" cy="12459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ileron SemiBold" panose="00000700000000000000" pitchFamily="50" charset="0"/>
            </a:rPr>
            <a:t>Market Research</a:t>
          </a:r>
        </a:p>
      </dsp:txBody>
      <dsp:txXfrm>
        <a:off x="2771748" y="766"/>
        <a:ext cx="2076587" cy="1245952"/>
      </dsp:txXfrm>
    </dsp:sp>
    <dsp:sp modelId="{E878FDBF-C339-4EC5-AB03-F0E226973008}">
      <dsp:nvSpPr>
        <dsp:cNvPr id="0" name=""/>
        <dsp:cNvSpPr/>
      </dsp:nvSpPr>
      <dsp:spPr>
        <a:xfrm>
          <a:off x="7400738" y="578022"/>
          <a:ext cx="4470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01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12306" y="621354"/>
        <a:ext cx="23880" cy="4776"/>
      </dsp:txXfrm>
    </dsp:sp>
    <dsp:sp modelId="{503B4284-53CB-4E8B-8C4F-992D6870166A}">
      <dsp:nvSpPr>
        <dsp:cNvPr id="0" name=""/>
        <dsp:cNvSpPr/>
      </dsp:nvSpPr>
      <dsp:spPr>
        <a:xfrm>
          <a:off x="5325951" y="766"/>
          <a:ext cx="2076587" cy="12459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ileron SemiBold" panose="00000700000000000000" pitchFamily="50" charset="0"/>
            </a:rPr>
            <a:t>Platform Determination</a:t>
          </a:r>
        </a:p>
      </dsp:txBody>
      <dsp:txXfrm>
        <a:off x="5325951" y="766"/>
        <a:ext cx="2076587" cy="1245952"/>
      </dsp:txXfrm>
    </dsp:sp>
    <dsp:sp modelId="{C831FE8C-D7A2-4EC5-969A-CD4938D56B33}">
      <dsp:nvSpPr>
        <dsp:cNvPr id="0" name=""/>
        <dsp:cNvSpPr/>
      </dsp:nvSpPr>
      <dsp:spPr>
        <a:xfrm>
          <a:off x="1255838" y="1244918"/>
          <a:ext cx="7662609" cy="447015"/>
        </a:xfrm>
        <a:custGeom>
          <a:avLst/>
          <a:gdLst/>
          <a:ahLst/>
          <a:cxnLst/>
          <a:rect l="0" t="0" r="0" b="0"/>
          <a:pathLst>
            <a:path>
              <a:moveTo>
                <a:pt x="7662609" y="0"/>
              </a:moveTo>
              <a:lnTo>
                <a:pt x="7662609" y="240607"/>
              </a:lnTo>
              <a:lnTo>
                <a:pt x="0" y="240607"/>
              </a:lnTo>
              <a:lnTo>
                <a:pt x="0" y="447015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5206" y="1466038"/>
        <a:ext cx="383873" cy="4776"/>
      </dsp:txXfrm>
    </dsp:sp>
    <dsp:sp modelId="{1F3770B7-451A-452A-AC1E-8962093C032E}">
      <dsp:nvSpPr>
        <dsp:cNvPr id="0" name=""/>
        <dsp:cNvSpPr/>
      </dsp:nvSpPr>
      <dsp:spPr>
        <a:xfrm>
          <a:off x="7880154" y="766"/>
          <a:ext cx="2076587" cy="12459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ileron SemiBold" panose="00000700000000000000" pitchFamily="50" charset="0"/>
            </a:rPr>
            <a:t>Definition of Technical Requirements</a:t>
          </a:r>
        </a:p>
      </dsp:txBody>
      <dsp:txXfrm>
        <a:off x="7880154" y="766"/>
        <a:ext cx="2076587" cy="1245952"/>
      </dsp:txXfrm>
    </dsp:sp>
    <dsp:sp modelId="{97AAD25F-0A37-4315-978F-9B8D66FF24F7}">
      <dsp:nvSpPr>
        <dsp:cNvPr id="0" name=""/>
        <dsp:cNvSpPr/>
      </dsp:nvSpPr>
      <dsp:spPr>
        <a:xfrm>
          <a:off x="2292332" y="2301590"/>
          <a:ext cx="4470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01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3900" y="2344922"/>
        <a:ext cx="23880" cy="4776"/>
      </dsp:txXfrm>
    </dsp:sp>
    <dsp:sp modelId="{1D3166CC-A71D-4918-91CC-994876DB87FE}">
      <dsp:nvSpPr>
        <dsp:cNvPr id="0" name=""/>
        <dsp:cNvSpPr/>
      </dsp:nvSpPr>
      <dsp:spPr>
        <a:xfrm>
          <a:off x="217544" y="1724334"/>
          <a:ext cx="2076587" cy="12459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ileron SemiBold" panose="00000700000000000000" pitchFamily="50" charset="0"/>
            </a:rPr>
            <a:t>Creation of Use Case</a:t>
          </a:r>
        </a:p>
      </dsp:txBody>
      <dsp:txXfrm>
        <a:off x="217544" y="1724334"/>
        <a:ext cx="2076587" cy="1245952"/>
      </dsp:txXfrm>
    </dsp:sp>
    <dsp:sp modelId="{38FACDFA-8165-4734-A9A7-686B1880F1E3}">
      <dsp:nvSpPr>
        <dsp:cNvPr id="0" name=""/>
        <dsp:cNvSpPr/>
      </dsp:nvSpPr>
      <dsp:spPr>
        <a:xfrm>
          <a:off x="4846535" y="2301590"/>
          <a:ext cx="4470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01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8103" y="2344922"/>
        <a:ext cx="23880" cy="4776"/>
      </dsp:txXfrm>
    </dsp:sp>
    <dsp:sp modelId="{81281436-1E81-40CF-A0EA-E5C9C0D1C541}">
      <dsp:nvSpPr>
        <dsp:cNvPr id="0" name=""/>
        <dsp:cNvSpPr/>
      </dsp:nvSpPr>
      <dsp:spPr>
        <a:xfrm>
          <a:off x="2771748" y="1724334"/>
          <a:ext cx="2076587" cy="12459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ileron SemiBold" panose="00000700000000000000" pitchFamily="50" charset="0"/>
            </a:rPr>
            <a:t>Prioritize Features</a:t>
          </a:r>
        </a:p>
      </dsp:txBody>
      <dsp:txXfrm>
        <a:off x="2771748" y="1724334"/>
        <a:ext cx="2076587" cy="1245952"/>
      </dsp:txXfrm>
    </dsp:sp>
    <dsp:sp modelId="{6BB17904-6A3D-4CE8-99F3-E7F47F044353}">
      <dsp:nvSpPr>
        <dsp:cNvPr id="0" name=""/>
        <dsp:cNvSpPr/>
      </dsp:nvSpPr>
      <dsp:spPr>
        <a:xfrm>
          <a:off x="7400738" y="2301590"/>
          <a:ext cx="4470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01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12306" y="2344922"/>
        <a:ext cx="23880" cy="4776"/>
      </dsp:txXfrm>
    </dsp:sp>
    <dsp:sp modelId="{F02B2DC8-E935-4211-B46D-F30C8FB46A8E}">
      <dsp:nvSpPr>
        <dsp:cNvPr id="0" name=""/>
        <dsp:cNvSpPr/>
      </dsp:nvSpPr>
      <dsp:spPr>
        <a:xfrm>
          <a:off x="5325951" y="1724334"/>
          <a:ext cx="2076587" cy="12459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ileron SemiBold" panose="00000700000000000000" pitchFamily="50" charset="0"/>
            </a:rPr>
            <a:t>Creation of Wireframes and Prototypes</a:t>
          </a:r>
        </a:p>
      </dsp:txBody>
      <dsp:txXfrm>
        <a:off x="5325951" y="1724334"/>
        <a:ext cx="2076587" cy="1245952"/>
      </dsp:txXfrm>
    </dsp:sp>
    <dsp:sp modelId="{514931ED-74EA-403B-A9DC-B155072DFF51}">
      <dsp:nvSpPr>
        <dsp:cNvPr id="0" name=""/>
        <dsp:cNvSpPr/>
      </dsp:nvSpPr>
      <dsp:spPr>
        <a:xfrm>
          <a:off x="1255838" y="2968486"/>
          <a:ext cx="7662609" cy="447015"/>
        </a:xfrm>
        <a:custGeom>
          <a:avLst/>
          <a:gdLst/>
          <a:ahLst/>
          <a:cxnLst/>
          <a:rect l="0" t="0" r="0" b="0"/>
          <a:pathLst>
            <a:path>
              <a:moveTo>
                <a:pt x="7662609" y="0"/>
              </a:moveTo>
              <a:lnTo>
                <a:pt x="7662609" y="240607"/>
              </a:lnTo>
              <a:lnTo>
                <a:pt x="0" y="240607"/>
              </a:lnTo>
              <a:lnTo>
                <a:pt x="0" y="447015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5206" y="3189606"/>
        <a:ext cx="383873" cy="4776"/>
      </dsp:txXfrm>
    </dsp:sp>
    <dsp:sp modelId="{260AE284-E97E-4C06-84FA-BCD03D5C614E}">
      <dsp:nvSpPr>
        <dsp:cNvPr id="0" name=""/>
        <dsp:cNvSpPr/>
      </dsp:nvSpPr>
      <dsp:spPr>
        <a:xfrm>
          <a:off x="7880154" y="1724334"/>
          <a:ext cx="2076587" cy="12459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ileron SemiBold" panose="00000700000000000000" pitchFamily="50" charset="0"/>
            </a:rPr>
            <a:t>Testing and Validation</a:t>
          </a:r>
        </a:p>
      </dsp:txBody>
      <dsp:txXfrm>
        <a:off x="7880154" y="1724334"/>
        <a:ext cx="2076587" cy="1245952"/>
      </dsp:txXfrm>
    </dsp:sp>
    <dsp:sp modelId="{9ED1FBD7-D86B-480E-A8CC-BEE559957316}">
      <dsp:nvSpPr>
        <dsp:cNvPr id="0" name=""/>
        <dsp:cNvSpPr/>
      </dsp:nvSpPr>
      <dsp:spPr>
        <a:xfrm>
          <a:off x="217544" y="3447902"/>
          <a:ext cx="2076587" cy="12459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ileron SemiBold" panose="00000700000000000000" pitchFamily="50" charset="0"/>
            </a:rPr>
            <a:t>Refine Requirements</a:t>
          </a:r>
        </a:p>
      </dsp:txBody>
      <dsp:txXfrm>
        <a:off x="217544" y="3447902"/>
        <a:ext cx="2076587" cy="1245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9DFCC-D5C6-4FCA-BC11-A9EB5CB07D4A}">
      <dsp:nvSpPr>
        <dsp:cNvPr id="0" name=""/>
        <dsp:cNvSpPr/>
      </dsp:nvSpPr>
      <dsp:spPr>
        <a:xfrm>
          <a:off x="0" y="305590"/>
          <a:ext cx="894715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E57F0-CA09-4CD4-8731-31486618FB93}">
      <dsp:nvSpPr>
        <dsp:cNvPr id="0" name=""/>
        <dsp:cNvSpPr/>
      </dsp:nvSpPr>
      <dsp:spPr>
        <a:xfrm>
          <a:off x="447357" y="98950"/>
          <a:ext cx="6263005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ileron SemiBold" panose="00000700000000000000" pitchFamily="50" charset="0"/>
            </a:rPr>
            <a:t>Scope Definition</a:t>
          </a:r>
        </a:p>
      </dsp:txBody>
      <dsp:txXfrm>
        <a:off x="467532" y="119125"/>
        <a:ext cx="6222655" cy="372930"/>
      </dsp:txXfrm>
    </dsp:sp>
    <dsp:sp modelId="{8F4C85AB-33C2-4473-9472-9AAF2CBD46F5}">
      <dsp:nvSpPr>
        <dsp:cNvPr id="0" name=""/>
        <dsp:cNvSpPr/>
      </dsp:nvSpPr>
      <dsp:spPr>
        <a:xfrm>
          <a:off x="0" y="940630"/>
          <a:ext cx="894715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33956-08F1-45E7-9142-EFB87664F984}">
      <dsp:nvSpPr>
        <dsp:cNvPr id="0" name=""/>
        <dsp:cNvSpPr/>
      </dsp:nvSpPr>
      <dsp:spPr>
        <a:xfrm>
          <a:off x="447357" y="733990"/>
          <a:ext cx="6263005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ileron SemiBold" panose="00000700000000000000" pitchFamily="50" charset="0"/>
            </a:rPr>
            <a:t>Development Platform</a:t>
          </a:r>
          <a:endParaRPr lang="en-US" sz="2000" kern="1200" dirty="0">
            <a:latin typeface="Aileron SemiBold" panose="00000700000000000000" pitchFamily="50" charset="0"/>
          </a:endParaRPr>
        </a:p>
      </dsp:txBody>
      <dsp:txXfrm>
        <a:off x="467532" y="754165"/>
        <a:ext cx="6222655" cy="372930"/>
      </dsp:txXfrm>
    </dsp:sp>
    <dsp:sp modelId="{AB03B35F-1843-4187-A6E9-864F1DBF2173}">
      <dsp:nvSpPr>
        <dsp:cNvPr id="0" name=""/>
        <dsp:cNvSpPr/>
      </dsp:nvSpPr>
      <dsp:spPr>
        <a:xfrm>
          <a:off x="0" y="1575670"/>
          <a:ext cx="894715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5FBB6-83F3-4268-98F8-BC92778C5A1E}">
      <dsp:nvSpPr>
        <dsp:cNvPr id="0" name=""/>
        <dsp:cNvSpPr/>
      </dsp:nvSpPr>
      <dsp:spPr>
        <a:xfrm>
          <a:off x="447357" y="1369030"/>
          <a:ext cx="6263005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ileron SemiBold" panose="00000700000000000000" pitchFamily="50" charset="0"/>
            </a:rPr>
            <a:t>Development Team</a:t>
          </a:r>
          <a:endParaRPr lang="en-US" sz="2000" kern="1200" dirty="0">
            <a:latin typeface="Aileron SemiBold" panose="00000700000000000000" pitchFamily="50" charset="0"/>
          </a:endParaRPr>
        </a:p>
      </dsp:txBody>
      <dsp:txXfrm>
        <a:off x="467532" y="1389205"/>
        <a:ext cx="6222655" cy="372930"/>
      </dsp:txXfrm>
    </dsp:sp>
    <dsp:sp modelId="{AE8C5DC8-DA8F-4242-BFFF-B1ADECA26E76}">
      <dsp:nvSpPr>
        <dsp:cNvPr id="0" name=""/>
        <dsp:cNvSpPr/>
      </dsp:nvSpPr>
      <dsp:spPr>
        <a:xfrm>
          <a:off x="0" y="2210710"/>
          <a:ext cx="894715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26157-8E93-431A-BF81-B48676B8C341}">
      <dsp:nvSpPr>
        <dsp:cNvPr id="0" name=""/>
        <dsp:cNvSpPr/>
      </dsp:nvSpPr>
      <dsp:spPr>
        <a:xfrm>
          <a:off x="447357" y="2004070"/>
          <a:ext cx="6263005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ileron SemiBold" panose="00000700000000000000" pitchFamily="50" charset="0"/>
            </a:rPr>
            <a:t>Development Time</a:t>
          </a:r>
          <a:endParaRPr lang="en-US" sz="2000" kern="1200" dirty="0">
            <a:latin typeface="Aileron SemiBold" panose="00000700000000000000" pitchFamily="50" charset="0"/>
          </a:endParaRPr>
        </a:p>
      </dsp:txBody>
      <dsp:txXfrm>
        <a:off x="467532" y="2024245"/>
        <a:ext cx="6222655" cy="372930"/>
      </dsp:txXfrm>
    </dsp:sp>
    <dsp:sp modelId="{F19F0897-1606-4CBB-A55F-AF823402C789}">
      <dsp:nvSpPr>
        <dsp:cNvPr id="0" name=""/>
        <dsp:cNvSpPr/>
      </dsp:nvSpPr>
      <dsp:spPr>
        <a:xfrm>
          <a:off x="0" y="2845750"/>
          <a:ext cx="894715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B72EA-A490-4BBE-9DBB-CFA70C3C4962}">
      <dsp:nvSpPr>
        <dsp:cNvPr id="0" name=""/>
        <dsp:cNvSpPr/>
      </dsp:nvSpPr>
      <dsp:spPr>
        <a:xfrm>
          <a:off x="447357" y="2639110"/>
          <a:ext cx="6263005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ileron SemiBold" panose="00000700000000000000" pitchFamily="50" charset="0"/>
            </a:rPr>
            <a:t>Additional Cost</a:t>
          </a:r>
          <a:endParaRPr lang="en-US" sz="2000" kern="1200" dirty="0">
            <a:latin typeface="Aileron SemiBold" panose="00000700000000000000" pitchFamily="50" charset="0"/>
          </a:endParaRPr>
        </a:p>
      </dsp:txBody>
      <dsp:txXfrm>
        <a:off x="467532" y="2659285"/>
        <a:ext cx="6222655" cy="372930"/>
      </dsp:txXfrm>
    </dsp:sp>
    <dsp:sp modelId="{DA98EEB1-6CFB-439E-AF60-41C0FB5F849C}">
      <dsp:nvSpPr>
        <dsp:cNvPr id="0" name=""/>
        <dsp:cNvSpPr/>
      </dsp:nvSpPr>
      <dsp:spPr>
        <a:xfrm>
          <a:off x="0" y="3480790"/>
          <a:ext cx="894715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DB412-085C-47C9-8723-CDD6071F2E85}">
      <dsp:nvSpPr>
        <dsp:cNvPr id="0" name=""/>
        <dsp:cNvSpPr/>
      </dsp:nvSpPr>
      <dsp:spPr>
        <a:xfrm>
          <a:off x="447357" y="3274150"/>
          <a:ext cx="6263005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ileron SemiBold" panose="00000700000000000000" pitchFamily="50" charset="0"/>
            </a:rPr>
            <a:t>Quote Comparison</a:t>
          </a:r>
          <a:endParaRPr lang="en-US" sz="2000" kern="1200" dirty="0">
            <a:latin typeface="Aileron SemiBold" panose="00000700000000000000" pitchFamily="50" charset="0"/>
          </a:endParaRPr>
        </a:p>
      </dsp:txBody>
      <dsp:txXfrm>
        <a:off x="467532" y="3294325"/>
        <a:ext cx="6222655" cy="372930"/>
      </dsp:txXfrm>
    </dsp:sp>
    <dsp:sp modelId="{FB1C28AC-06A9-4082-BC58-523F30084EE9}">
      <dsp:nvSpPr>
        <dsp:cNvPr id="0" name=""/>
        <dsp:cNvSpPr/>
      </dsp:nvSpPr>
      <dsp:spPr>
        <a:xfrm>
          <a:off x="0" y="4115830"/>
          <a:ext cx="894715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46738-E7AA-4E5A-AB83-2A3A4440A786}">
      <dsp:nvSpPr>
        <dsp:cNvPr id="0" name=""/>
        <dsp:cNvSpPr/>
      </dsp:nvSpPr>
      <dsp:spPr>
        <a:xfrm>
          <a:off x="447357" y="3909190"/>
          <a:ext cx="6263005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ileron SemiBold" panose="00000700000000000000" pitchFamily="50" charset="0"/>
            </a:rPr>
            <a:t>Budget for Unforeseen Expenses</a:t>
          </a:r>
          <a:endParaRPr lang="en-US" sz="2000" kern="1200" dirty="0">
            <a:latin typeface="Aileron SemiBold" panose="00000700000000000000" pitchFamily="50" charset="0"/>
          </a:endParaRPr>
        </a:p>
      </dsp:txBody>
      <dsp:txXfrm>
        <a:off x="467532" y="3929365"/>
        <a:ext cx="6222655" cy="372930"/>
      </dsp:txXfrm>
    </dsp:sp>
    <dsp:sp modelId="{6A3E80BD-FA2F-447C-9E95-E535E4DE06AD}">
      <dsp:nvSpPr>
        <dsp:cNvPr id="0" name=""/>
        <dsp:cNvSpPr/>
      </dsp:nvSpPr>
      <dsp:spPr>
        <a:xfrm>
          <a:off x="0" y="4750870"/>
          <a:ext cx="894715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EBBDC-D57D-4655-97D3-B86B8D9F7C5B}">
      <dsp:nvSpPr>
        <dsp:cNvPr id="0" name=""/>
        <dsp:cNvSpPr/>
      </dsp:nvSpPr>
      <dsp:spPr>
        <a:xfrm>
          <a:off x="447357" y="4544230"/>
          <a:ext cx="6263005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ileron SemiBold" panose="00000700000000000000" pitchFamily="50" charset="0"/>
            </a:rPr>
            <a:t>Review and Refine</a:t>
          </a:r>
        </a:p>
      </dsp:txBody>
      <dsp:txXfrm>
        <a:off x="467532" y="4564405"/>
        <a:ext cx="622265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9126B-0AD4-4349-B876-EBDFDA5AA76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A0C2-5185-4960-A085-FE8196C34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E545-AA3B-40E7-9ECE-1DF133552CBF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agerlay-ExtraBoldItalic" panose="00000900000000000000" pitchFamily="2" charset="0"/>
              </a:defRPr>
            </a:lvl1pPr>
          </a:lstStyle>
          <a:p>
            <a:fld id="{F6408EA8-2772-4E1C-82F4-09F8E2C2C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F378-9B28-4AC9-B9A3-94AE3FD28434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8672-1213-479D-88AE-602F00241491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3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CF6-8B26-4735-A77B-D2C11EA857FB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022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D580-FD52-4967-B51F-85018CD34DB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0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A7C-234D-40AA-B5A6-380E2CD1C287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4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301E-C190-4D26-8C57-D5641C08B4B2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1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1579-B5AC-4F80-9F5F-21012070587A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5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09F0-DDF3-4854-9CC1-D7A3C5D0530A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31898"/>
            <a:ext cx="8946541" cy="4195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08AD-A6E8-4D10-AB0E-97C27097F152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agerlay-ExtraBoldItalic" panose="00000900000000000000" pitchFamily="2" charset="0"/>
              </a:defRPr>
            </a:lvl1pPr>
          </a:lstStyle>
          <a:p>
            <a:fld id="{F6408EA8-2772-4E1C-82F4-09F8E2C2C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BC0-C206-4C91-91E4-4197571555DC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agerlay-ExtraBoldItalic" panose="00000900000000000000" pitchFamily="2" charset="0"/>
              </a:defRPr>
            </a:lvl1pPr>
          </a:lstStyle>
          <a:p>
            <a:fld id="{F6408EA8-2772-4E1C-82F4-09F8E2C2C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019B-3C92-477F-BF5C-023DFB07DC92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agerlay-ExtraBoldItalic" panose="00000900000000000000" pitchFamily="2" charset="0"/>
              </a:defRPr>
            </a:lvl1pPr>
          </a:lstStyle>
          <a:p>
            <a:fld id="{F6408EA8-2772-4E1C-82F4-09F8E2C2C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8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9492-5D9C-43B9-A2CB-3EA23BE16CA0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agerlay-ExtraBoldItalic" panose="00000900000000000000" pitchFamily="2" charset="0"/>
              </a:defRPr>
            </a:lvl1pPr>
          </a:lstStyle>
          <a:p>
            <a:fld id="{F6408EA8-2772-4E1C-82F4-09F8E2C2C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6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BF38-FE71-4287-8D84-782054C8C6AD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agerlay-ExtraBoldItalic" panose="00000900000000000000" pitchFamily="2" charset="0"/>
              </a:defRPr>
            </a:lvl1pPr>
          </a:lstStyle>
          <a:p>
            <a:fld id="{F6408EA8-2772-4E1C-82F4-09F8E2C2C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6F5-E155-4D56-95A4-48A3ECBF2D8F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agerlay-ExtraBoldItalic" panose="00000900000000000000" pitchFamily="2" charset="0"/>
              </a:defRPr>
            </a:lvl1pPr>
          </a:lstStyle>
          <a:p>
            <a:fld id="{F6408EA8-2772-4E1C-82F4-09F8E2C2C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0EC-A5C3-4E1E-B423-65BF63C2AD5B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agerlay-ExtraBoldItalic" panose="00000900000000000000" pitchFamily="2" charset="0"/>
              </a:defRPr>
            </a:lvl1pPr>
          </a:lstStyle>
          <a:p>
            <a:fld id="{F6408EA8-2772-4E1C-82F4-09F8E2C2C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0D31-BC76-4FC9-9120-F6659B5C311B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5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269673-F6F2-4E20-A06C-C4CCE40FB839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8EA8-2772-4E1C-82F4-09F8E2C2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04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ileron Black" panose="00000A00000000000000" pitchFamily="50" charset="0"/>
          <a:ea typeface="+mj-ea"/>
          <a:cs typeface="Poppins" panose="00000500000000000000" pitchFamily="50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ileron SemiBold" panose="00000700000000000000" pitchFamily="50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ileron SemiBold" panose="00000700000000000000" pitchFamily="50" charset="0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ileron SemiBold" panose="00000700000000000000" pitchFamily="50" charset="0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ileron SemiBold" panose="00000700000000000000" pitchFamily="50" charset="0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ileron SemiBold" panose="00000700000000000000" pitchFamily="50" charset="0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511B-18EA-4CD2-809C-9F041CFBB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0795" marR="0" indent="-6350">
              <a:lnSpc>
                <a:spcPct val="150000"/>
              </a:lnSpc>
              <a:spcBef>
                <a:spcPts val="0"/>
              </a:spcBef>
              <a:spcAft>
                <a:spcPts val="1280"/>
              </a:spcAft>
            </a:pPr>
            <a:r>
              <a:rPr lang="en-US" sz="32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INTERNET PROGRAMMING AND MOBILE PROGRAMMING</a:t>
            </a:r>
            <a:endParaRPr lang="en-US" sz="32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1618F-B61B-4AAE-AE79-877E15CF1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  <a:effectLst/>
                <a:latin typeface="Aileron Black" panose="00000A00000000000000" pitchFamily="50" charset="0"/>
                <a:ea typeface="Calibri" panose="020F0502020204030204" pitchFamily="34" charset="0"/>
              </a:rPr>
              <a:t>CEF440</a:t>
            </a:r>
            <a:endParaRPr lang="en-US" dirty="0">
              <a:latin typeface="Aileron Black" panose="00000A00000000000000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1262E-0937-4935-B43A-B5AF84E0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6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42E6-9F87-43BD-938C-17F96D86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ESTIMATING</a:t>
            </a:r>
            <a:r>
              <a:rPr lang="en-US" dirty="0"/>
              <a:t> COST OF MOBILE APP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20006D-0D58-4035-99E8-B926F2922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869522"/>
              </p:ext>
            </p:extLst>
          </p:nvPr>
        </p:nvGraphicFramePr>
        <p:xfrm>
          <a:off x="1103313" y="1324303"/>
          <a:ext cx="8947150" cy="520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CB7-3BC7-4F95-A8CE-9E12D743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9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7DF5E5-DB83-4ECD-8838-5BA89F73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10FA40-E5B9-48C4-8A14-476F092AF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3437F-C11B-4F05-8046-18076ACA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7078-6344-42BF-99F9-193EACD4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ONE</a:t>
            </a:r>
            <a:br>
              <a:rPr lang="en-US" dirty="0"/>
            </a:br>
            <a:r>
              <a:rPr lang="en-US" sz="3200" dirty="0">
                <a:latin typeface="Aileron SemiBold" panose="00000700000000000000" pitchFamily="50" charset="0"/>
              </a:rPr>
              <a:t>GROUP MEMBERS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9C6CD7-BF05-466F-9AF5-230BB7E12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974288"/>
              </p:ext>
            </p:extLst>
          </p:nvPr>
        </p:nvGraphicFramePr>
        <p:xfrm>
          <a:off x="1103313" y="2032000"/>
          <a:ext cx="8947149" cy="26511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29321">
                  <a:extLst>
                    <a:ext uri="{9D8B030D-6E8A-4147-A177-3AD203B41FA5}">
                      <a16:colId xmlns:a16="http://schemas.microsoft.com/office/drawing/2014/main" val="1616623794"/>
                    </a:ext>
                  </a:extLst>
                </a:gridCol>
                <a:gridCol w="3817828">
                  <a:extLst>
                    <a:ext uri="{9D8B030D-6E8A-4147-A177-3AD203B41FA5}">
                      <a16:colId xmlns:a16="http://schemas.microsoft.com/office/drawing/2014/main" val="3685438257"/>
                    </a:ext>
                  </a:extLst>
                </a:gridCol>
              </a:tblGrid>
              <a:tr h="37859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 dirty="0">
                          <a:effectLst/>
                          <a:latin typeface="Aileron Black" panose="00000A00000000000000" pitchFamily="50" charset="0"/>
                        </a:rPr>
                        <a:t>NAME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ileron Black" panose="00000A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 dirty="0">
                          <a:effectLst/>
                          <a:latin typeface="Aileron Black" panose="00000A00000000000000" pitchFamily="50" charset="0"/>
                        </a:rPr>
                        <a:t>MATRICULE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ileron Black" panose="00000A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8111008"/>
                  </a:ext>
                </a:extLst>
              </a:tr>
              <a:tr h="37876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 dirty="0">
                          <a:effectLst/>
                          <a:latin typeface="Aileron Bold" panose="00000800000000000000" pitchFamily="50" charset="0"/>
                        </a:rPr>
                        <a:t>AMNGINYUWEPNJE CLINTON M.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 dirty="0">
                          <a:effectLst/>
                          <a:latin typeface="Aileron Bold" panose="00000800000000000000" pitchFamily="50" charset="0"/>
                        </a:rPr>
                        <a:t>FE20A010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992587"/>
                  </a:ext>
                </a:extLst>
              </a:tr>
              <a:tr h="37876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>
                          <a:effectLst/>
                          <a:latin typeface="Aileron Bold" panose="00000800000000000000" pitchFamily="50" charset="0"/>
                        </a:rPr>
                        <a:t>YUVEN BRENDARD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 dirty="0">
                          <a:effectLst/>
                          <a:latin typeface="Aileron Bold" panose="00000800000000000000" pitchFamily="50" charset="0"/>
                        </a:rPr>
                        <a:t>FE20A124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967566"/>
                  </a:ext>
                </a:extLst>
              </a:tr>
              <a:tr h="37876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>
                          <a:effectLst/>
                          <a:latin typeface="Aileron Bold" panose="00000800000000000000" pitchFamily="50" charset="0"/>
                        </a:rPr>
                        <a:t>NGI KEVIN AYUK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 dirty="0">
                          <a:effectLst/>
                          <a:latin typeface="Aileron Bold" panose="00000800000000000000" pitchFamily="50" charset="0"/>
                        </a:rPr>
                        <a:t>FE20A076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454303"/>
                  </a:ext>
                </a:extLst>
              </a:tr>
              <a:tr h="37876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>
                          <a:effectLst/>
                          <a:latin typeface="Aileron Bold" panose="00000800000000000000" pitchFamily="50" charset="0"/>
                        </a:rPr>
                        <a:t>WILFRED TAGHA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 dirty="0">
                          <a:effectLst/>
                          <a:latin typeface="Aileron Bold" panose="00000800000000000000" pitchFamily="50" charset="0"/>
                        </a:rPr>
                        <a:t>FE20A122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333319"/>
                  </a:ext>
                </a:extLst>
              </a:tr>
              <a:tr h="37876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 dirty="0">
                          <a:effectLst/>
                          <a:latin typeface="Aileron Bold" panose="00000800000000000000" pitchFamily="50" charset="0"/>
                        </a:rPr>
                        <a:t>TASHA MBIJINUI OLIVIA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 dirty="0">
                          <a:effectLst/>
                          <a:latin typeface="Aileron Bold" panose="00000800000000000000" pitchFamily="50" charset="0"/>
                        </a:rPr>
                        <a:t>FE20A112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287215"/>
                  </a:ext>
                </a:extLst>
              </a:tr>
              <a:tr h="37876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 dirty="0">
                          <a:effectLst/>
                          <a:latin typeface="Aileron Bold" panose="00000800000000000000" pitchFamily="50" charset="0"/>
                        </a:rPr>
                        <a:t>NDEM LARRY NCHENY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800" dirty="0">
                          <a:effectLst/>
                          <a:latin typeface="Aileron Bold" panose="00000800000000000000" pitchFamily="50" charset="0"/>
                        </a:rPr>
                        <a:t>FE20A071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ileron Bold" panose="000008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79690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BD1E5-8E66-49E6-A65E-ED879836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EDFE-5AD0-47BE-B20B-AC968698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400" dirty="0">
                <a:solidFill>
                  <a:srgbClr val="ACD433"/>
                </a:solidFill>
              </a:rPr>
              <a:t>DEFINITION: INTERNET AND MOBILE PROGRAMING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E91C-7D95-409F-BF62-83EBBA85B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932386"/>
            <a:ext cx="8825659" cy="23622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ileron Black" panose="00000A00000000000000" pitchFamily="50" charset="0"/>
              </a:rPr>
              <a:t>WHAT IS A MOBILE APPLICATION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A839D-012F-4144-B1D4-34B150D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3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8D66-88A6-4C0C-A157-3987C291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MAJOR TYPES OF MOBILE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5C08-B088-489E-9927-513579135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Apps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Hybrid Apps</a:t>
            </a:r>
          </a:p>
          <a:p>
            <a:r>
              <a:rPr lang="en-US" dirty="0"/>
              <a:t>Progressive Web Apps</a:t>
            </a:r>
          </a:p>
          <a:p>
            <a:r>
              <a:rPr lang="en-US" dirty="0"/>
              <a:t>Cross-Platform Apps</a:t>
            </a:r>
          </a:p>
          <a:p>
            <a:r>
              <a:rPr lang="en-US" dirty="0"/>
              <a:t>Virtual Reality(VR) and Augmented Reality (AR) Apps</a:t>
            </a:r>
          </a:p>
          <a:p>
            <a:r>
              <a:rPr lang="en-US" dirty="0"/>
              <a:t>Gaming Apps</a:t>
            </a:r>
          </a:p>
          <a:p>
            <a:r>
              <a:rPr lang="en-US" dirty="0"/>
              <a:t>Enterprise Apps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AAF64-F373-4D76-B0BF-86E0D09A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6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49BB-6444-411A-9303-F32D4587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COMPARISON BETWEEN THE THREE MAJOR </a:t>
            </a:r>
            <a:r>
              <a:rPr lang="en-US" sz="3600" dirty="0"/>
              <a:t>TYPES</a:t>
            </a:r>
            <a:r>
              <a:rPr lang="en-US" sz="3200" dirty="0"/>
              <a:t> OF MOBILE APPLICATIONS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AA1857-894B-4FC0-9342-7C037DAAA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906085"/>
              </p:ext>
            </p:extLst>
          </p:nvPr>
        </p:nvGraphicFramePr>
        <p:xfrm>
          <a:off x="646111" y="1637084"/>
          <a:ext cx="10601371" cy="4925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872">
                  <a:extLst>
                    <a:ext uri="{9D8B030D-6E8A-4147-A177-3AD203B41FA5}">
                      <a16:colId xmlns:a16="http://schemas.microsoft.com/office/drawing/2014/main" val="3319818067"/>
                    </a:ext>
                  </a:extLst>
                </a:gridCol>
                <a:gridCol w="3555813">
                  <a:extLst>
                    <a:ext uri="{9D8B030D-6E8A-4147-A177-3AD203B41FA5}">
                      <a16:colId xmlns:a16="http://schemas.microsoft.com/office/drawing/2014/main" val="998508130"/>
                    </a:ext>
                  </a:extLst>
                </a:gridCol>
                <a:gridCol w="2650343">
                  <a:extLst>
                    <a:ext uri="{9D8B030D-6E8A-4147-A177-3AD203B41FA5}">
                      <a16:colId xmlns:a16="http://schemas.microsoft.com/office/drawing/2014/main" val="4048970437"/>
                    </a:ext>
                  </a:extLst>
                </a:gridCol>
                <a:gridCol w="2650343">
                  <a:extLst>
                    <a:ext uri="{9D8B030D-6E8A-4147-A177-3AD203B41FA5}">
                      <a16:colId xmlns:a16="http://schemas.microsoft.com/office/drawing/2014/main" val="4206484028"/>
                    </a:ext>
                  </a:extLst>
                </a:gridCol>
              </a:tblGrid>
              <a:tr h="25356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 PROPERTY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EBEBEB"/>
                          </a:solidFill>
                          <a:effectLst/>
                        </a:rPr>
                        <a:t>Native Applications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EBEBEB"/>
                          </a:solidFill>
                          <a:effectLst/>
                        </a:rPr>
                        <a:t>Web Applications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EBEBEB"/>
                          </a:solidFill>
                          <a:effectLst/>
                        </a:rPr>
                        <a:t>Hybrid Applications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extLst>
                  <a:ext uri="{0D108BD9-81ED-4DB2-BD59-A6C34878D82A}">
                    <a16:rowId xmlns:a16="http://schemas.microsoft.com/office/drawing/2014/main" val="4113379457"/>
                  </a:ext>
                </a:extLst>
              </a:tr>
              <a:tr h="61072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EBEBEB"/>
                          </a:solidFill>
                          <a:effectLst/>
                        </a:rPr>
                        <a:t>COST </a:t>
                      </a:r>
                      <a:endParaRPr lang="en-US" sz="1100" dirty="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EBEBEB"/>
                          </a:solidFill>
                          <a:effectLst/>
                        </a:rPr>
                        <a:t>Most expensive ranging from $10 000 to $500, 000 </a:t>
                      </a:r>
                      <a:endParaRPr lang="en-US" sz="1100" dirty="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Least expensive ranging from $3,000 To $50,000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Less expensive ranging from $5,000 to $150,000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extLst>
                  <a:ext uri="{0D108BD9-81ED-4DB2-BD59-A6C34878D82A}">
                    <a16:rowId xmlns:a16="http://schemas.microsoft.com/office/drawing/2014/main" val="4132059481"/>
                  </a:ext>
                </a:extLst>
              </a:tr>
              <a:tr h="80154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EBEBEB"/>
                          </a:solidFill>
                          <a:effectLst/>
                        </a:rPr>
                        <a:t>COMPLEXITY </a:t>
                      </a:r>
                      <a:endParaRPr lang="en-US" sz="1100" dirty="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19685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Most complex as they require expertise in different programming languages and platforms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Less complex than native and hybrid apps but require expertise in web technologies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Less complex than native but require expertise in web technologies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extLst>
                  <a:ext uri="{0D108BD9-81ED-4DB2-BD59-A6C34878D82A}">
                    <a16:rowId xmlns:a16="http://schemas.microsoft.com/office/drawing/2014/main" val="426451652"/>
                  </a:ext>
                </a:extLst>
              </a:tr>
              <a:tr h="81546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PROGRAMMING LANGUAGE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EBEBEB"/>
                          </a:solidFill>
                          <a:effectLst/>
                        </a:rPr>
                        <a:t>Specific programming languages; Java for Android and Swift for iOS </a:t>
                      </a:r>
                      <a:endParaRPr lang="en-US" sz="1100" dirty="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HTML, CSS, and JavaScript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HTML, CSS, and JavaScript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extLst>
                  <a:ext uri="{0D108BD9-81ED-4DB2-BD59-A6C34878D82A}">
                    <a16:rowId xmlns:a16="http://schemas.microsoft.com/office/drawing/2014/main" val="4136817532"/>
                  </a:ext>
                </a:extLst>
              </a:tr>
              <a:tr h="77688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USERS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EBEBEB"/>
                          </a:solidFill>
                          <a:effectLst/>
                        </a:rPr>
                        <a:t>Native apps are downloaded from app stores and require users to have enough storage space on their devices. </a:t>
                      </a:r>
                      <a:endParaRPr lang="en-US" sz="1100" dirty="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As of 2021 there are over 4.9 billion internet users globally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Require users to have enough storage space on their devices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extLst>
                  <a:ext uri="{0D108BD9-81ED-4DB2-BD59-A6C34878D82A}">
                    <a16:rowId xmlns:a16="http://schemas.microsoft.com/office/drawing/2014/main" val="3982734203"/>
                  </a:ext>
                </a:extLst>
              </a:tr>
              <a:tr h="81546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World Distribution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Available Globally but require different versions for different regions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EBEBEB"/>
                          </a:solidFill>
                          <a:effectLst/>
                        </a:rPr>
                        <a:t>Available Globally through web browsers </a:t>
                      </a:r>
                      <a:endParaRPr lang="en-US" sz="110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EBEBEB"/>
                          </a:solidFill>
                          <a:effectLst/>
                        </a:rPr>
                        <a:t>Available Globally but require different versions for different regions </a:t>
                      </a:r>
                      <a:endParaRPr lang="en-US" sz="1100" dirty="0">
                        <a:solidFill>
                          <a:srgbClr val="EBEBEB"/>
                        </a:solidFill>
                        <a:effectLst/>
                        <a:latin typeface="Aileron SemiBold" panose="000007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8735" marT="29210" marB="0"/>
                </a:tc>
                <a:extLst>
                  <a:ext uri="{0D108BD9-81ED-4DB2-BD59-A6C34878D82A}">
                    <a16:rowId xmlns:a16="http://schemas.microsoft.com/office/drawing/2014/main" val="5274495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ADDC9-7BD1-41B9-BC62-8AD5B0ED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6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CBBC-7335-48E0-B1BB-F9EC1FE8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</a:t>
            </a:r>
            <a:r>
              <a:rPr lang="en-US" dirty="0"/>
              <a:t> OF MOBILE PROGRAMING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96F1-D422-4641-A131-78B1589F58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Swift</a:t>
            </a:r>
          </a:p>
          <a:p>
            <a:r>
              <a:rPr lang="en-US" sz="2000" dirty="0"/>
              <a:t>Java</a:t>
            </a:r>
          </a:p>
          <a:p>
            <a:r>
              <a:rPr lang="en-US" sz="2000" dirty="0"/>
              <a:t>Kotlin</a:t>
            </a:r>
          </a:p>
          <a:p>
            <a:r>
              <a:rPr lang="en-US" sz="2000" dirty="0"/>
              <a:t>Objective-C</a:t>
            </a:r>
          </a:p>
          <a:p>
            <a:r>
              <a:rPr lang="en-US" sz="2000" dirty="0"/>
              <a:t>C# and Xamarin</a:t>
            </a:r>
          </a:p>
          <a:p>
            <a:r>
              <a:rPr lang="en-US" sz="2000" dirty="0"/>
              <a:t>Rust</a:t>
            </a:r>
          </a:p>
          <a:p>
            <a:r>
              <a:rPr lang="en-US" sz="2000" dirty="0"/>
              <a:t>Golang</a:t>
            </a:r>
          </a:p>
          <a:p>
            <a:r>
              <a:rPr lang="en-US" sz="2000" dirty="0"/>
              <a:t>Python</a:t>
            </a:r>
          </a:p>
          <a:p>
            <a:r>
              <a:rPr lang="en-US" sz="2000" dirty="0"/>
              <a:t>C++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C0FD-3765-41E8-B22D-3DD0986AB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JavaScript and React Native</a:t>
            </a:r>
          </a:p>
          <a:p>
            <a:r>
              <a:rPr lang="en-US" dirty="0"/>
              <a:t>Dart and Flutter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6EB57-B0EA-43DE-96FF-B51F1935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0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9B71-1628-4751-BD75-972E13BE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DEVELOPMENT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0D02E-4055-4831-B0BE-8B1155F5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C61079-D4B2-4E9F-A1C8-2E439F07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ReatNative</a:t>
            </a:r>
            <a:endParaRPr lang="en-US" dirty="0"/>
          </a:p>
          <a:p>
            <a:r>
              <a:rPr lang="en-US" dirty="0"/>
              <a:t>Flutter</a:t>
            </a:r>
          </a:p>
          <a:p>
            <a:r>
              <a:rPr lang="en-US" dirty="0"/>
              <a:t>Ionic</a:t>
            </a:r>
          </a:p>
          <a:p>
            <a:r>
              <a:rPr lang="en-US" dirty="0"/>
              <a:t>Xamarin</a:t>
            </a:r>
          </a:p>
          <a:p>
            <a:r>
              <a:rPr lang="en-US" dirty="0"/>
              <a:t>PhoneGap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4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204C-2A9E-4271-87B1-FC79466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Framework</a:t>
            </a:r>
            <a:r>
              <a:rPr lang="en-US" dirty="0"/>
              <a:t> Comparison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502F3CA-FC2F-4D17-BA35-09836DC62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767517"/>
              </p:ext>
            </p:extLst>
          </p:nvPr>
        </p:nvGraphicFramePr>
        <p:xfrm>
          <a:off x="1103313" y="2032000"/>
          <a:ext cx="894715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004F6-63E6-414F-9301-AE0950DD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6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42E6-9F87-43BD-938C-17F96D86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40" y="451561"/>
            <a:ext cx="9404723" cy="1400530"/>
          </a:xfrm>
        </p:spPr>
        <p:txBody>
          <a:bodyPr/>
          <a:lstStyle/>
          <a:p>
            <a:r>
              <a:rPr lang="en-US" sz="3000" dirty="0"/>
              <a:t>COLLECTION AND ANALYSIS OF REQUIREMENTS FOR MOBILE APP DEVELOPMENT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264092-18B0-4269-978B-2CB37D669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988019"/>
              </p:ext>
            </p:extLst>
          </p:nvPr>
        </p:nvGraphicFramePr>
        <p:xfrm>
          <a:off x="1103312" y="2032000"/>
          <a:ext cx="10174287" cy="4694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CB7-3BC7-4F95-A8CE-9E12D743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EA8-2772-4E1C-82F4-09F8E2C2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65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375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Aileron Black</vt:lpstr>
      <vt:lpstr>Aileron Bold</vt:lpstr>
      <vt:lpstr>Aileron SemiBold</vt:lpstr>
      <vt:lpstr>Arial</vt:lpstr>
      <vt:lpstr>Calibri</vt:lpstr>
      <vt:lpstr>Century Gothic</vt:lpstr>
      <vt:lpstr>Jagerlay-ExtraBoldItalic</vt:lpstr>
      <vt:lpstr>Wingdings 3</vt:lpstr>
      <vt:lpstr>Ion</vt:lpstr>
      <vt:lpstr>INTERNET PROGRAMMING AND MOBILE PROGRAMMING</vt:lpstr>
      <vt:lpstr>PROJECT PRESENTATION ONE GROUP MEMBERS</vt:lpstr>
      <vt:lpstr>INTRODUCTION DEFINITION: INTERNET AND MOBILE PROGRAMING</vt:lpstr>
      <vt:lpstr>MAJOR TYPES OF MOBILE APPLICATIONS</vt:lpstr>
      <vt:lpstr>COMPARISON BETWEEN THE THREE MAJOR TYPES OF MOBILE APPLICATIONS</vt:lpstr>
      <vt:lpstr>REVIEW OF MOBILE PROGRAMING LANGUAGES</vt:lpstr>
      <vt:lpstr>MOBILE APPLICATION DEVELOPMENT FRAMEWORK</vt:lpstr>
      <vt:lpstr>Framework Comparison</vt:lpstr>
      <vt:lpstr>COLLECTION AND ANALYSIS OF REQUIREMENTS FOR MOBILE APP DEVELOPMENT</vt:lpstr>
      <vt:lpstr>ESTIMATING COST OF MOBILE APP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Programing And Mobile Programming</dc:title>
  <dc:creator>Clinton Mburli</dc:creator>
  <cp:lastModifiedBy>Clinton Mburli</cp:lastModifiedBy>
  <cp:revision>17</cp:revision>
  <dcterms:created xsi:type="dcterms:W3CDTF">2023-03-31T04:54:36Z</dcterms:created>
  <dcterms:modified xsi:type="dcterms:W3CDTF">2023-03-31T19:14:48Z</dcterms:modified>
</cp:coreProperties>
</file>