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erriweather Light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pen Sans SemiBold"/>
      <p:regular r:id="rId26"/>
      <p:bold r:id="rId27"/>
      <p:italic r:id="rId28"/>
      <p:boldItalic r:id="rId29"/>
    </p:embeddedFont>
    <p:embeddedFont>
      <p:font typeface="Vidaloka"/>
      <p:regular r:id="rId30"/>
    </p:embeddedFont>
    <p:embeddedFont>
      <p:font typeface="Russo One"/>
      <p:regular r:id="rId31"/>
    </p:embeddedFont>
    <p:embeddedFont>
      <p:font typeface="Mako"/>
      <p:regular r:id="rId32"/>
    </p:embeddedFont>
    <p:embeddedFont>
      <p:font typeface="Crimson Text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ussoOne-regular.fntdata"/><Relationship Id="rId30" Type="http://schemas.openxmlformats.org/officeDocument/2006/relationships/font" Target="fonts/Vidaloka-regular.fntdata"/><Relationship Id="rId33" Type="http://schemas.openxmlformats.org/officeDocument/2006/relationships/font" Target="fonts/CrimsonText-regular.fntdata"/><Relationship Id="rId32" Type="http://schemas.openxmlformats.org/officeDocument/2006/relationships/font" Target="fonts/Mako-regular.fntdata"/><Relationship Id="rId35" Type="http://schemas.openxmlformats.org/officeDocument/2006/relationships/font" Target="fonts/CrimsonText-italic.fntdata"/><Relationship Id="rId34" Type="http://schemas.openxmlformats.org/officeDocument/2006/relationships/font" Target="fonts/CrimsonText-bold.fntdata"/><Relationship Id="rId37" Type="http://schemas.openxmlformats.org/officeDocument/2006/relationships/font" Target="fonts/OpenSans-regular.fntdata"/><Relationship Id="rId36" Type="http://schemas.openxmlformats.org/officeDocument/2006/relationships/font" Target="fonts/CrimsonText-boldItalic.fntdata"/><Relationship Id="rId39" Type="http://schemas.openxmlformats.org/officeDocument/2006/relationships/font" Target="fonts/OpenSans-italic.fntdata"/><Relationship Id="rId38" Type="http://schemas.openxmlformats.org/officeDocument/2006/relationships/font" Target="fonts/OpenSans-bold.fntdata"/><Relationship Id="rId20" Type="http://schemas.openxmlformats.org/officeDocument/2006/relationships/font" Target="fonts/MerriweatherLight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erriweatherLight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26" Type="http://schemas.openxmlformats.org/officeDocument/2006/relationships/font" Target="fonts/OpenSansSemiBold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penSansSemiBold-italic.fntdata"/><Relationship Id="rId27" Type="http://schemas.openxmlformats.org/officeDocument/2006/relationships/font" Target="fonts/OpenSansSemiBold-bold.fntdata"/><Relationship Id="rId29" Type="http://schemas.openxmlformats.org/officeDocument/2006/relationships/font" Target="fonts/OpenSansSemiBol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erriweatherLight-bold.fntdata"/><Relationship Id="rId18" Type="http://schemas.openxmlformats.org/officeDocument/2006/relationships/font" Target="fonts/Merriweather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4b346fe3c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4b346fe3c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05aad17dc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05aad17dc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4b346fe3c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4b346fe3c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4b346fe3cc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4b346fe3c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f7a3c5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f7a3c5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d8a80d6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cd8a80d6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05aad17dc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05aad17dc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07aaa41fe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07aaa41fe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5aad17dc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05aad17dc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83f33e91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83f33e91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cc7554a049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cc7554a049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4b346fe3c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4b346fe3c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859325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903925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903925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859325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859325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903925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903975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798625" y="317677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4753975" y="316283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PASSENGER POSITIONING SYSTEM</a:t>
            </a:r>
            <a:endParaRPr sz="4700"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39950" y="3464425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UI DESIGN AND IMPLEMENTATION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PASSENGER SPECIFIC PAGES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3" name="Google Shape;59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63" y="1119188"/>
            <a:ext cx="70580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4"/>
          <p:cNvSpPr txBox="1"/>
          <p:nvPr>
            <p:ph type="title"/>
          </p:nvPr>
        </p:nvSpPr>
        <p:spPr>
          <a:xfrm>
            <a:off x="1371000" y="525675"/>
            <a:ext cx="640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DRIVER SPECIFIC PAGES</a:t>
            </a:r>
            <a:endParaRPr/>
          </a:p>
        </p:txBody>
      </p:sp>
      <p:sp>
        <p:nvSpPr>
          <p:cNvPr id="599" name="Google Shape;599;p64"/>
          <p:cNvSpPr txBox="1"/>
          <p:nvPr>
            <p:ph idx="4294967295" type="subTitle"/>
          </p:nvPr>
        </p:nvSpPr>
        <p:spPr>
          <a:xfrm>
            <a:off x="720675" y="1258404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Driver dashboard</a:t>
            </a:r>
            <a:endParaRPr/>
          </a:p>
        </p:txBody>
      </p:sp>
      <p:sp>
        <p:nvSpPr>
          <p:cNvPr id="600" name="Google Shape;600;p64"/>
          <p:cNvSpPr txBox="1"/>
          <p:nvPr>
            <p:ph idx="4294967295" type="subTitle"/>
          </p:nvPr>
        </p:nvSpPr>
        <p:spPr>
          <a:xfrm>
            <a:off x="870825" y="1668100"/>
            <a:ext cx="25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the  driver is presented with the various screens he has access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01" name="Google Shape;601;p64"/>
          <p:cNvSpPr txBox="1"/>
          <p:nvPr>
            <p:ph idx="4294967295" type="subTitle"/>
          </p:nvPr>
        </p:nvSpPr>
        <p:spPr>
          <a:xfrm>
            <a:off x="4308600" y="1258404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View map</a:t>
            </a:r>
            <a:endParaRPr/>
          </a:p>
        </p:txBody>
      </p:sp>
      <p:sp>
        <p:nvSpPr>
          <p:cNvPr id="602" name="Google Shape;602;p64"/>
          <p:cNvSpPr txBox="1"/>
          <p:nvPr>
            <p:ph idx="4294967295" type="subTitle"/>
          </p:nvPr>
        </p:nvSpPr>
        <p:spPr>
          <a:xfrm>
            <a:off x="4458750" y="1668100"/>
            <a:ext cx="2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 views the passenger/ driver congestion</a:t>
            </a:r>
            <a:endParaRPr/>
          </a:p>
        </p:txBody>
      </p:sp>
      <p:sp>
        <p:nvSpPr>
          <p:cNvPr id="603" name="Google Shape;603;p64"/>
          <p:cNvSpPr txBox="1"/>
          <p:nvPr>
            <p:ph idx="4294967295" type="subTitle"/>
          </p:nvPr>
        </p:nvSpPr>
        <p:spPr>
          <a:xfrm>
            <a:off x="2710263" y="290907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View ride request</a:t>
            </a:r>
            <a:endParaRPr/>
          </a:p>
        </p:txBody>
      </p:sp>
      <p:sp>
        <p:nvSpPr>
          <p:cNvPr id="604" name="Google Shape;604;p64"/>
          <p:cNvSpPr txBox="1"/>
          <p:nvPr>
            <p:ph idx="4294967295" type="subTitle"/>
          </p:nvPr>
        </p:nvSpPr>
        <p:spPr>
          <a:xfrm>
            <a:off x="2860428" y="3325275"/>
            <a:ext cx="244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Views and is able accept ride request from various users</a:t>
            </a:r>
            <a:endParaRPr/>
          </a:p>
        </p:txBody>
      </p:sp>
      <p:sp>
        <p:nvSpPr>
          <p:cNvPr id="605" name="Google Shape;605;p64"/>
          <p:cNvSpPr txBox="1"/>
          <p:nvPr>
            <p:ph idx="4294967295" type="subTitle"/>
          </p:nvPr>
        </p:nvSpPr>
        <p:spPr>
          <a:xfrm>
            <a:off x="6054038" y="290907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606" name="Google Shape;606;p64"/>
          <p:cNvSpPr txBox="1"/>
          <p:nvPr>
            <p:ph idx="4294967295" type="subTitle"/>
          </p:nvPr>
        </p:nvSpPr>
        <p:spPr>
          <a:xfrm>
            <a:off x="6192150" y="3325275"/>
            <a:ext cx="244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Drivers can view their previous locations here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SPECIFIC PAGES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2" name="Google Shape;61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12" y="1102850"/>
            <a:ext cx="8113724" cy="35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6"/>
          <p:cNvSpPr txBox="1"/>
          <p:nvPr>
            <p:ph type="title"/>
          </p:nvPr>
        </p:nvSpPr>
        <p:spPr>
          <a:xfrm>
            <a:off x="1964250" y="1148700"/>
            <a:ext cx="5215500" cy="28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latin typeface="Montserrat"/>
                <a:ea typeface="Montserrat"/>
                <a:cs typeface="Montserrat"/>
                <a:sym typeface="Montserrat"/>
              </a:rPr>
              <a:t>THANK YOU </a:t>
            </a:r>
            <a:endParaRPr sz="9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18" name="Google Shape;618;p66"/>
          <p:cNvGrpSpPr/>
          <p:nvPr/>
        </p:nvGrpSpPr>
        <p:grpSpPr>
          <a:xfrm>
            <a:off x="5260183" y="2847162"/>
            <a:ext cx="952291" cy="763884"/>
            <a:chOff x="2792225" y="3231075"/>
            <a:chExt cx="269725" cy="248434"/>
          </a:xfrm>
        </p:grpSpPr>
        <p:sp>
          <p:nvSpPr>
            <p:cNvPr id="619" name="Google Shape;619;p66"/>
            <p:cNvSpPr/>
            <p:nvPr/>
          </p:nvSpPr>
          <p:spPr>
            <a:xfrm>
              <a:off x="2939726" y="3448400"/>
              <a:ext cx="26205" cy="30813"/>
            </a:xfrm>
            <a:custGeom>
              <a:rect b="b" l="l" r="r" t="t"/>
              <a:pathLst>
                <a:path extrusionOk="0" h="25571" w="21747">
                  <a:moveTo>
                    <a:pt x="16310" y="0"/>
                  </a:moveTo>
                  <a:lnTo>
                    <a:pt x="16310" y="0"/>
                  </a:lnTo>
                  <a:cubicBezTo>
                    <a:pt x="15321" y="5931"/>
                    <a:pt x="12850" y="11861"/>
                    <a:pt x="8402" y="15815"/>
                  </a:cubicBezTo>
                  <a:lnTo>
                    <a:pt x="0" y="24711"/>
                  </a:lnTo>
                  <a:cubicBezTo>
                    <a:pt x="1587" y="25288"/>
                    <a:pt x="3215" y="25570"/>
                    <a:pt x="4836" y="25570"/>
                  </a:cubicBezTo>
                  <a:cubicBezTo>
                    <a:pt x="8772" y="25570"/>
                    <a:pt x="12665" y="23908"/>
                    <a:pt x="15815" y="20757"/>
                  </a:cubicBezTo>
                  <a:cubicBezTo>
                    <a:pt x="21252" y="15321"/>
                    <a:pt x="21746" y="5931"/>
                    <a:pt x="16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2809253" y="3338031"/>
              <a:ext cx="136429" cy="141478"/>
            </a:xfrm>
            <a:custGeom>
              <a:rect b="b" l="l" r="r" t="t"/>
              <a:pathLst>
                <a:path extrusionOk="0" h="117409" w="113219">
                  <a:moveTo>
                    <a:pt x="46109" y="0"/>
                  </a:moveTo>
                  <a:cubicBezTo>
                    <a:pt x="42989" y="0"/>
                    <a:pt x="39703" y="1085"/>
                    <a:pt x="36614" y="3622"/>
                  </a:cubicBezTo>
                  <a:lnTo>
                    <a:pt x="9926" y="29815"/>
                  </a:lnTo>
                  <a:cubicBezTo>
                    <a:pt x="1" y="40504"/>
                    <a:pt x="9537" y="54732"/>
                    <a:pt x="20769" y="54732"/>
                  </a:cubicBezTo>
                  <a:cubicBezTo>
                    <a:pt x="24078" y="54732"/>
                    <a:pt x="27534" y="53497"/>
                    <a:pt x="30684" y="50573"/>
                  </a:cubicBezTo>
                  <a:lnTo>
                    <a:pt x="30684" y="50573"/>
                  </a:lnTo>
                  <a:cubicBezTo>
                    <a:pt x="21810" y="61376"/>
                    <a:pt x="31008" y="74890"/>
                    <a:pt x="42054" y="74890"/>
                  </a:cubicBezTo>
                  <a:cubicBezTo>
                    <a:pt x="45157" y="74890"/>
                    <a:pt x="48406" y="73823"/>
                    <a:pt x="51441" y="71330"/>
                  </a:cubicBezTo>
                  <a:lnTo>
                    <a:pt x="51441" y="71330"/>
                  </a:lnTo>
                  <a:cubicBezTo>
                    <a:pt x="40819" y="81952"/>
                    <a:pt x="50580" y="96651"/>
                    <a:pt x="61950" y="96651"/>
                  </a:cubicBezTo>
                  <a:cubicBezTo>
                    <a:pt x="65392" y="96651"/>
                    <a:pt x="68982" y="95304"/>
                    <a:pt x="72198" y="92088"/>
                  </a:cubicBezTo>
                  <a:lnTo>
                    <a:pt x="72198" y="92088"/>
                  </a:lnTo>
                  <a:cubicBezTo>
                    <a:pt x="61576" y="102710"/>
                    <a:pt x="71338" y="117408"/>
                    <a:pt x="82707" y="117408"/>
                  </a:cubicBezTo>
                  <a:cubicBezTo>
                    <a:pt x="86150" y="117408"/>
                    <a:pt x="89739" y="116061"/>
                    <a:pt x="92955" y="112845"/>
                  </a:cubicBezTo>
                  <a:lnTo>
                    <a:pt x="107288" y="98018"/>
                  </a:lnTo>
                  <a:cubicBezTo>
                    <a:pt x="113219" y="92582"/>
                    <a:pt x="113219" y="83191"/>
                    <a:pt x="107288" y="77261"/>
                  </a:cubicBezTo>
                  <a:lnTo>
                    <a:pt x="107288" y="77755"/>
                  </a:lnTo>
                  <a:cubicBezTo>
                    <a:pt x="104570" y="74790"/>
                    <a:pt x="100863" y="73307"/>
                    <a:pt x="97156" y="73307"/>
                  </a:cubicBezTo>
                  <a:cubicBezTo>
                    <a:pt x="93591" y="73307"/>
                    <a:pt x="90027" y="74678"/>
                    <a:pt x="87341" y="77421"/>
                  </a:cubicBezTo>
                  <a:lnTo>
                    <a:pt x="87341" y="77421"/>
                  </a:lnTo>
                  <a:lnTo>
                    <a:pt x="95921" y="68365"/>
                  </a:lnTo>
                  <a:cubicBezTo>
                    <a:pt x="107927" y="57859"/>
                    <a:pt x="97716" y="42226"/>
                    <a:pt x="86046" y="42226"/>
                  </a:cubicBezTo>
                  <a:cubicBezTo>
                    <a:pt x="83004" y="42226"/>
                    <a:pt x="79862" y="43288"/>
                    <a:pt x="76990" y="45781"/>
                  </a:cubicBezTo>
                  <a:lnTo>
                    <a:pt x="76990" y="45781"/>
                  </a:lnTo>
                  <a:lnTo>
                    <a:pt x="84554" y="38217"/>
                  </a:lnTo>
                  <a:cubicBezTo>
                    <a:pt x="94479" y="27528"/>
                    <a:pt x="84943" y="13301"/>
                    <a:pt x="73711" y="13301"/>
                  </a:cubicBezTo>
                  <a:cubicBezTo>
                    <a:pt x="70402" y="13301"/>
                    <a:pt x="66946" y="14536"/>
                    <a:pt x="63796" y="17460"/>
                  </a:cubicBezTo>
                  <a:lnTo>
                    <a:pt x="57372" y="23885"/>
                  </a:lnTo>
                  <a:cubicBezTo>
                    <a:pt x="65818" y="13135"/>
                    <a:pt x="56967" y="0"/>
                    <a:pt x="46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2958925" y="3448375"/>
              <a:ext cx="625" cy="625"/>
            </a:xfrm>
            <a:custGeom>
              <a:rect b="b" l="l" r="r" t="t"/>
              <a:pathLst>
                <a:path extrusionOk="0" h="25" w="25">
                  <a:moveTo>
                    <a:pt x="24" y="25"/>
                  </a:moveTo>
                  <a:lnTo>
                    <a:pt x="24" y="25"/>
                  </a:lnTo>
                  <a:lnTo>
                    <a:pt x="0" y="1"/>
                  </a:lnTo>
                  <a:lnTo>
                    <a:pt x="24" y="25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2792225" y="3231075"/>
              <a:ext cx="257400" cy="222775"/>
            </a:xfrm>
            <a:custGeom>
              <a:rect b="b" l="l" r="r" t="t"/>
              <a:pathLst>
                <a:path extrusionOk="0" h="8911" w="10296">
                  <a:moveTo>
                    <a:pt x="2882" y="1"/>
                  </a:moveTo>
                  <a:cubicBezTo>
                    <a:pt x="2786" y="1"/>
                    <a:pt x="2715" y="24"/>
                    <a:pt x="2667" y="96"/>
                  </a:cubicBezTo>
                  <a:lnTo>
                    <a:pt x="143" y="2620"/>
                  </a:lnTo>
                  <a:cubicBezTo>
                    <a:pt x="0" y="2739"/>
                    <a:pt x="0" y="2930"/>
                    <a:pt x="143" y="3049"/>
                  </a:cubicBezTo>
                  <a:lnTo>
                    <a:pt x="238" y="3144"/>
                  </a:lnTo>
                  <a:cubicBezTo>
                    <a:pt x="381" y="3311"/>
                    <a:pt x="476" y="3525"/>
                    <a:pt x="429" y="3763"/>
                  </a:cubicBezTo>
                  <a:cubicBezTo>
                    <a:pt x="381" y="4192"/>
                    <a:pt x="524" y="4621"/>
                    <a:pt x="810" y="4906"/>
                  </a:cubicBezTo>
                  <a:lnTo>
                    <a:pt x="977" y="5073"/>
                  </a:lnTo>
                  <a:lnTo>
                    <a:pt x="2024" y="4001"/>
                  </a:lnTo>
                  <a:cubicBezTo>
                    <a:pt x="2286" y="3751"/>
                    <a:pt x="2626" y="3626"/>
                    <a:pt x="2965" y="3626"/>
                  </a:cubicBezTo>
                  <a:cubicBezTo>
                    <a:pt x="3304" y="3626"/>
                    <a:pt x="3644" y="3751"/>
                    <a:pt x="3906" y="4001"/>
                  </a:cubicBezTo>
                  <a:cubicBezTo>
                    <a:pt x="4001" y="4097"/>
                    <a:pt x="4072" y="4216"/>
                    <a:pt x="4144" y="4335"/>
                  </a:cubicBezTo>
                  <a:cubicBezTo>
                    <a:pt x="4191" y="4330"/>
                    <a:pt x="4239" y="4327"/>
                    <a:pt x="4285" y="4327"/>
                  </a:cubicBezTo>
                  <a:cubicBezTo>
                    <a:pt x="5143" y="4327"/>
                    <a:pt x="5775" y="5142"/>
                    <a:pt x="5549" y="5978"/>
                  </a:cubicBezTo>
                  <a:cubicBezTo>
                    <a:pt x="5620" y="6049"/>
                    <a:pt x="5692" y="6097"/>
                    <a:pt x="5763" y="6145"/>
                  </a:cubicBezTo>
                  <a:cubicBezTo>
                    <a:pt x="6097" y="6478"/>
                    <a:pt x="6216" y="6978"/>
                    <a:pt x="6120" y="7431"/>
                  </a:cubicBezTo>
                  <a:cubicBezTo>
                    <a:pt x="6192" y="7478"/>
                    <a:pt x="6240" y="7526"/>
                    <a:pt x="6311" y="7597"/>
                  </a:cubicBezTo>
                  <a:cubicBezTo>
                    <a:pt x="6597" y="7883"/>
                    <a:pt x="6740" y="8312"/>
                    <a:pt x="6692" y="8717"/>
                  </a:cubicBezTo>
                  <a:cubicBezTo>
                    <a:pt x="6849" y="8853"/>
                    <a:pt x="7018" y="8911"/>
                    <a:pt x="7178" y="8911"/>
                  </a:cubicBezTo>
                  <a:cubicBezTo>
                    <a:pt x="7747" y="8911"/>
                    <a:pt x="8212" y="8184"/>
                    <a:pt x="7692" y="7645"/>
                  </a:cubicBezTo>
                  <a:lnTo>
                    <a:pt x="7692" y="7645"/>
                  </a:lnTo>
                  <a:cubicBezTo>
                    <a:pt x="7854" y="7807"/>
                    <a:pt x="8035" y="7874"/>
                    <a:pt x="8209" y="7874"/>
                  </a:cubicBezTo>
                  <a:cubicBezTo>
                    <a:pt x="8778" y="7874"/>
                    <a:pt x="9269" y="7150"/>
                    <a:pt x="8740" y="6621"/>
                  </a:cubicBezTo>
                  <a:lnTo>
                    <a:pt x="8740" y="6621"/>
                  </a:lnTo>
                  <a:cubicBezTo>
                    <a:pt x="8899" y="6780"/>
                    <a:pt x="9076" y="6847"/>
                    <a:pt x="9246" y="6847"/>
                  </a:cubicBezTo>
                  <a:cubicBezTo>
                    <a:pt x="9812" y="6847"/>
                    <a:pt x="10295" y="6104"/>
                    <a:pt x="9764" y="5573"/>
                  </a:cubicBezTo>
                  <a:lnTo>
                    <a:pt x="8288" y="4097"/>
                  </a:lnTo>
                  <a:lnTo>
                    <a:pt x="7502" y="3311"/>
                  </a:lnTo>
                  <a:cubicBezTo>
                    <a:pt x="7462" y="3314"/>
                    <a:pt x="7422" y="3315"/>
                    <a:pt x="7382" y="3315"/>
                  </a:cubicBezTo>
                  <a:cubicBezTo>
                    <a:pt x="7113" y="3315"/>
                    <a:pt x="6846" y="3248"/>
                    <a:pt x="6597" y="3144"/>
                  </a:cubicBezTo>
                  <a:lnTo>
                    <a:pt x="5978" y="3763"/>
                  </a:lnTo>
                  <a:cubicBezTo>
                    <a:pt x="5692" y="4049"/>
                    <a:pt x="5329" y="4192"/>
                    <a:pt x="4968" y="4192"/>
                  </a:cubicBezTo>
                  <a:cubicBezTo>
                    <a:pt x="4608" y="4192"/>
                    <a:pt x="4251" y="4049"/>
                    <a:pt x="3977" y="3763"/>
                  </a:cubicBezTo>
                  <a:lnTo>
                    <a:pt x="3953" y="3763"/>
                  </a:lnTo>
                  <a:cubicBezTo>
                    <a:pt x="3406" y="3192"/>
                    <a:pt x="3429" y="2311"/>
                    <a:pt x="3977" y="1763"/>
                  </a:cubicBezTo>
                  <a:lnTo>
                    <a:pt x="4954" y="786"/>
                  </a:lnTo>
                  <a:cubicBezTo>
                    <a:pt x="4704" y="516"/>
                    <a:pt x="4345" y="373"/>
                    <a:pt x="3972" y="373"/>
                  </a:cubicBezTo>
                  <a:cubicBezTo>
                    <a:pt x="3918" y="373"/>
                    <a:pt x="3864" y="376"/>
                    <a:pt x="3810" y="382"/>
                  </a:cubicBezTo>
                  <a:cubicBezTo>
                    <a:pt x="3768" y="390"/>
                    <a:pt x="3727" y="394"/>
                    <a:pt x="3686" y="394"/>
                  </a:cubicBezTo>
                  <a:cubicBezTo>
                    <a:pt x="3498" y="394"/>
                    <a:pt x="3328" y="309"/>
                    <a:pt x="3191" y="191"/>
                  </a:cubicBezTo>
                  <a:lnTo>
                    <a:pt x="3096" y="96"/>
                  </a:lnTo>
                  <a:cubicBezTo>
                    <a:pt x="3048" y="48"/>
                    <a:pt x="2953" y="1"/>
                    <a:pt x="2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2894625" y="3231225"/>
              <a:ext cx="167325" cy="122525"/>
            </a:xfrm>
            <a:custGeom>
              <a:rect b="b" l="l" r="r" t="t"/>
              <a:pathLst>
                <a:path extrusionOk="0" h="4901" w="6693">
                  <a:moveTo>
                    <a:pt x="3837" y="0"/>
                  </a:moveTo>
                  <a:cubicBezTo>
                    <a:pt x="3757" y="0"/>
                    <a:pt x="3680" y="30"/>
                    <a:pt x="3620" y="90"/>
                  </a:cubicBezTo>
                  <a:lnTo>
                    <a:pt x="3525" y="185"/>
                  </a:lnTo>
                  <a:cubicBezTo>
                    <a:pt x="3388" y="303"/>
                    <a:pt x="3218" y="388"/>
                    <a:pt x="3030" y="388"/>
                  </a:cubicBezTo>
                  <a:cubicBezTo>
                    <a:pt x="2989" y="388"/>
                    <a:pt x="2948" y="384"/>
                    <a:pt x="2906" y="376"/>
                  </a:cubicBezTo>
                  <a:cubicBezTo>
                    <a:pt x="2851" y="369"/>
                    <a:pt x="2797" y="367"/>
                    <a:pt x="2743" y="367"/>
                  </a:cubicBezTo>
                  <a:cubicBezTo>
                    <a:pt x="2370" y="367"/>
                    <a:pt x="2012" y="507"/>
                    <a:pt x="1763" y="757"/>
                  </a:cubicBezTo>
                  <a:lnTo>
                    <a:pt x="310" y="2209"/>
                  </a:lnTo>
                  <a:cubicBezTo>
                    <a:pt x="0" y="2495"/>
                    <a:pt x="0" y="2995"/>
                    <a:pt x="286" y="3305"/>
                  </a:cubicBezTo>
                  <a:cubicBezTo>
                    <a:pt x="441" y="3460"/>
                    <a:pt x="643" y="3537"/>
                    <a:pt x="846" y="3537"/>
                  </a:cubicBezTo>
                  <a:cubicBezTo>
                    <a:pt x="1048" y="3537"/>
                    <a:pt x="1250" y="3460"/>
                    <a:pt x="1405" y="3305"/>
                  </a:cubicBezTo>
                  <a:lnTo>
                    <a:pt x="2405" y="2305"/>
                  </a:lnTo>
                  <a:cubicBezTo>
                    <a:pt x="2642" y="2541"/>
                    <a:pt x="2975" y="2680"/>
                    <a:pt x="3309" y="2680"/>
                  </a:cubicBezTo>
                  <a:cubicBezTo>
                    <a:pt x="3414" y="2680"/>
                    <a:pt x="3518" y="2666"/>
                    <a:pt x="3620" y="2638"/>
                  </a:cubicBezTo>
                  <a:lnTo>
                    <a:pt x="5882" y="4900"/>
                  </a:lnTo>
                  <a:cubicBezTo>
                    <a:pt x="6192" y="4591"/>
                    <a:pt x="6335" y="4162"/>
                    <a:pt x="6263" y="3733"/>
                  </a:cubicBezTo>
                  <a:cubicBezTo>
                    <a:pt x="6240" y="3519"/>
                    <a:pt x="6311" y="3281"/>
                    <a:pt x="6478" y="3138"/>
                  </a:cubicBezTo>
                  <a:lnTo>
                    <a:pt x="6573" y="3043"/>
                  </a:lnTo>
                  <a:cubicBezTo>
                    <a:pt x="6692" y="2924"/>
                    <a:pt x="6692" y="2709"/>
                    <a:pt x="6573" y="2590"/>
                  </a:cubicBezTo>
                  <a:lnTo>
                    <a:pt x="6573" y="2614"/>
                  </a:lnTo>
                  <a:lnTo>
                    <a:pt x="4073" y="90"/>
                  </a:lnTo>
                  <a:cubicBezTo>
                    <a:pt x="4001" y="30"/>
                    <a:pt x="3918" y="0"/>
                    <a:pt x="3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2958783" y="3447804"/>
              <a:ext cx="596" cy="598"/>
            </a:xfrm>
            <a:custGeom>
              <a:rect b="b" l="l" r="r" t="t"/>
              <a:pathLst>
                <a:path extrusionOk="0" h="496" w="495">
                  <a:moveTo>
                    <a:pt x="495" y="495"/>
                  </a:moveTo>
                  <a:lnTo>
                    <a:pt x="495" y="495"/>
                  </a:lnTo>
                  <a:lnTo>
                    <a:pt x="0" y="1"/>
                  </a:lnTo>
                  <a:lnTo>
                    <a:pt x="495" y="495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3060500" y="6521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9" name="Google Shape;479;p55"/>
          <p:cNvSpPr txBox="1"/>
          <p:nvPr>
            <p:ph idx="3" type="subTitle"/>
          </p:nvPr>
        </p:nvSpPr>
        <p:spPr>
          <a:xfrm>
            <a:off x="1903925" y="176424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0" name="Google Shape;480;p55"/>
          <p:cNvSpPr txBox="1"/>
          <p:nvPr>
            <p:ph idx="1" type="subTitle"/>
          </p:nvPr>
        </p:nvSpPr>
        <p:spPr>
          <a:xfrm>
            <a:off x="5859325" y="176424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481" name="Google Shape;481;p55"/>
          <p:cNvSpPr txBox="1"/>
          <p:nvPr>
            <p:ph idx="2" type="subTitle"/>
          </p:nvPr>
        </p:nvSpPr>
        <p:spPr>
          <a:xfrm>
            <a:off x="5859325" y="216526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Refers to what was used during the design phase</a:t>
            </a:r>
            <a:endParaRPr/>
          </a:p>
        </p:txBody>
      </p:sp>
      <p:sp>
        <p:nvSpPr>
          <p:cNvPr id="482" name="Google Shape;482;p55"/>
          <p:cNvSpPr txBox="1"/>
          <p:nvPr>
            <p:ph idx="4" type="subTitle"/>
          </p:nvPr>
        </p:nvSpPr>
        <p:spPr>
          <a:xfrm>
            <a:off x="1903925" y="216526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UI</a:t>
            </a:r>
            <a:endParaRPr/>
          </a:p>
        </p:txBody>
      </p:sp>
      <p:sp>
        <p:nvSpPr>
          <p:cNvPr id="483" name="Google Shape;483;p55"/>
          <p:cNvSpPr txBox="1"/>
          <p:nvPr>
            <p:ph idx="7" type="subTitle"/>
          </p:nvPr>
        </p:nvSpPr>
        <p:spPr>
          <a:xfrm>
            <a:off x="3881575" y="321596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Designs </a:t>
            </a:r>
            <a:endParaRPr/>
          </a:p>
        </p:txBody>
      </p:sp>
      <p:sp>
        <p:nvSpPr>
          <p:cNvPr id="484" name="Google Shape;484;p55"/>
          <p:cNvSpPr txBox="1"/>
          <p:nvPr>
            <p:ph idx="8" type="subTitle"/>
          </p:nvPr>
        </p:nvSpPr>
        <p:spPr>
          <a:xfrm>
            <a:off x="3881625" y="361033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design of the system </a:t>
            </a:r>
            <a:endParaRPr/>
          </a:p>
        </p:txBody>
      </p:sp>
      <p:sp>
        <p:nvSpPr>
          <p:cNvPr id="485" name="Google Shape;485;p55"/>
          <p:cNvSpPr txBox="1"/>
          <p:nvPr>
            <p:ph idx="9" type="title"/>
          </p:nvPr>
        </p:nvSpPr>
        <p:spPr>
          <a:xfrm>
            <a:off x="798575" y="1776765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6" name="Google Shape;486;p55"/>
          <p:cNvSpPr txBox="1"/>
          <p:nvPr>
            <p:ph idx="13" type="title"/>
          </p:nvPr>
        </p:nvSpPr>
        <p:spPr>
          <a:xfrm>
            <a:off x="4753975" y="1762826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7" name="Google Shape;487;p55"/>
          <p:cNvSpPr txBox="1"/>
          <p:nvPr>
            <p:ph idx="14" type="title"/>
          </p:nvPr>
        </p:nvSpPr>
        <p:spPr>
          <a:xfrm>
            <a:off x="2776275" y="322162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 txBox="1"/>
          <p:nvPr>
            <p:ph type="title"/>
          </p:nvPr>
        </p:nvSpPr>
        <p:spPr>
          <a:xfrm>
            <a:off x="2335725" y="916828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93" name="Google Shape;493;p56"/>
          <p:cNvSpPr txBox="1"/>
          <p:nvPr>
            <p:ph idx="1" type="subTitle"/>
          </p:nvPr>
        </p:nvSpPr>
        <p:spPr>
          <a:xfrm>
            <a:off x="1248500" y="1662000"/>
            <a:ext cx="7184400" cy="19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Interface (UI) refers to any method or means by which the end-user of a product interacts with or controls a product, software or hardware device.  This includes screens, keyboards or a mouse.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7"/>
          <p:cNvSpPr txBox="1"/>
          <p:nvPr>
            <p:ph type="title"/>
          </p:nvPr>
        </p:nvSpPr>
        <p:spPr>
          <a:xfrm>
            <a:off x="744750" y="90741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499" name="Google Shape;499;p57"/>
          <p:cNvSpPr txBox="1"/>
          <p:nvPr>
            <p:ph idx="1" type="subTitle"/>
          </p:nvPr>
        </p:nvSpPr>
        <p:spPr>
          <a:xfrm>
            <a:off x="686600" y="1689199"/>
            <a:ext cx="5458200" cy="18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Figma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Andriod studio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FINDMOTO</a:t>
            </a:r>
            <a:endParaRPr/>
          </a:p>
        </p:txBody>
      </p:sp>
      <p:cxnSp>
        <p:nvCxnSpPr>
          <p:cNvPr id="505" name="Google Shape;505;p58"/>
          <p:cNvCxnSpPr/>
          <p:nvPr/>
        </p:nvCxnSpPr>
        <p:spPr>
          <a:xfrm>
            <a:off x="4255600" y="2758055"/>
            <a:ext cx="909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58"/>
          <p:cNvSpPr txBox="1"/>
          <p:nvPr/>
        </p:nvSpPr>
        <p:spPr>
          <a:xfrm>
            <a:off x="4255600" y="1269850"/>
            <a:ext cx="23514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Log In / sign up</a:t>
            </a:r>
            <a:endParaRPr sz="23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07" name="Google Shape;507;p58"/>
          <p:cNvSpPr txBox="1"/>
          <p:nvPr/>
        </p:nvSpPr>
        <p:spPr>
          <a:xfrm>
            <a:off x="4702792" y="1667928"/>
            <a:ext cx="1530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Users choose one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08" name="Google Shape;508;p58"/>
          <p:cNvGrpSpPr/>
          <p:nvPr/>
        </p:nvGrpSpPr>
        <p:grpSpPr>
          <a:xfrm>
            <a:off x="5343512" y="2622182"/>
            <a:ext cx="248561" cy="271745"/>
            <a:chOff x="1687350" y="3618725"/>
            <a:chExt cx="270175" cy="295375"/>
          </a:xfrm>
        </p:grpSpPr>
        <p:sp>
          <p:nvSpPr>
            <p:cNvPr id="509" name="Google Shape;509;p58"/>
            <p:cNvSpPr/>
            <p:nvPr/>
          </p:nvSpPr>
          <p:spPr>
            <a:xfrm>
              <a:off x="1829900" y="3808550"/>
              <a:ext cx="18150" cy="35450"/>
            </a:xfrm>
            <a:custGeom>
              <a:rect b="b" l="l" r="r" t="t"/>
              <a:pathLst>
                <a:path extrusionOk="0" h="1418" w="726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8"/>
            <p:cNvSpPr/>
            <p:nvPr/>
          </p:nvSpPr>
          <p:spPr>
            <a:xfrm>
              <a:off x="1795250" y="3755775"/>
              <a:ext cx="18125" cy="35450"/>
            </a:xfrm>
            <a:custGeom>
              <a:rect b="b" l="l" r="r" t="t"/>
              <a:pathLst>
                <a:path extrusionOk="0" h="1418" w="725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8"/>
            <p:cNvSpPr/>
            <p:nvPr/>
          </p:nvSpPr>
          <p:spPr>
            <a:xfrm>
              <a:off x="1687350" y="3618725"/>
              <a:ext cx="270175" cy="295375"/>
            </a:xfrm>
            <a:custGeom>
              <a:rect b="b" l="l" r="r" t="t"/>
              <a:pathLst>
                <a:path extrusionOk="0" h="11815" w="10807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2" name="Google Shape;512;p58"/>
          <p:cNvCxnSpPr>
            <a:stCxn id="513" idx="0"/>
            <a:endCxn id="507" idx="2"/>
          </p:cNvCxnSpPr>
          <p:nvPr/>
        </p:nvCxnSpPr>
        <p:spPr>
          <a:xfrm rot="10800000">
            <a:off x="5467792" y="2132028"/>
            <a:ext cx="0" cy="293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58"/>
          <p:cNvSpPr/>
          <p:nvPr/>
        </p:nvSpPr>
        <p:spPr>
          <a:xfrm>
            <a:off x="3854928" y="2625933"/>
            <a:ext cx="230027" cy="264243"/>
          </a:xfrm>
          <a:custGeom>
            <a:rect b="b" l="l" r="r" t="t"/>
            <a:pathLst>
              <a:path extrusionOk="0" h="12704" w="11059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8"/>
          <p:cNvSpPr txBox="1"/>
          <p:nvPr/>
        </p:nvSpPr>
        <p:spPr>
          <a:xfrm>
            <a:off x="3159492" y="3292675"/>
            <a:ext cx="1620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Get started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16" name="Google Shape;516;p58"/>
          <p:cNvSpPr txBox="1"/>
          <p:nvPr/>
        </p:nvSpPr>
        <p:spPr>
          <a:xfrm>
            <a:off x="2756800" y="3690750"/>
            <a:ext cx="24081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 are asked to choose if you are a driver or a passenger</a:t>
            </a: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7" name="Google Shape;517;p58"/>
          <p:cNvCxnSpPr>
            <a:stCxn id="518" idx="2"/>
            <a:endCxn id="515" idx="0"/>
          </p:cNvCxnSpPr>
          <p:nvPr/>
        </p:nvCxnSpPr>
        <p:spPr>
          <a:xfrm>
            <a:off x="3969942" y="3034675"/>
            <a:ext cx="0" cy="25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58"/>
          <p:cNvCxnSpPr/>
          <p:nvPr/>
        </p:nvCxnSpPr>
        <p:spPr>
          <a:xfrm>
            <a:off x="2756800" y="2748455"/>
            <a:ext cx="906000" cy="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58"/>
          <p:cNvCxnSpPr>
            <a:stCxn id="521" idx="2"/>
            <a:endCxn id="522" idx="0"/>
          </p:cNvCxnSpPr>
          <p:nvPr/>
        </p:nvCxnSpPr>
        <p:spPr>
          <a:xfrm>
            <a:off x="6968828" y="3034700"/>
            <a:ext cx="0" cy="25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58"/>
          <p:cNvCxnSpPr/>
          <p:nvPr/>
        </p:nvCxnSpPr>
        <p:spPr>
          <a:xfrm>
            <a:off x="5757812" y="2758055"/>
            <a:ext cx="921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58"/>
          <p:cNvSpPr/>
          <p:nvPr/>
        </p:nvSpPr>
        <p:spPr>
          <a:xfrm>
            <a:off x="6823639" y="2644644"/>
            <a:ext cx="290377" cy="226822"/>
          </a:xfrm>
          <a:custGeom>
            <a:rect b="b" l="l" r="r" t="t"/>
            <a:pathLst>
              <a:path extrusionOk="0" h="9893" w="12665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8"/>
          <p:cNvSpPr txBox="1"/>
          <p:nvPr/>
        </p:nvSpPr>
        <p:spPr>
          <a:xfrm>
            <a:off x="6164378" y="3292700"/>
            <a:ext cx="1608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Sign up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25" name="Google Shape;525;p58"/>
          <p:cNvSpPr txBox="1"/>
          <p:nvPr/>
        </p:nvSpPr>
        <p:spPr>
          <a:xfrm>
            <a:off x="5757800" y="3690750"/>
            <a:ext cx="24846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Presents a page requesting your information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58"/>
          <p:cNvSpPr txBox="1"/>
          <p:nvPr/>
        </p:nvSpPr>
        <p:spPr>
          <a:xfrm>
            <a:off x="1630850" y="1294300"/>
            <a:ext cx="20319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Splash screen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527" name="Google Shape;527;p58"/>
          <p:cNvCxnSpPr/>
          <p:nvPr/>
        </p:nvCxnSpPr>
        <p:spPr>
          <a:xfrm rot="10800000">
            <a:off x="2447599" y="2209886"/>
            <a:ext cx="0" cy="271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8" name="Google Shape;528;p58"/>
          <p:cNvGrpSpPr/>
          <p:nvPr/>
        </p:nvGrpSpPr>
        <p:grpSpPr>
          <a:xfrm>
            <a:off x="2142755" y="2585022"/>
            <a:ext cx="421927" cy="419371"/>
            <a:chOff x="-6689825" y="3992050"/>
            <a:chExt cx="293025" cy="291250"/>
          </a:xfrm>
        </p:grpSpPr>
        <p:sp>
          <p:nvSpPr>
            <p:cNvPr id="529" name="Google Shape;529;p58"/>
            <p:cNvSpPr/>
            <p:nvPr/>
          </p:nvSpPr>
          <p:spPr>
            <a:xfrm>
              <a:off x="-6547275" y="3992050"/>
              <a:ext cx="30750" cy="65400"/>
            </a:xfrm>
            <a:custGeom>
              <a:rect b="b" l="l" r="r" t="t"/>
              <a:pathLst>
                <a:path extrusionOk="0" h="2616" w="123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8"/>
            <p:cNvSpPr/>
            <p:nvPr/>
          </p:nvSpPr>
          <p:spPr>
            <a:xfrm>
              <a:off x="-6547275" y="4143275"/>
              <a:ext cx="30750" cy="64600"/>
            </a:xfrm>
            <a:custGeom>
              <a:rect b="b" l="l" r="r" t="t"/>
              <a:pathLst>
                <a:path extrusionOk="0" h="2584" w="123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8"/>
            <p:cNvSpPr/>
            <p:nvPr/>
          </p:nvSpPr>
          <p:spPr>
            <a:xfrm>
              <a:off x="-6551200" y="4073975"/>
              <a:ext cx="34675" cy="51200"/>
            </a:xfrm>
            <a:custGeom>
              <a:rect b="b" l="l" r="r" t="t"/>
              <a:pathLst>
                <a:path extrusionOk="0" h="2048" w="1387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8"/>
            <p:cNvSpPr/>
            <p:nvPr/>
          </p:nvSpPr>
          <p:spPr>
            <a:xfrm>
              <a:off x="-6475600" y="3994425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8"/>
            <p:cNvSpPr/>
            <p:nvPr/>
          </p:nvSpPr>
          <p:spPr>
            <a:xfrm>
              <a:off x="-6449600" y="4073975"/>
              <a:ext cx="52800" cy="51200"/>
            </a:xfrm>
            <a:custGeom>
              <a:rect b="b" l="l" r="r" t="t"/>
              <a:pathLst>
                <a:path extrusionOk="0" h="2048" w="2112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8"/>
            <p:cNvSpPr/>
            <p:nvPr/>
          </p:nvSpPr>
          <p:spPr>
            <a:xfrm>
              <a:off x="-6500000" y="3992050"/>
              <a:ext cx="30725" cy="65400"/>
            </a:xfrm>
            <a:custGeom>
              <a:rect b="b" l="l" r="r" t="t"/>
              <a:pathLst>
                <a:path extrusionOk="0" h="2616" w="1229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8"/>
            <p:cNvSpPr/>
            <p:nvPr/>
          </p:nvSpPr>
          <p:spPr>
            <a:xfrm>
              <a:off x="-6500000" y="4143275"/>
              <a:ext cx="30725" cy="64600"/>
            </a:xfrm>
            <a:custGeom>
              <a:rect b="b" l="l" r="r" t="t"/>
              <a:pathLst>
                <a:path extrusionOk="0" h="2584" w="1229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8"/>
            <p:cNvSpPr/>
            <p:nvPr/>
          </p:nvSpPr>
          <p:spPr>
            <a:xfrm>
              <a:off x="-6689825" y="4141700"/>
              <a:ext cx="149675" cy="141600"/>
            </a:xfrm>
            <a:custGeom>
              <a:rect b="b" l="l" r="r" t="t"/>
              <a:pathLst>
                <a:path extrusionOk="0" h="5664" w="5987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8"/>
            <p:cNvSpPr/>
            <p:nvPr/>
          </p:nvSpPr>
          <p:spPr>
            <a:xfrm>
              <a:off x="-6475600" y="4141700"/>
              <a:ext cx="70125" cy="64600"/>
            </a:xfrm>
            <a:custGeom>
              <a:rect b="b" l="l" r="r" t="t"/>
              <a:pathLst>
                <a:path extrusionOk="0" h="2584" w="2805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8"/>
            <p:cNvSpPr/>
            <p:nvPr/>
          </p:nvSpPr>
          <p:spPr>
            <a:xfrm>
              <a:off x="-6618950" y="4073975"/>
              <a:ext cx="52025" cy="51200"/>
            </a:xfrm>
            <a:custGeom>
              <a:rect b="b" l="l" r="r" t="t"/>
              <a:pathLst>
                <a:path extrusionOk="0" h="2048" w="2081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58"/>
            <p:cNvSpPr/>
            <p:nvPr/>
          </p:nvSpPr>
          <p:spPr>
            <a:xfrm>
              <a:off x="-6610275" y="3992850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58"/>
            <p:cNvSpPr/>
            <p:nvPr/>
          </p:nvSpPr>
          <p:spPr>
            <a:xfrm>
              <a:off x="-6500000" y="4073975"/>
              <a:ext cx="35450" cy="51200"/>
            </a:xfrm>
            <a:custGeom>
              <a:rect b="b" l="l" r="r" t="t"/>
              <a:pathLst>
                <a:path extrusionOk="0" h="2048" w="1418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58"/>
          <p:cNvSpPr txBox="1"/>
          <p:nvPr/>
        </p:nvSpPr>
        <p:spPr>
          <a:xfrm>
            <a:off x="1544450" y="1792800"/>
            <a:ext cx="2031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gets welcomed to the app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9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7" name="Google Shape;547;p59"/>
          <p:cNvSpPr txBox="1"/>
          <p:nvPr>
            <p:ph type="title"/>
          </p:nvPr>
        </p:nvSpPr>
        <p:spPr>
          <a:xfrm>
            <a:off x="983525" y="484900"/>
            <a:ext cx="699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FINDMOTO</a:t>
            </a:r>
            <a:endParaRPr/>
          </a:p>
        </p:txBody>
      </p:sp>
      <p:pic>
        <p:nvPicPr>
          <p:cNvPr id="548" name="Google Shape;54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050" y="1197800"/>
            <a:ext cx="7521450" cy="334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0"/>
          <p:cNvSpPr txBox="1"/>
          <p:nvPr>
            <p:ph idx="1" type="subTitle"/>
          </p:nvPr>
        </p:nvSpPr>
        <p:spPr>
          <a:xfrm>
            <a:off x="3136763" y="2904450"/>
            <a:ext cx="306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authentication</a:t>
            </a:r>
            <a:endParaRPr/>
          </a:p>
        </p:txBody>
      </p:sp>
      <p:sp>
        <p:nvSpPr>
          <p:cNvPr id="554" name="Google Shape;554;p60"/>
          <p:cNvSpPr txBox="1"/>
          <p:nvPr>
            <p:ph idx="2" type="subTitle"/>
          </p:nvPr>
        </p:nvSpPr>
        <p:spPr>
          <a:xfrm>
            <a:off x="3617875" y="3306725"/>
            <a:ext cx="2730300" cy="9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Drivers get to update their license, ID card,  and car image</a:t>
            </a:r>
            <a:endParaRPr/>
          </a:p>
        </p:txBody>
      </p:sp>
      <p:sp>
        <p:nvSpPr>
          <p:cNvPr id="555" name="Google Shape;555;p60"/>
          <p:cNvSpPr txBox="1"/>
          <p:nvPr>
            <p:ph idx="3" type="subTitle"/>
          </p:nvPr>
        </p:nvSpPr>
        <p:spPr>
          <a:xfrm>
            <a:off x="850250" y="2904450"/>
            <a:ext cx="19683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OTP code</a:t>
            </a:r>
            <a:endParaRPr/>
          </a:p>
        </p:txBody>
      </p:sp>
      <p:sp>
        <p:nvSpPr>
          <p:cNvPr id="556" name="Google Shape;556;p60"/>
          <p:cNvSpPr txBox="1"/>
          <p:nvPr>
            <p:ph idx="4" type="subTitle"/>
          </p:nvPr>
        </p:nvSpPr>
        <p:spPr>
          <a:xfrm>
            <a:off x="673925" y="3306725"/>
            <a:ext cx="29307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Users are sent a code. That they have to input to complete their registration.</a:t>
            </a:r>
            <a:endParaRPr/>
          </a:p>
        </p:txBody>
      </p:sp>
      <p:grpSp>
        <p:nvGrpSpPr>
          <p:cNvPr id="557" name="Google Shape;557;p60"/>
          <p:cNvGrpSpPr/>
          <p:nvPr/>
        </p:nvGrpSpPr>
        <p:grpSpPr>
          <a:xfrm>
            <a:off x="1352450" y="1752050"/>
            <a:ext cx="1011000" cy="930000"/>
            <a:chOff x="3173876" y="1739175"/>
            <a:chExt cx="1011000" cy="930000"/>
          </a:xfrm>
        </p:grpSpPr>
        <p:sp>
          <p:nvSpPr>
            <p:cNvPr id="558" name="Google Shape;558;p60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0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560" name="Google Shape;560;p60"/>
          <p:cNvGrpSpPr/>
          <p:nvPr/>
        </p:nvGrpSpPr>
        <p:grpSpPr>
          <a:xfrm>
            <a:off x="4037825" y="1752050"/>
            <a:ext cx="1011000" cy="930000"/>
            <a:chOff x="3173876" y="1739175"/>
            <a:chExt cx="1011000" cy="930000"/>
          </a:xfrm>
        </p:grpSpPr>
        <p:sp>
          <p:nvSpPr>
            <p:cNvPr id="561" name="Google Shape;561;p60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0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563" name="Google Shape;563;p60"/>
          <p:cNvSpPr txBox="1"/>
          <p:nvPr>
            <p:ph type="title"/>
          </p:nvPr>
        </p:nvSpPr>
        <p:spPr>
          <a:xfrm>
            <a:off x="713225" y="445025"/>
            <a:ext cx="767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AUTHENTICATING USERS /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4" name="Google Shape;564;p60"/>
          <p:cNvSpPr txBox="1"/>
          <p:nvPr>
            <p:ph idx="1" type="subTitle"/>
          </p:nvPr>
        </p:nvSpPr>
        <p:spPr>
          <a:xfrm>
            <a:off x="6990075" y="2904450"/>
            <a:ext cx="1233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565" name="Google Shape;565;p60"/>
          <p:cNvSpPr txBox="1"/>
          <p:nvPr>
            <p:ph idx="2" type="subTitle"/>
          </p:nvPr>
        </p:nvSpPr>
        <p:spPr>
          <a:xfrm>
            <a:off x="6520375" y="3306725"/>
            <a:ext cx="2358000" cy="9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all authentication, you can now login and get started</a:t>
            </a:r>
            <a:endParaRPr/>
          </a:p>
        </p:txBody>
      </p:sp>
      <p:grpSp>
        <p:nvGrpSpPr>
          <p:cNvPr id="566" name="Google Shape;566;p60"/>
          <p:cNvGrpSpPr/>
          <p:nvPr/>
        </p:nvGrpSpPr>
        <p:grpSpPr>
          <a:xfrm>
            <a:off x="6940325" y="1752050"/>
            <a:ext cx="1011000" cy="930000"/>
            <a:chOff x="3173876" y="1739175"/>
            <a:chExt cx="1011000" cy="930000"/>
          </a:xfrm>
        </p:grpSpPr>
        <p:sp>
          <p:nvSpPr>
            <p:cNvPr id="567" name="Google Shape;567;p60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0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AUTHENTICATING USERS / DRIVERS</a:t>
            </a:r>
            <a:endParaRPr/>
          </a:p>
        </p:txBody>
      </p:sp>
      <p:pic>
        <p:nvPicPr>
          <p:cNvPr id="574" name="Google Shape;57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750" y="1110775"/>
            <a:ext cx="5076225" cy="36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2"/>
          <p:cNvSpPr txBox="1"/>
          <p:nvPr/>
        </p:nvSpPr>
        <p:spPr>
          <a:xfrm>
            <a:off x="1020900" y="500875"/>
            <a:ext cx="710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PASSENGER SPECIFIC PAGES</a:t>
            </a:r>
            <a:endParaRPr sz="3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80" name="Google Shape;580;p62"/>
          <p:cNvSpPr txBox="1"/>
          <p:nvPr>
            <p:ph idx="4294967295" type="subTitle"/>
          </p:nvPr>
        </p:nvSpPr>
        <p:spPr>
          <a:xfrm>
            <a:off x="4946174" y="1405325"/>
            <a:ext cx="28290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RIDE COMPLETE</a:t>
            </a:r>
            <a:endParaRPr/>
          </a:p>
        </p:txBody>
      </p:sp>
      <p:sp>
        <p:nvSpPr>
          <p:cNvPr id="581" name="Google Shape;581;p62"/>
          <p:cNvSpPr txBox="1"/>
          <p:nvPr>
            <p:ph idx="1" type="subTitle"/>
          </p:nvPr>
        </p:nvSpPr>
        <p:spPr>
          <a:xfrm>
            <a:off x="4946174" y="1806425"/>
            <a:ext cx="27273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screen is displayed if driver accepts a ride or not</a:t>
            </a:r>
            <a:endParaRPr/>
          </a:p>
        </p:txBody>
      </p:sp>
      <p:sp>
        <p:nvSpPr>
          <p:cNvPr id="582" name="Google Shape;582;p62"/>
          <p:cNvSpPr txBox="1"/>
          <p:nvPr>
            <p:ph idx="4294967295" type="subTitle"/>
          </p:nvPr>
        </p:nvSpPr>
        <p:spPr>
          <a:xfrm>
            <a:off x="719100" y="1405400"/>
            <a:ext cx="38262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PASSENGER HOME PAGE</a:t>
            </a:r>
            <a:endParaRPr/>
          </a:p>
        </p:txBody>
      </p:sp>
      <p:sp>
        <p:nvSpPr>
          <p:cNvPr id="583" name="Google Shape;583;p62"/>
          <p:cNvSpPr txBox="1"/>
          <p:nvPr>
            <p:ph idx="4294967295" type="subTitle"/>
          </p:nvPr>
        </p:nvSpPr>
        <p:spPr>
          <a:xfrm>
            <a:off x="719100" y="1806425"/>
            <a:ext cx="27273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Links to other screens are displayed here </a:t>
            </a:r>
            <a:endParaRPr/>
          </a:p>
        </p:txBody>
      </p:sp>
      <p:sp>
        <p:nvSpPr>
          <p:cNvPr id="584" name="Google Shape;584;p62"/>
          <p:cNvSpPr txBox="1"/>
          <p:nvPr>
            <p:ph idx="4294967295" type="subTitle"/>
          </p:nvPr>
        </p:nvSpPr>
        <p:spPr>
          <a:xfrm>
            <a:off x="4946183" y="2849643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585" name="Google Shape;585;p62"/>
          <p:cNvSpPr txBox="1"/>
          <p:nvPr>
            <p:ph idx="4294967295" type="subTitle"/>
          </p:nvPr>
        </p:nvSpPr>
        <p:spPr>
          <a:xfrm>
            <a:off x="4946183" y="3244012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Passenger can view their previous locations here</a:t>
            </a:r>
            <a:endParaRPr/>
          </a:p>
        </p:txBody>
      </p:sp>
      <p:sp>
        <p:nvSpPr>
          <p:cNvPr id="586" name="Google Shape;586;p62"/>
          <p:cNvSpPr txBox="1"/>
          <p:nvPr>
            <p:ph idx="4294967295" type="subTitle"/>
          </p:nvPr>
        </p:nvSpPr>
        <p:spPr>
          <a:xfrm>
            <a:off x="719108" y="2849643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BOOK RIDE</a:t>
            </a:r>
            <a:endParaRPr/>
          </a:p>
        </p:txBody>
      </p:sp>
      <p:sp>
        <p:nvSpPr>
          <p:cNvPr id="587" name="Google Shape;587;p62"/>
          <p:cNvSpPr txBox="1"/>
          <p:nvPr>
            <p:ph idx="4294967295" type="subTitle"/>
          </p:nvPr>
        </p:nvSpPr>
        <p:spPr>
          <a:xfrm>
            <a:off x="719148" y="3244000"/>
            <a:ext cx="31608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System does driver-passenger matching and suggests it to passenger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