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90FF-8CC5-41B5-9168-FB0719D7A77A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F945-FC1A-4ED3-BF8E-784B7EA8F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90FF-8CC5-41B5-9168-FB0719D7A77A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F945-FC1A-4ED3-BF8E-784B7EA8F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8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90FF-8CC5-41B5-9168-FB0719D7A77A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F945-FC1A-4ED3-BF8E-784B7EA8F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4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90FF-8CC5-41B5-9168-FB0719D7A77A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F945-FC1A-4ED3-BF8E-784B7EA8F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9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90FF-8CC5-41B5-9168-FB0719D7A77A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F945-FC1A-4ED3-BF8E-784B7EA8F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3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90FF-8CC5-41B5-9168-FB0719D7A77A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F945-FC1A-4ED3-BF8E-784B7EA8F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15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90FF-8CC5-41B5-9168-FB0719D7A77A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F945-FC1A-4ED3-BF8E-784B7EA8F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6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90FF-8CC5-41B5-9168-FB0719D7A77A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F945-FC1A-4ED3-BF8E-784B7EA8F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3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90FF-8CC5-41B5-9168-FB0719D7A77A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F945-FC1A-4ED3-BF8E-784B7EA8F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56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90FF-8CC5-41B5-9168-FB0719D7A77A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F945-FC1A-4ED3-BF8E-784B7EA8F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5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90FF-8CC5-41B5-9168-FB0719D7A77A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F945-FC1A-4ED3-BF8E-784B7EA8F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4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90FF-8CC5-41B5-9168-FB0719D7A77A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1F945-FC1A-4ED3-BF8E-784B7EA8FA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38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96136" y="764705"/>
            <a:ext cx="2952328" cy="936103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Black" pitchFamily="34" charset="0"/>
              </a:rPr>
              <a:t>Find</a:t>
            </a: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Moto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2736304" cy="50405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Arial Black" pitchFamily="34" charset="0"/>
              </a:rPr>
              <a:t>CEF440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499" y="3284984"/>
            <a:ext cx="8496944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FFC000"/>
                </a:solidFill>
                <a:latin typeface="Arial Black" pitchFamily="34" charset="0"/>
              </a:rPr>
              <a:t>TASK6: </a:t>
            </a:r>
            <a:r>
              <a:rPr lang="en-GB" sz="2400" dirty="0" smtClean="0">
                <a:solidFill>
                  <a:schemeClr val="tx1"/>
                </a:solidFill>
                <a:latin typeface="Arial Black" pitchFamily="34" charset="0"/>
              </a:rPr>
              <a:t>DESIGN AND IMPLEMENTATION OF DATABASE </a:t>
            </a:r>
            <a:endParaRPr lang="en-GB" sz="24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6826" y="5331862"/>
            <a:ext cx="3456384" cy="119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 Black" pitchFamily="34" charset="0"/>
              </a:rPr>
              <a:t>Presented by Group 8</a:t>
            </a:r>
          </a:p>
        </p:txBody>
      </p:sp>
    </p:spTree>
    <p:extLst>
      <p:ext uri="{BB962C8B-B14F-4D97-AF65-F5344CB8AC3E}">
        <p14:creationId xmlns:p14="http://schemas.microsoft.com/office/powerpoint/2010/main" val="92162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36096" y="548680"/>
            <a:ext cx="3261048" cy="940966"/>
          </a:xfrm>
        </p:spPr>
        <p:txBody>
          <a:bodyPr/>
          <a:lstStyle/>
          <a:p>
            <a:r>
              <a:rPr lang="en-GB" dirty="0" smtClean="0">
                <a:latin typeface="Arial Black" pitchFamily="34" charset="0"/>
              </a:rPr>
              <a:t>Find</a:t>
            </a: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Moto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CREATION OF RIDE COLLECTION</a:t>
            </a:r>
          </a:p>
          <a:p>
            <a:pPr marL="0" indent="0">
              <a:buNone/>
            </a:pPr>
            <a:endParaRPr lang="en-GB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27584" y="548680"/>
            <a:ext cx="3261048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Arial Black" pitchFamily="34" charset="0"/>
              </a:rPr>
              <a:t>DATABASE IMPLEMENTATION</a:t>
            </a:r>
            <a:endParaRPr lang="en-GB" dirty="0">
              <a:latin typeface="Arial Black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4" y="2204864"/>
            <a:ext cx="871659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52120" y="548680"/>
            <a:ext cx="3034680" cy="868958"/>
          </a:xfrm>
        </p:spPr>
        <p:txBody>
          <a:bodyPr/>
          <a:lstStyle/>
          <a:p>
            <a:r>
              <a:rPr lang="en-GB" dirty="0" smtClean="0">
                <a:latin typeface="Arial Black" pitchFamily="34" charset="0"/>
              </a:rPr>
              <a:t>Find</a:t>
            </a: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Moto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>
              <a:latin typeface="Arial Black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GB" dirty="0" smtClean="0">
                <a:latin typeface="Arial Black" pitchFamily="34" charset="0"/>
              </a:rPr>
              <a:t>TESTING DIFFICULTIES</a:t>
            </a:r>
          </a:p>
          <a:p>
            <a:pPr marL="0" indent="0">
              <a:buNone/>
            </a:pPr>
            <a:endParaRPr lang="en-GB" dirty="0" smtClean="0">
              <a:latin typeface="Arial Black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GB" dirty="0" smtClean="0">
                <a:latin typeface="Arial Black" pitchFamily="34" charset="0"/>
              </a:rPr>
              <a:t>TESTING SUCCESSES</a:t>
            </a:r>
          </a:p>
          <a:p>
            <a:pPr marL="0" indent="0">
              <a:buNone/>
            </a:pPr>
            <a:endParaRPr lang="en-GB" dirty="0" smtClean="0">
              <a:latin typeface="Arial Black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GB" dirty="0" smtClean="0">
                <a:latin typeface="Arial Black" pitchFamily="34" charset="0"/>
              </a:rPr>
              <a:t>GENERAL CONCLUSION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3568" y="476672"/>
            <a:ext cx="3034680" cy="86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Arial Black" pitchFamily="34" charset="0"/>
              </a:rPr>
              <a:t>DATABASE OPTIMISATION AND CONCLUSION</a:t>
            </a:r>
            <a:endParaRPr lang="en-GB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214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Black" pitchFamily="34" charset="0"/>
              </a:rPr>
              <a:t>TEAM Find</a:t>
            </a: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Moto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en-GB" sz="4400" dirty="0" smtClean="0">
                <a:latin typeface="Arial Black" pitchFamily="34" charset="0"/>
              </a:rPr>
              <a:t>THANKS FOR YOUR </a:t>
            </a:r>
            <a:r>
              <a:rPr lang="en-GB" sz="4400" dirty="0" smtClean="0">
                <a:solidFill>
                  <a:srgbClr val="FFC000"/>
                </a:solidFill>
                <a:latin typeface="Arial Black" pitchFamily="34" charset="0"/>
              </a:rPr>
              <a:t>KEEN </a:t>
            </a:r>
          </a:p>
          <a:p>
            <a:pPr marL="0" indent="0" algn="ctr">
              <a:buNone/>
            </a:pPr>
            <a:r>
              <a:rPr lang="en-GB" sz="4400" dirty="0">
                <a:solidFill>
                  <a:srgbClr val="FFC000"/>
                </a:solidFill>
                <a:latin typeface="Arial Black" pitchFamily="34" charset="0"/>
              </a:rPr>
              <a:t> </a:t>
            </a:r>
            <a:r>
              <a:rPr lang="en-GB" sz="4400" dirty="0" smtClean="0">
                <a:solidFill>
                  <a:srgbClr val="FFC000"/>
                </a:solidFill>
                <a:latin typeface="Arial Black" pitchFamily="34" charset="0"/>
              </a:rPr>
              <a:t>   ATTENTION</a:t>
            </a:r>
            <a:endParaRPr lang="en-GB" sz="4400" dirty="0">
              <a:solidFill>
                <a:srgbClr val="FFC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36096" y="332656"/>
            <a:ext cx="3312368" cy="576064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Black" pitchFamily="34" charset="0"/>
              </a:rPr>
              <a:t>       Find</a:t>
            </a: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Moto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FFC000"/>
                </a:solidFill>
                <a:latin typeface="Arial Black" pitchFamily="34" charset="0"/>
                <a:ea typeface="Tahoma" pitchFamily="34" charset="0"/>
                <a:cs typeface="Tahoma" pitchFamily="34" charset="0"/>
              </a:rPr>
              <a:t>TABLE OF CONTENTS</a:t>
            </a:r>
            <a:endParaRPr lang="en-GB" dirty="0">
              <a:solidFill>
                <a:srgbClr val="FFC000"/>
              </a:solidFill>
              <a:latin typeface="Arial Black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Type Of Data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Type Of Database/Tool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Database Schema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Database Implementation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Testing And Optimisation</a:t>
            </a:r>
          </a:p>
          <a:p>
            <a:pPr algn="ctr">
              <a:buFont typeface="Wingdings" pitchFamily="2" charset="2"/>
              <a:buChar char="q"/>
            </a:pPr>
            <a:endParaRPr lang="en-GB" dirty="0" smtClean="0">
              <a:latin typeface="Arial Black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728700"/>
            <a:ext cx="2016224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Arial Black" pitchFamily="34" charset="0"/>
              </a:rPr>
              <a:t>DATABASE</a:t>
            </a:r>
            <a:endParaRPr lang="en-GB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32040" y="274638"/>
            <a:ext cx="3456384" cy="778098"/>
          </a:xfrm>
        </p:spPr>
        <p:txBody>
          <a:bodyPr/>
          <a:lstStyle/>
          <a:p>
            <a:r>
              <a:rPr lang="en-GB" dirty="0" smtClean="0">
                <a:latin typeface="Arial Black" pitchFamily="34" charset="0"/>
              </a:rPr>
              <a:t>Find</a:t>
            </a: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Moto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GB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User Data(Passenger and Driver)</a:t>
            </a:r>
          </a:p>
          <a:p>
            <a:pPr>
              <a:lnSpc>
                <a:spcPct val="200000"/>
              </a:lnSpc>
            </a:pPr>
            <a:r>
              <a:rPr lang="en-GB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Ride Data</a:t>
            </a:r>
          </a:p>
          <a:p>
            <a:pPr>
              <a:lnSpc>
                <a:spcPct val="200000"/>
              </a:lnSpc>
            </a:pPr>
            <a:r>
              <a:rPr lang="en-GB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Geographical Location Data</a:t>
            </a:r>
          </a:p>
          <a:p>
            <a:pPr>
              <a:lnSpc>
                <a:spcPct val="200000"/>
              </a:lnSpc>
            </a:pPr>
            <a:r>
              <a:rPr lang="en-GB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User Authorisation and Authentication</a:t>
            </a:r>
          </a:p>
          <a:p>
            <a:pPr>
              <a:lnSpc>
                <a:spcPct val="200000"/>
              </a:lnSpc>
            </a:pPr>
            <a:r>
              <a:rPr lang="en-GB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User Feedback and ratings(Driver and Ride)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332656"/>
            <a:ext cx="309634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Arial Black" pitchFamily="34" charset="0"/>
              </a:rPr>
              <a:t>TYPE OF DATA</a:t>
            </a:r>
            <a:endParaRPr lang="en-GB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2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96136" y="620688"/>
            <a:ext cx="2890664" cy="79695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Black" pitchFamily="34" charset="0"/>
              </a:rPr>
              <a:t>Find</a:t>
            </a: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Moto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 </a:t>
            </a:r>
            <a:r>
              <a:rPr lang="en-GB" dirty="0" smtClean="0"/>
              <a:t>       </a:t>
            </a: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CHOICE OF NOSQL</a:t>
            </a:r>
            <a:endParaRPr lang="en-GB" dirty="0">
              <a:solidFill>
                <a:srgbClr val="FFC000"/>
              </a:solidFill>
              <a:latin typeface="Arial Black" pitchFamily="34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GB" dirty="0" smtClean="0">
                <a:latin typeface="Arial Black" pitchFamily="34" charset="0"/>
              </a:rPr>
              <a:t>Flexible Data Model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GB" dirty="0" smtClean="0">
                <a:latin typeface="Arial Black" pitchFamily="34" charset="0"/>
              </a:rPr>
              <a:t>Horizontal Scalability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GB" dirty="0" smtClean="0">
                <a:latin typeface="Arial Black" pitchFamily="34" charset="0"/>
              </a:rPr>
              <a:t>Low latency</a:t>
            </a:r>
          </a:p>
          <a:p>
            <a:pPr marL="0" indent="0" algn="ctr">
              <a:buNone/>
            </a:pPr>
            <a:endParaRPr lang="en-GB" dirty="0" smtClean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39552" y="764704"/>
            <a:ext cx="3528392" cy="406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latin typeface="Arial Black" pitchFamily="34" charset="0"/>
              </a:rPr>
              <a:t>CHOICE OF DATABASE/TOOL</a:t>
            </a:r>
            <a:endParaRPr lang="en-GB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5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88024" y="274638"/>
            <a:ext cx="3898776" cy="778098"/>
          </a:xfrm>
        </p:spPr>
        <p:txBody>
          <a:bodyPr/>
          <a:lstStyle/>
          <a:p>
            <a:r>
              <a:rPr lang="en-GB" dirty="0" smtClean="0">
                <a:latin typeface="Arial Black" pitchFamily="34" charset="0"/>
              </a:rPr>
              <a:t>Find</a:t>
            </a: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Moto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CHOICE OF FIREBASE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GB" dirty="0" smtClean="0">
                <a:latin typeface="Arial Black" pitchFamily="34" charset="0"/>
              </a:rPr>
              <a:t>Explicit Design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GB" dirty="0" smtClean="0">
                <a:latin typeface="Arial Black" pitchFamily="34" charset="0"/>
              </a:rPr>
              <a:t>Built in authentication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GB" dirty="0" smtClean="0">
                <a:latin typeface="Arial Black" pitchFamily="34" charset="0"/>
              </a:rPr>
              <a:t>Real time database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39552" y="427038"/>
            <a:ext cx="3898776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Arial Black" pitchFamily="34" charset="0"/>
              </a:rPr>
              <a:t>DATABASE TOOL</a:t>
            </a:r>
            <a:endParaRPr lang="en-GB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104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76056" y="419261"/>
            <a:ext cx="3610744" cy="70609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Black" pitchFamily="34" charset="0"/>
              </a:rPr>
              <a:t>Find</a:t>
            </a: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Moto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dirty="0" smtClean="0">
                <a:solidFill>
                  <a:srgbClr val="FFC000"/>
                </a:solidFill>
                <a:latin typeface="Arial Black" pitchFamily="34" charset="0"/>
              </a:rPr>
              <a:t>PHYSICAL DATABASE SCHEMA</a:t>
            </a:r>
          </a:p>
          <a:p>
            <a:pPr marL="0" indent="0" algn="ctr">
              <a:buNone/>
            </a:pPr>
            <a:endParaRPr lang="en-GB" b="1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3568" y="548680"/>
            <a:ext cx="3610744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Arial Black" pitchFamily="34" charset="0"/>
              </a:rPr>
              <a:t>DATABASE SCHEMA</a:t>
            </a:r>
            <a:endParaRPr lang="en-GB" sz="2400" dirty="0">
              <a:latin typeface="Arial Black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0" y="2204863"/>
            <a:ext cx="7163800" cy="4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748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6016" y="476672"/>
            <a:ext cx="4186808" cy="72494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Black" pitchFamily="34" charset="0"/>
              </a:rPr>
              <a:t>Find</a:t>
            </a: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Moto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LOGICAL DATABASE SCHEMA</a:t>
            </a:r>
          </a:p>
          <a:p>
            <a:pPr marL="0" indent="0" algn="ctr">
              <a:buNone/>
            </a:pPr>
            <a:endParaRPr lang="en-GB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3568" y="523853"/>
            <a:ext cx="4186808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Arial Black" pitchFamily="34" charset="0"/>
              </a:rPr>
              <a:t>DATABASE SCHEMA</a:t>
            </a:r>
            <a:endParaRPr lang="en-GB" dirty="0">
              <a:latin typeface="Arial Black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8" y="2276872"/>
            <a:ext cx="665890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139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20072" y="476672"/>
            <a:ext cx="3466728" cy="796950"/>
          </a:xfrm>
        </p:spPr>
        <p:txBody>
          <a:bodyPr/>
          <a:lstStyle/>
          <a:p>
            <a:r>
              <a:rPr lang="en-GB" dirty="0" smtClean="0">
                <a:latin typeface="Arial Black" pitchFamily="34" charset="0"/>
              </a:rPr>
              <a:t>Find</a:t>
            </a: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Moto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FFC000"/>
                </a:solidFill>
                <a:latin typeface="Arial Black" pitchFamily="34" charset="0"/>
              </a:rPr>
              <a:t>  CREATION OF THE DRIVER’S COLLECTION</a:t>
            </a:r>
          </a:p>
          <a:p>
            <a:pPr marL="0" indent="0">
              <a:buNone/>
            </a:pPr>
            <a:endParaRPr lang="en-GB" sz="2400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95536" y="476672"/>
            <a:ext cx="3672408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Arial Black" pitchFamily="34" charset="0"/>
              </a:rPr>
              <a:t>DATABASE IMPLEMENTATION</a:t>
            </a:r>
            <a:endParaRPr lang="en-GB" sz="2400" dirty="0">
              <a:latin typeface="Arial Black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3" y="2132856"/>
            <a:ext cx="8449854" cy="41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66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24128" y="692696"/>
            <a:ext cx="2962672" cy="72494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Black" pitchFamily="34" charset="0"/>
              </a:rPr>
              <a:t>Find</a:t>
            </a:r>
            <a:r>
              <a:rPr lang="en-GB" dirty="0" smtClean="0">
                <a:solidFill>
                  <a:srgbClr val="FFC000"/>
                </a:solidFill>
                <a:latin typeface="Arial Black" pitchFamily="34" charset="0"/>
              </a:rPr>
              <a:t>Moto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solidFill>
                  <a:srgbClr val="FFC000"/>
                </a:solidFill>
                <a:latin typeface="Arial Black" pitchFamily="34" charset="0"/>
              </a:rPr>
              <a:t>CREATION OF THE PASSENGER COLLECTION</a:t>
            </a:r>
          </a:p>
          <a:p>
            <a:pPr marL="0" indent="0">
              <a:buNone/>
            </a:pPr>
            <a:endParaRPr lang="en-GB" sz="2400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5576" y="692696"/>
            <a:ext cx="2962672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Arial Black" pitchFamily="34" charset="0"/>
              </a:rPr>
              <a:t>DATABASE IMPLEMENTATION</a:t>
            </a:r>
            <a:endParaRPr lang="en-GB" dirty="0">
              <a:latin typeface="Arial Black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9" y="2060847"/>
            <a:ext cx="8459381" cy="394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807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142</Words>
  <Application>Microsoft Office PowerPoint</Application>
  <PresentationFormat>Affichage à l'écran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FindMoto</vt:lpstr>
      <vt:lpstr>       FindMoto</vt:lpstr>
      <vt:lpstr>FindMoto</vt:lpstr>
      <vt:lpstr>FindMoto</vt:lpstr>
      <vt:lpstr>FindMoto</vt:lpstr>
      <vt:lpstr>FindMoto</vt:lpstr>
      <vt:lpstr>FindMoto</vt:lpstr>
      <vt:lpstr>FindMoto</vt:lpstr>
      <vt:lpstr>FindMoto</vt:lpstr>
      <vt:lpstr>FindMoto</vt:lpstr>
      <vt:lpstr>FindMoto</vt:lpstr>
      <vt:lpstr>TEAM FindMoto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FindMoto</dc:title>
  <dc:creator>KELVIN AYUK</dc:creator>
  <cp:lastModifiedBy>KELVIN AYUK</cp:lastModifiedBy>
  <cp:revision>9</cp:revision>
  <dcterms:created xsi:type="dcterms:W3CDTF">2023-06-11T18:27:08Z</dcterms:created>
  <dcterms:modified xsi:type="dcterms:W3CDTF">2023-06-11T19:48:43Z</dcterms:modified>
</cp:coreProperties>
</file>