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0CFFCE0-6A03-4D84-B470-41050AB944FF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5/12/23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1564D1-3B23-45FD-9A57-D9E2E55C3A10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56EFC6C-FC66-4655-AD03-DB6B99195AA8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5/12/23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26DADEC-B58F-4162-AA2D-9721A10AD140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SYSTEM DESIGN DIAGRAMS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Class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diagram provides a visual representation of the different objects in this system, their attributes, methods, and relationships with other objects.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diagram is particularly important for ensuring that the system is well-structured, maintainable, and scalable. 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CLASS DIAGRAM 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2364840" y="2084760"/>
            <a:ext cx="761004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Data flow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Data flow diagrams (DFDs) represents the flow of data through a system or process, showing inputs, outputs, and transformations. 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Their importance lies in their ability to help stakeholders understand how data moves through a system, identify potential bottlenecks or inefficiencies, and improve system design before implementation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Activity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activity diagram is essential tool for understanding the dynamic behaviour of the Passenger Positioning System.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It helps to visualize the different activities involved in a process and the order in which they occur. 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activity diagram ensures that the system is well-designed and meets the needs of its users.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It is also essential in communicating the dynamic behaviour of the system to other developers, stakeholders, and technical documentation.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DATA FLOW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2310480" y="2286000"/>
            <a:ext cx="714672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ACTIVITY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rcRect l="16615" t="6206" r="16408" b="19306"/>
          <a:stretch/>
        </p:blipFill>
        <p:spPr>
          <a:xfrm>
            <a:off x="3211200" y="2626200"/>
            <a:ext cx="5345640" cy="33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USE CASE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 use case diagram describes the possible interactions of the user with the system.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 primary users of this passenger positioning system are: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 Driver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 passenger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USE CASE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2" name="Content Placeholder 10" descr=""/>
          <p:cNvPicPr/>
          <p:nvPr/>
        </p:nvPicPr>
        <p:blipFill>
          <a:blip r:embed="rId1"/>
          <a:stretch/>
        </p:blipFill>
        <p:spPr>
          <a:xfrm>
            <a:off x="2379240" y="2171880"/>
            <a:ext cx="743364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These diagrams show the interaction between users of the system over time by providing visually a clear and concise way in which interactions occur.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The sequence diagrams presented here are: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Sign up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View routes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Ride request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View passenger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View history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 | SIGN UP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rcRect l="0" t="0" r="834" b="13846"/>
          <a:stretch/>
        </p:blipFill>
        <p:spPr>
          <a:xfrm>
            <a:off x="2228400" y="2084760"/>
            <a:ext cx="7734600" cy="40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 | VIEW ROUTES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rcRect l="0" t="0" r="-6" b="52396"/>
          <a:stretch/>
        </p:blipFill>
        <p:spPr>
          <a:xfrm>
            <a:off x="3018240" y="3126240"/>
            <a:ext cx="5731200" cy="23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 | RIDE REQUEST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24200" y="224928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rcRect l="0" t="2342" r="997" b="0"/>
          <a:stretch/>
        </p:blipFill>
        <p:spPr>
          <a:xfrm>
            <a:off x="2407320" y="2249280"/>
            <a:ext cx="7376760" cy="363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 | view passenger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rcRect l="-331" t="0" r="6989" b="49902"/>
          <a:stretch/>
        </p:blipFill>
        <p:spPr>
          <a:xfrm>
            <a:off x="2757240" y="2558520"/>
            <a:ext cx="6081840" cy="277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Sequence diagram | view history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66960" y="224928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2426400" y="2249280"/>
            <a:ext cx="7338600" cy="416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</TotalTime>
  <Application>LibreOffice/6.4.7.2$Linux_X86_64 LibreOffice_project/40$Build-2</Application>
  <Words>299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2023-05-13T00:21:04Z</dcterms:created>
  <dc:creator>TASHA OLIVIA</dc:creator>
  <dc:description/>
  <dc:language>en-US</dc:language>
  <cp:lastModifiedBy/>
  <dcterms:modified xsi:type="dcterms:W3CDTF">2023-05-12T21:40:37Z</dcterms:modified>
  <cp:revision>3</cp:revision>
  <dc:subject/>
  <dc:title>SYSTEM DESIGN DIAGRAMS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