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3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701" r:id="rId1"/>
  </p:sldMasterIdLst>
  <p:notesMasterIdLst>
    <p:notesMasterId r:id="rId2"/>
  </p:notesMasterIdLst>
  <p:sldIdLst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8" r:id="rId13"/>
    <p:sldId id="299" r:id="rId14"/>
    <p:sldId id="300" r:id="rId15"/>
    <p:sldId id="301" r:id="rId16"/>
    <p:sldId id="302" r:id="rId17"/>
    <p:sldId id="303" r:id="rId18"/>
  </p:sldIdLst>
  <p:sldSz type="screen16x9" cy="5143500" cx="9144000"/>
  <p:notesSz cx="6858000" cy="9144000"/>
  <p:embeddedFontLst>
    <p:embeddedFont>
      <p:font typeface="Crimson Text" panose="020B0604020202020204" charset="0"/>
      <p:regular r:id="rId19"/>
      <p:bold r:id="rId20"/>
      <p:italic r:id="rId21"/>
      <p:boldItalic r:id="rId22"/>
    </p:embeddedFont>
    <p:embeddedFont>
      <p:font typeface="Josefin Sans" pitchFamily="2" charset="0"/>
      <p:regular r:id="rId23"/>
      <p:bold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Mako" panose="020B0604020202020204" charset="0"/>
      <p:regular r:id="rId29"/>
    </p:embeddedFont>
    <p:embeddedFont>
      <p:font typeface="Merriweather Light" panose="00000400000000000000" pitchFamily="2" charset="0"/>
      <p:regular r:id="rId30"/>
      <p:bold r:id="rId31"/>
      <p:italic r:id="rId32"/>
      <p:boldItalic r:id="rId33"/>
    </p:embeddedFont>
    <p:embeddedFont>
      <p:font typeface="Montserrat" pitchFamily="2" charset="0"/>
      <p:regular r:id="rId34"/>
      <p:bold r:id="rId35"/>
      <p:italic r:id="rId36"/>
      <p:boldItalic r:id="rId37"/>
    </p:embeddedFont>
    <p:embeddedFont>
      <p:font typeface="Open Sans" pitchFamily="2" charset="0"/>
      <p:regular r:id="rId38"/>
      <p:bold r:id="rId39"/>
      <p:italic r:id="rId40"/>
      <p:boldItalic r:id="rId41"/>
    </p:embeddedFont>
    <p:embeddedFont>
      <p:font typeface="Open Sans SemiBold" pitchFamily="2" charset="0"/>
      <p:regular r:id="rId42"/>
      <p:bold r:id="rId43"/>
      <p:italic r:id="rId44"/>
      <p:boldItalic r:id="rId45"/>
    </p:embeddedFont>
    <p:embeddedFont>
      <p:font typeface="Russo One" panose="020B0604020202020204" charset="0"/>
      <p:regular r:id="rId46"/>
    </p:embeddedFont>
    <p:embeddedFont>
      <p:font typeface="Vidaloka" panose="020B0604020202020204" charset="0"/>
      <p:regular r:id="rId47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FCD50A"/>
    <a:srgbClr val="FFCA2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16" y="56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font" Target="fonts/font1.fntdata"/><Relationship Id="rId20" Type="http://schemas.openxmlformats.org/officeDocument/2006/relationships/font" Target="fonts/font2.fntdata"/><Relationship Id="rId21" Type="http://schemas.openxmlformats.org/officeDocument/2006/relationships/font" Target="fonts/font3.fntdata"/><Relationship Id="rId22" Type="http://schemas.openxmlformats.org/officeDocument/2006/relationships/font" Target="fonts/font4.fntdata"/><Relationship Id="rId23" Type="http://schemas.openxmlformats.org/officeDocument/2006/relationships/font" Target="fonts/font5.fntdata"/><Relationship Id="rId24" Type="http://schemas.openxmlformats.org/officeDocument/2006/relationships/font" Target="fonts/font6.fntdata"/><Relationship Id="rId25" Type="http://schemas.openxmlformats.org/officeDocument/2006/relationships/font" Target="fonts/font7.fntdata"/><Relationship Id="rId26" Type="http://schemas.openxmlformats.org/officeDocument/2006/relationships/font" Target="fonts/font8.fntdata"/><Relationship Id="rId27" Type="http://schemas.openxmlformats.org/officeDocument/2006/relationships/font" Target="fonts/font9.fntdata"/><Relationship Id="rId28" Type="http://schemas.openxmlformats.org/officeDocument/2006/relationships/font" Target="fonts/font10.fntdata"/><Relationship Id="rId29" Type="http://schemas.openxmlformats.org/officeDocument/2006/relationships/font" Target="fonts/font11.fntdata"/><Relationship Id="rId30" Type="http://schemas.openxmlformats.org/officeDocument/2006/relationships/font" Target="fonts/font12.fntdata"/><Relationship Id="rId31" Type="http://schemas.openxmlformats.org/officeDocument/2006/relationships/font" Target="fonts/font13.fntdata"/><Relationship Id="rId32" Type="http://schemas.openxmlformats.org/officeDocument/2006/relationships/font" Target="fonts/font14.fntdata"/><Relationship Id="rId33" Type="http://schemas.openxmlformats.org/officeDocument/2006/relationships/font" Target="fonts/font15.fntdata"/><Relationship Id="rId34" Type="http://schemas.openxmlformats.org/officeDocument/2006/relationships/font" Target="fonts/font16.fntdata"/><Relationship Id="rId35" Type="http://schemas.openxmlformats.org/officeDocument/2006/relationships/font" Target="fonts/font17.fntdata"/><Relationship Id="rId36" Type="http://schemas.openxmlformats.org/officeDocument/2006/relationships/font" Target="fonts/font18.fntdata"/><Relationship Id="rId37" Type="http://schemas.openxmlformats.org/officeDocument/2006/relationships/font" Target="fonts/font19.fntdata"/><Relationship Id="rId38" Type="http://schemas.openxmlformats.org/officeDocument/2006/relationships/font" Target="fonts/font20.fntdata"/><Relationship Id="rId39" Type="http://schemas.openxmlformats.org/officeDocument/2006/relationships/font" Target="fonts/font21.fntdata"/><Relationship Id="rId40" Type="http://schemas.openxmlformats.org/officeDocument/2006/relationships/font" Target="fonts/font22.fntdata"/><Relationship Id="rId41" Type="http://schemas.openxmlformats.org/officeDocument/2006/relationships/font" Target="fonts/font23.fntdata"/><Relationship Id="rId42" Type="http://schemas.openxmlformats.org/officeDocument/2006/relationships/font" Target="fonts/font24.fntdata"/><Relationship Id="rId43" Type="http://schemas.openxmlformats.org/officeDocument/2006/relationships/font" Target="fonts/font25.fntdata"/><Relationship Id="rId44" Type="http://schemas.openxmlformats.org/officeDocument/2006/relationships/font" Target="fonts/font26.fntdata"/><Relationship Id="rId45" Type="http://schemas.openxmlformats.org/officeDocument/2006/relationships/font" Target="fonts/font27.fntdata"/><Relationship Id="rId46" Type="http://schemas.openxmlformats.org/officeDocument/2006/relationships/font" Target="fonts/font28.fntdata"/><Relationship Id="rId47" Type="http://schemas.openxmlformats.org/officeDocument/2006/relationships/font" Target="fonts/font29.fntdata"/><Relationship Id="rId48" Type="http://schemas.openxmlformats.org/officeDocument/2006/relationships/tableStyles" Target="tableStyles.xml"/><Relationship Id="rId49" Type="http://schemas.openxmlformats.org/officeDocument/2006/relationships/presProps" Target="presProps.xml"/><Relationship Id="rId50" Type="http://schemas.openxmlformats.org/officeDocument/2006/relationships/viewProps" Target="viewProps.xml"/><Relationship Id="rId5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7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1" name="Google Shape;3;n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932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Google Shape;469;p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3" name="Google Shape;4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Google Shape;589;g24b346fe3cc_0_202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16" name="Google Shape;590;g24b346fe3cc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Google Shape;595;g105aad17dc0_0_121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9" name="Google Shape;596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Google Shape;608;g24b346fe3cc_0_209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32" name="Google Shape;609;g24b346fe3cc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Google Shape;614;g24b346fe3cc_0_272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44" name="Google Shape;615;g24b346fe3cc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475;gcf7a3c503a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8" name="Google Shape;476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489;gcd8a80d6bc_0_17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4" name="Google Shape;490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Google Shape;495;g105aad17dc0_0_89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0" name="Google Shape;496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Google Shape;501;g107aaa41fe9_0_34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67" name="Google Shape;502;g107aaa41fe9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Google Shape;543;g105aad17dc0_0_9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73" name="Google Shape;544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Google Shape;550;g1083f33e91c_0_34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95" name="Google Shape;551;g1083f33e91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Google Shape;570;gcc7554a049_0_369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99" name="Google Shape;571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Google Shape;576;g24b346fe3cc_0_141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13" name="Google Shape;577;g24b346fe3cc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
<Relationships xmlns="http://schemas.openxmlformats.org/package/2006/relationships"><Relationship Id="rId1" Type="http://schemas.openxmlformats.org/officeDocument/2006/relationships/hyperlink" Target="https://slidesgo.com/" TargetMode="External"/><Relationship Id="rId2" Type="http://schemas.openxmlformats.org/officeDocument/2006/relationships/hyperlink" Target="https://www.flaticon.com/" TargetMode="External"/><Relationship Id="rId3" Type="http://schemas.openxmlformats.org/officeDocument/2006/relationships/hyperlink" Target="https://www.freepik.com/" TargetMode="External"/><Relationship Id="rId4" Type="http://schemas.openxmlformats.org/officeDocument/2006/relationships/slideMaster" Target="../slideMasters/slideMaster1.xml"/></Relationships>
</file>

<file path=ppt/slideLayouts/_rels/slideLayout4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65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248300"/>
            <a:ext cx="7064100" cy="2052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algn="ctr"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algn="ctr"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algn="ctr"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algn="ctr"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algn="ctr"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algn="ctr"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algn="ctr"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algn="ctr"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48579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00900"/>
            <a:ext cx="7064100" cy="4419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3145728" name="Google Shape;11;p2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29" name="Google Shape;12;p2"/>
          <p:cNvCxnSpPr>
            <a:cxnSpLocks/>
          </p:cNvCxnSpPr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30" name="Google Shape;13;p2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31" name="Google Shape;14;p2"/>
          <p:cNvCxnSpPr>
            <a:cxnSpLocks/>
          </p:cNvCxnSpPr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5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2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algn="ctr"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algn="ctr"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algn="ctr"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algn="ctr"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algn="ctr"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algn="ctr"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algn="ctr"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algn="ctr"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8823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algn="ctr"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algn="ctr"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algn="ctr"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algn="ctr"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algn="ctr"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algn="ctr"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algn="ctr"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algn="ctr"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3145852" name="Google Shape;68;p11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53" name="Google Shape;69;p11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54" name="Google Shape;70;p11"/>
          <p:cNvCxnSpPr>
            <a:cxnSpLocks/>
          </p:cNvCxnSpPr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55" name="Google Shape;71;p11"/>
          <p:cNvCxnSpPr>
            <a:cxnSpLocks/>
          </p:cNvCxnSpPr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53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75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/>
        </p:txBody>
      </p:sp>
      <p:sp>
        <p:nvSpPr>
          <p:cNvPr id="104858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859325" y="1405390"/>
            <a:ext cx="2486100" cy="401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4858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859325" y="1806417"/>
            <a:ext cx="2486100" cy="618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903925" y="1405390"/>
            <a:ext cx="2486100" cy="401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4858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903925" y="1806417"/>
            <a:ext cx="2486100" cy="618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859325" y="3171118"/>
            <a:ext cx="2486100" cy="461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4859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859325" y="3565487"/>
            <a:ext cx="2486100" cy="618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903925" y="3171118"/>
            <a:ext cx="2486100" cy="461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4859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903975" y="3565487"/>
            <a:ext cx="2486100" cy="618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798575" y="1417915"/>
            <a:ext cx="1039200" cy="6675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859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4753975" y="1403976"/>
            <a:ext cx="1039200" cy="6675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859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798625" y="3176773"/>
            <a:ext cx="1039200" cy="6675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859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4753975" y="3162833"/>
            <a:ext cx="1039200" cy="6675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3145732" name="Google Shape;87;p13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33" name="Google Shape;88;p13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63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7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868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8869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870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871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8872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873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874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8875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876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877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8878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879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880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8881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882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883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8884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885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/>
        </p:txBody>
      </p:sp>
      <p:cxnSp>
        <p:nvCxnSpPr>
          <p:cNvPr id="3145885" name="Google Shape;109;p14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86" name="Google Shape;110;p14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87" name="Google Shape;111;p14"/>
          <p:cNvCxnSpPr>
            <a:cxnSpLocks/>
          </p:cNvCxnSpPr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88" name="Google Shape;112;p14"/>
          <p:cNvCxnSpPr>
            <a:cxnSpLocks/>
          </p:cNvCxnSpPr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79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4800"/>
              <a:buNone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048610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cxnSp>
        <p:nvCxnSpPr>
          <p:cNvPr id="3145734" name="Google Shape;116;p15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35" name="Google Shape;117;p15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83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048616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cxnSp>
        <p:nvCxnSpPr>
          <p:cNvPr id="3145736" name="Google Shape;121;p16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37" name="Google Shape;122;p16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38" name="Google Shape;123;p16"/>
          <p:cNvCxnSpPr>
            <a:cxnSpLocks/>
          </p:cNvCxnSpPr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39" name="Google Shape;124;p16"/>
          <p:cNvCxnSpPr>
            <a:cxnSpLocks/>
          </p:cNvCxnSpPr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97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lvl9pPr>
          </a:lstStyle>
          <a:p/>
        </p:txBody>
      </p:sp>
      <p:sp>
        <p:nvSpPr>
          <p:cNvPr id="1048669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/>
        </p:txBody>
      </p:sp>
      <p:cxnSp>
        <p:nvCxnSpPr>
          <p:cNvPr id="3145759" name="Google Shape;128;p17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60" name="Google Shape;129;p17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61" name="Google Shape;130;p17"/>
          <p:cNvCxnSpPr>
            <a:cxnSpLocks/>
          </p:cNvCxnSpPr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62" name="Google Shape;131;p17"/>
          <p:cNvCxnSpPr>
            <a:cxnSpLocks/>
          </p:cNvCxnSpPr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46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0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048801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3145836" name="Google Shape;135;p18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37" name="Google Shape;136;p18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19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Google Shape;138;p19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048718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3145772" name="Google Shape;140;p19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73" name="Google Shape;141;p19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74" name="Google Shape;142;p19"/>
          <p:cNvCxnSpPr>
            <a:cxnSpLocks/>
          </p:cNvCxnSpPr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75" name="Google Shape;143;p19"/>
          <p:cNvCxnSpPr>
            <a:cxnSpLocks/>
          </p:cNvCxnSpPr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76" name="Google Shape;144;p19"/>
          <p:cNvCxnSpPr>
            <a:cxnSpLocks/>
          </p:cNvCxnSpPr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77" name="Google Shape;145;p19"/>
          <p:cNvCxnSpPr>
            <a:cxnSpLocks/>
          </p:cNvCxnSpPr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44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Google Shape;147;p2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/>
          <a:noFill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8797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048798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cxnSp>
        <p:nvCxnSpPr>
          <p:cNvPr id="3145828" name="Google Shape;150;p20"/>
          <p:cNvCxnSpPr>
            <a:cxnSpLocks/>
          </p:cNvCxnSpPr>
          <p:nvPr/>
        </p:nvCxnSpPr>
        <p:spPr>
          <a:xfrm rot="10800000">
            <a:off x="-30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29" name="Google Shape;151;p20"/>
          <p:cNvCxnSpPr>
            <a:cxnSpLocks/>
          </p:cNvCxnSpPr>
          <p:nvPr/>
        </p:nvCxnSpPr>
        <p:spPr>
          <a:xfrm rot="10800000">
            <a:off x="-30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30" name="Google Shape;152;p20"/>
          <p:cNvCxnSpPr>
            <a:cxnSpLocks/>
          </p:cNvCxnSpPr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31" name="Google Shape;153;p20"/>
          <p:cNvCxnSpPr>
            <a:cxnSpLocks/>
          </p:cNvCxnSpPr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12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/>
          <a:noFill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8701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048702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cxnSp>
        <p:nvCxnSpPr>
          <p:cNvPr id="3145768" name="Google Shape;19;p3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69" name="Google Shape;20;p3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70" name="Google Shape;21;p3"/>
          <p:cNvCxnSpPr>
            <a:cxnSpLocks/>
          </p:cNvCxnSpPr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71" name="Google Shape;22;p3"/>
          <p:cNvCxnSpPr>
            <a:cxnSpLocks/>
          </p:cNvCxnSpPr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58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3" name="Google Shape;155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/>
        </p:txBody>
      </p:sp>
      <p:cxnSp>
        <p:nvCxnSpPr>
          <p:cNvPr id="3145874" name="Google Shape;156;p21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75" name="Google Shape;157;p21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76" name="Google Shape;158;p21"/>
          <p:cNvCxnSpPr>
            <a:cxnSpLocks/>
          </p:cNvCxnSpPr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9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46" name="Google Shape;160;p22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47" name="Google Shape;161;p22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48" name="Google Shape;162;p22"/>
          <p:cNvCxnSpPr>
            <a:cxnSpLocks/>
          </p:cNvCxnSpPr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49" name="Google Shape;163;p22"/>
          <p:cNvCxnSpPr>
            <a:cxnSpLocks/>
          </p:cNvCxnSpPr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50" name="Google Shape;164;p22"/>
          <p:cNvCxnSpPr>
            <a:cxnSpLocks/>
          </p:cNvCxnSpPr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51" name="Google Shape;165;p22"/>
          <p:cNvCxnSpPr>
            <a:cxnSpLocks/>
          </p:cNvCxnSpPr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8639" name="Google Shape;166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4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Google Shape;168;p23"/>
          <p:cNvSpPr txBox="1">
            <a:spLocks noGrp="1"/>
          </p:cNvSpPr>
          <p:nvPr>
            <p:ph type="title"/>
          </p:nvPr>
        </p:nvSpPr>
        <p:spPr>
          <a:xfrm>
            <a:off x="1877475" y="445025"/>
            <a:ext cx="53892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/>
        </p:txBody>
      </p:sp>
      <p:sp>
        <p:nvSpPr>
          <p:cNvPr id="104877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4878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8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4878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8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4878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8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4878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cxnSp>
        <p:nvCxnSpPr>
          <p:cNvPr id="3145818" name="Google Shape;177;p23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19" name="Google Shape;178;p23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8">
    <p:spTree>
      <p:nvGrpSpPr>
        <p:cNvPr id="147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838" name="Google Shape;180;p24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39" name="Google Shape;181;p24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40" name="Google Shape;182;p24"/>
          <p:cNvCxnSpPr>
            <a:cxnSpLocks/>
          </p:cNvCxnSpPr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41" name="Google Shape;183;p24"/>
          <p:cNvCxnSpPr>
            <a:cxnSpLocks/>
          </p:cNvCxnSpPr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8802" name="Google Shape;184;p24"/>
          <p:cNvSpPr txBox="1">
            <a:spLocks noGrp="1"/>
          </p:cNvSpPr>
          <p:nvPr>
            <p:ph type="body" idx="1"/>
          </p:nvPr>
        </p:nvSpPr>
        <p:spPr>
          <a:xfrm>
            <a:off x="5547900" y="3007750"/>
            <a:ext cx="2883000" cy="1595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9">
    <p:spTree>
      <p:nvGrpSpPr>
        <p:cNvPr id="13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75"/>
            <a:ext cx="6120300" cy="16443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8746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713225" y="3188648"/>
            <a:ext cx="6120300" cy="375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3145781" name="Google Shape;188;p25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82" name="Google Shape;189;p25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83" name="Google Shape;190;p25"/>
          <p:cNvCxnSpPr>
            <a:cxnSpLocks/>
          </p:cNvCxnSpPr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84" name="Google Shape;191;p25"/>
          <p:cNvCxnSpPr>
            <a:cxnSpLocks/>
          </p:cNvCxnSpPr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26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Google Shape;193;p26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/>
          <a:noFill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8734" name="Google Shape;194;p26"/>
          <p:cNvSpPr txBox="1">
            <a:spLocks noGrp="1"/>
          </p:cNvSpPr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04873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cxnSp>
        <p:nvCxnSpPr>
          <p:cNvPr id="3145778" name="Google Shape;196;p26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79" name="Google Shape;197;p26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80" name="Google Shape;198;p26"/>
          <p:cNvCxnSpPr>
            <a:cxnSpLocks/>
          </p:cNvCxnSpPr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0">
    <p:spTree>
      <p:nvGrpSpPr>
        <p:cNvPr id="165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3" name="Google Shape;200;p27"/>
          <p:cNvSpPr txBox="1">
            <a:spLocks noGrp="1"/>
          </p:cNvSpPr>
          <p:nvPr>
            <p:ph type="title"/>
          </p:nvPr>
        </p:nvSpPr>
        <p:spPr>
          <a:xfrm>
            <a:off x="4373850" y="944250"/>
            <a:ext cx="2475300" cy="648900"/>
          </a:xfrm>
          <a:prstGeom prst="rect"/>
          <a:noFill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8894" name="Google Shape;201;p27"/>
          <p:cNvSpPr txBox="1">
            <a:spLocks noGrp="1"/>
          </p:cNvSpPr>
          <p:nvPr>
            <p:ph type="title" idx="2" hasCustomPrompt="1"/>
          </p:nvPr>
        </p:nvSpPr>
        <p:spPr>
          <a:xfrm>
            <a:off x="2294850" y="1096650"/>
            <a:ext cx="1650900" cy="978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048895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4373850" y="1593150"/>
            <a:ext cx="2475300" cy="6249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cxnSp>
        <p:nvCxnSpPr>
          <p:cNvPr id="3145895" name="Google Shape;203;p27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96" name="Google Shape;204;p27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97" name="Google Shape;205;p27"/>
          <p:cNvCxnSpPr>
            <a:cxnSpLocks/>
          </p:cNvCxnSpPr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98" name="Google Shape;206;p27"/>
          <p:cNvCxnSpPr>
            <a:cxnSpLocks/>
          </p:cNvCxnSpPr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99" name="Google Shape;207;p27"/>
          <p:cNvCxnSpPr>
            <a:cxnSpLocks/>
          </p:cNvCxnSpPr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900" name="Google Shape;208;p27"/>
          <p:cNvCxnSpPr>
            <a:cxnSpLocks/>
          </p:cNvCxnSpPr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">
    <p:spTree>
      <p:nvGrpSpPr>
        <p:cNvPr id="168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2" name="Google Shape;210;p28"/>
          <p:cNvSpPr txBox="1">
            <a:spLocks noGrp="1"/>
          </p:cNvSpPr>
          <p:nvPr>
            <p:ph type="title"/>
          </p:nvPr>
        </p:nvSpPr>
        <p:spPr>
          <a:xfrm>
            <a:off x="1043725" y="922567"/>
            <a:ext cx="3123000" cy="22575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/>
        </p:txBody>
      </p:sp>
      <p:sp>
        <p:nvSpPr>
          <p:cNvPr id="1048923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/>
        </p:txBody>
      </p:sp>
      <p:cxnSp>
        <p:nvCxnSpPr>
          <p:cNvPr id="3145907" name="Google Shape;212;p28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908" name="Google Shape;213;p28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909" name="Google Shape;214;p28"/>
          <p:cNvCxnSpPr>
            <a:cxnSpLocks/>
          </p:cNvCxnSpPr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1">
    <p:spTree>
      <p:nvGrpSpPr>
        <p:cNvPr id="156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4" name="Google Shape;216;p29"/>
          <p:cNvSpPr txBox="1">
            <a:spLocks noGrp="1"/>
          </p:cNvSpPr>
          <p:nvPr>
            <p:ph type="title"/>
          </p:nvPr>
        </p:nvSpPr>
        <p:spPr>
          <a:xfrm>
            <a:off x="5310925" y="962565"/>
            <a:ext cx="3123000" cy="22575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/>
        </p:txBody>
      </p:sp>
      <p:sp>
        <p:nvSpPr>
          <p:cNvPr id="1048835" name="Google Shape;217;p29"/>
          <p:cNvSpPr txBox="1">
            <a:spLocks noGrp="1"/>
          </p:cNvSpPr>
          <p:nvPr>
            <p:ph type="subTitle" idx="1"/>
          </p:nvPr>
        </p:nvSpPr>
        <p:spPr>
          <a:xfrm>
            <a:off x="5310925" y="3400935"/>
            <a:ext cx="3013500" cy="780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/>
        </p:txBody>
      </p:sp>
      <p:cxnSp>
        <p:nvCxnSpPr>
          <p:cNvPr id="3145864" name="Google Shape;218;p29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65" name="Google Shape;219;p29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66" name="Google Shape;220;p29"/>
          <p:cNvCxnSpPr>
            <a:cxnSpLocks/>
          </p:cNvCxnSpPr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67" name="Google Shape;221;p29"/>
          <p:cNvCxnSpPr>
            <a:cxnSpLocks/>
          </p:cNvCxnSpPr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68" name="Google Shape;222;p29"/>
          <p:cNvCxnSpPr>
            <a:cxnSpLocks/>
          </p:cNvCxnSpPr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69" name="Google Shape;223;p29"/>
          <p:cNvCxnSpPr>
            <a:cxnSpLocks/>
          </p:cNvCxnSpPr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6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8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3509000" y="2532051"/>
            <a:ext cx="2126100" cy="444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859" name="Google Shape;226;p30"/>
          <p:cNvSpPr txBox="1">
            <a:spLocks noGrp="1"/>
          </p:cNvSpPr>
          <p:nvPr>
            <p:ph type="subTitle" idx="2"/>
          </p:nvPr>
        </p:nvSpPr>
        <p:spPr>
          <a:xfrm>
            <a:off x="3509025" y="2948247"/>
            <a:ext cx="2126100" cy="813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860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953025" y="2532051"/>
            <a:ext cx="2126100" cy="444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861" name="Google Shape;228;p30"/>
          <p:cNvSpPr txBox="1">
            <a:spLocks noGrp="1"/>
          </p:cNvSpPr>
          <p:nvPr>
            <p:ph type="subTitle" idx="4"/>
          </p:nvPr>
        </p:nvSpPr>
        <p:spPr>
          <a:xfrm>
            <a:off x="953125" y="2948247"/>
            <a:ext cx="2126100" cy="813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862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6064875" y="2532051"/>
            <a:ext cx="2126100" cy="444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863" name="Google Shape;230;p30"/>
          <p:cNvSpPr txBox="1">
            <a:spLocks noGrp="1"/>
          </p:cNvSpPr>
          <p:nvPr>
            <p:ph type="subTitle" idx="6"/>
          </p:nvPr>
        </p:nvSpPr>
        <p:spPr>
          <a:xfrm>
            <a:off x="6064875" y="2948247"/>
            <a:ext cx="2126100" cy="813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864" name="Google Shape;231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45881" name="Google Shape;232;p30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82" name="Google Shape;233;p30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3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/>
        </p:txBody>
      </p:sp>
      <p:sp>
        <p:nvSpPr>
          <p:cNvPr id="1048759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</a:lvl9pPr>
          </a:lstStyle>
          <a:p/>
        </p:txBody>
      </p:sp>
      <p:cxnSp>
        <p:nvCxnSpPr>
          <p:cNvPr id="3145789" name="Google Shape;26;p4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90" name="Google Shape;27;p4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91" name="Google Shape;28;p4"/>
          <p:cNvCxnSpPr>
            <a:cxnSpLocks/>
          </p:cNvCxnSpPr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2">
    <p:spTree>
      <p:nvGrpSpPr>
        <p:cNvPr id="166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6" name="Google Shape;235;p31"/>
          <p:cNvSpPr txBox="1">
            <a:spLocks noGrp="1"/>
          </p:cNvSpPr>
          <p:nvPr>
            <p:ph type="subTitle" idx="1"/>
          </p:nvPr>
        </p:nvSpPr>
        <p:spPr>
          <a:xfrm>
            <a:off x="3509000" y="1693851"/>
            <a:ext cx="2126100" cy="444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897" name="Google Shape;236;p31"/>
          <p:cNvSpPr txBox="1">
            <a:spLocks noGrp="1"/>
          </p:cNvSpPr>
          <p:nvPr>
            <p:ph type="subTitle" idx="2"/>
          </p:nvPr>
        </p:nvSpPr>
        <p:spPr>
          <a:xfrm>
            <a:off x="3509025" y="2110049"/>
            <a:ext cx="21261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898" name="Google Shape;237;p31"/>
          <p:cNvSpPr txBox="1">
            <a:spLocks noGrp="1"/>
          </p:cNvSpPr>
          <p:nvPr>
            <p:ph type="subTitle" idx="3"/>
          </p:nvPr>
        </p:nvSpPr>
        <p:spPr>
          <a:xfrm>
            <a:off x="953025" y="1693851"/>
            <a:ext cx="2126100" cy="444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899" name="Google Shape;238;p31"/>
          <p:cNvSpPr txBox="1">
            <a:spLocks noGrp="1"/>
          </p:cNvSpPr>
          <p:nvPr>
            <p:ph type="subTitle" idx="4"/>
          </p:nvPr>
        </p:nvSpPr>
        <p:spPr>
          <a:xfrm>
            <a:off x="953125" y="2110049"/>
            <a:ext cx="21261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900" name="Google Shape;239;p31"/>
          <p:cNvSpPr txBox="1">
            <a:spLocks noGrp="1"/>
          </p:cNvSpPr>
          <p:nvPr>
            <p:ph type="subTitle" idx="5"/>
          </p:nvPr>
        </p:nvSpPr>
        <p:spPr>
          <a:xfrm>
            <a:off x="6064875" y="1693851"/>
            <a:ext cx="2126100" cy="444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901" name="Google Shape;240;p31"/>
          <p:cNvSpPr txBox="1">
            <a:spLocks noGrp="1"/>
          </p:cNvSpPr>
          <p:nvPr>
            <p:ph type="subTitle" idx="6"/>
          </p:nvPr>
        </p:nvSpPr>
        <p:spPr>
          <a:xfrm>
            <a:off x="6064875" y="2110049"/>
            <a:ext cx="21261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902" name="Google Shape;241;p31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1048903" name="Google Shape;242;p31"/>
          <p:cNvSpPr txBox="1">
            <a:spLocks noGrp="1"/>
          </p:cNvSpPr>
          <p:nvPr>
            <p:ph type="subTitle" idx="7"/>
          </p:nvPr>
        </p:nvSpPr>
        <p:spPr>
          <a:xfrm>
            <a:off x="3509000" y="3398751"/>
            <a:ext cx="2126100" cy="444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904" name="Google Shape;243;p31"/>
          <p:cNvSpPr txBox="1">
            <a:spLocks noGrp="1"/>
          </p:cNvSpPr>
          <p:nvPr>
            <p:ph type="subTitle" idx="8"/>
          </p:nvPr>
        </p:nvSpPr>
        <p:spPr>
          <a:xfrm>
            <a:off x="3509025" y="3814949"/>
            <a:ext cx="21261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905" name="Google Shape;244;p31"/>
          <p:cNvSpPr txBox="1">
            <a:spLocks noGrp="1"/>
          </p:cNvSpPr>
          <p:nvPr>
            <p:ph type="subTitle" idx="9"/>
          </p:nvPr>
        </p:nvSpPr>
        <p:spPr>
          <a:xfrm>
            <a:off x="953025" y="3398751"/>
            <a:ext cx="2126100" cy="444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906" name="Google Shape;245;p31"/>
          <p:cNvSpPr txBox="1">
            <a:spLocks noGrp="1"/>
          </p:cNvSpPr>
          <p:nvPr>
            <p:ph type="subTitle" idx="13"/>
          </p:nvPr>
        </p:nvSpPr>
        <p:spPr>
          <a:xfrm>
            <a:off x="953125" y="3814949"/>
            <a:ext cx="21261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907" name="Google Shape;246;p31"/>
          <p:cNvSpPr txBox="1">
            <a:spLocks noGrp="1"/>
          </p:cNvSpPr>
          <p:nvPr>
            <p:ph type="subTitle" idx="14"/>
          </p:nvPr>
        </p:nvSpPr>
        <p:spPr>
          <a:xfrm>
            <a:off x="6064875" y="3398751"/>
            <a:ext cx="2126100" cy="444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908" name="Google Shape;247;p31"/>
          <p:cNvSpPr txBox="1">
            <a:spLocks noGrp="1"/>
          </p:cNvSpPr>
          <p:nvPr>
            <p:ph type="subTitle" idx="15"/>
          </p:nvPr>
        </p:nvSpPr>
        <p:spPr>
          <a:xfrm>
            <a:off x="6064875" y="3814949"/>
            <a:ext cx="21261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cxnSp>
        <p:nvCxnSpPr>
          <p:cNvPr id="3145901" name="Google Shape;248;p31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902" name="Google Shape;249;p31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903" name="Google Shape;250;p31"/>
          <p:cNvCxnSpPr>
            <a:cxnSpLocks/>
          </p:cNvCxnSpPr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904" name="Google Shape;251;p31"/>
          <p:cNvCxnSpPr>
            <a:cxnSpLocks/>
          </p:cNvCxnSpPr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CUSTOM_32">
    <p:spTree>
      <p:nvGrpSpPr>
        <p:cNvPr id="167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9" name="Google Shape;253;p32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910" name="Google Shape;254;p32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911" name="Google Shape;255;p32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912" name="Google Shape;256;p32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913" name="Google Shape;257;p32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914" name="Google Shape;258;p32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915" name="Google Shape;259;p32"/>
          <p:cNvSpPr txBox="1">
            <a:spLocks noGrp="1"/>
          </p:cNvSpPr>
          <p:nvPr>
            <p:ph type="subTitle" idx="7"/>
          </p:nvPr>
        </p:nvSpPr>
        <p:spPr>
          <a:xfrm>
            <a:off x="3414050" y="3453326"/>
            <a:ext cx="2316000" cy="437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916" name="Google Shape;260;p32"/>
          <p:cNvSpPr txBox="1">
            <a:spLocks noGrp="1"/>
          </p:cNvSpPr>
          <p:nvPr>
            <p:ph type="subTitle" idx="8"/>
          </p:nvPr>
        </p:nvSpPr>
        <p:spPr>
          <a:xfrm>
            <a:off x="3564200" y="3869536"/>
            <a:ext cx="20157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917" name="Google Shape;261;p32"/>
          <p:cNvSpPr txBox="1">
            <a:spLocks noGrp="1"/>
          </p:cNvSpPr>
          <p:nvPr>
            <p:ph type="subTitle" idx="9"/>
          </p:nvPr>
        </p:nvSpPr>
        <p:spPr>
          <a:xfrm>
            <a:off x="705725" y="3453326"/>
            <a:ext cx="2316000" cy="437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918" name="Google Shape;262;p32"/>
          <p:cNvSpPr txBox="1">
            <a:spLocks noGrp="1"/>
          </p:cNvSpPr>
          <p:nvPr>
            <p:ph type="subTitle" idx="13"/>
          </p:nvPr>
        </p:nvSpPr>
        <p:spPr>
          <a:xfrm>
            <a:off x="855875" y="3869536"/>
            <a:ext cx="20157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919" name="Google Shape;263;p32"/>
          <p:cNvSpPr txBox="1">
            <a:spLocks noGrp="1"/>
          </p:cNvSpPr>
          <p:nvPr>
            <p:ph type="subTitle" idx="14"/>
          </p:nvPr>
        </p:nvSpPr>
        <p:spPr>
          <a:xfrm>
            <a:off x="6122325" y="3453326"/>
            <a:ext cx="2316000" cy="437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920" name="Google Shape;264;p32"/>
          <p:cNvSpPr txBox="1">
            <a:spLocks noGrp="1"/>
          </p:cNvSpPr>
          <p:nvPr>
            <p:ph type="subTitle" idx="15"/>
          </p:nvPr>
        </p:nvSpPr>
        <p:spPr>
          <a:xfrm>
            <a:off x="6272475" y="3869536"/>
            <a:ext cx="20157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921" name="Google Shape;265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45905" name="Google Shape;266;p32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906" name="Google Shape;267;p32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33">
    <p:spTree>
      <p:nvGrpSpPr>
        <p:cNvPr id="132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Google Shape;269;p33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748" name="Google Shape;270;p33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49" name="Google Shape;271;p33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750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51" name="Google Shape;273;p33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752" name="Google Shape;274;p33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53" name="Google Shape;275;p33"/>
          <p:cNvSpPr txBox="1">
            <a:spLocks noGrp="1"/>
          </p:cNvSpPr>
          <p:nvPr>
            <p:ph type="subTitle" idx="7"/>
          </p:nvPr>
        </p:nvSpPr>
        <p:spPr>
          <a:xfrm>
            <a:off x="2059863" y="3148526"/>
            <a:ext cx="2316000" cy="437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754" name="Google Shape;276;p33"/>
          <p:cNvSpPr txBox="1">
            <a:spLocks noGrp="1"/>
          </p:cNvSpPr>
          <p:nvPr>
            <p:ph type="subTitle" idx="8"/>
          </p:nvPr>
        </p:nvSpPr>
        <p:spPr>
          <a:xfrm>
            <a:off x="2210013" y="3564736"/>
            <a:ext cx="20157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55" name="Google Shape;277;p33"/>
          <p:cNvSpPr txBox="1">
            <a:spLocks noGrp="1"/>
          </p:cNvSpPr>
          <p:nvPr>
            <p:ph type="subTitle" idx="9"/>
          </p:nvPr>
        </p:nvSpPr>
        <p:spPr>
          <a:xfrm>
            <a:off x="4768138" y="3148526"/>
            <a:ext cx="2316000" cy="437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756" name="Google Shape;278;p33"/>
          <p:cNvSpPr txBox="1">
            <a:spLocks noGrp="1"/>
          </p:cNvSpPr>
          <p:nvPr>
            <p:ph type="subTitle" idx="13"/>
          </p:nvPr>
        </p:nvSpPr>
        <p:spPr>
          <a:xfrm>
            <a:off x="4918288" y="3564736"/>
            <a:ext cx="20157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57" name="Google Shape;279;p33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45785" name="Google Shape;280;p33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86" name="Google Shape;281;p33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87" name="Google Shape;282;p33"/>
          <p:cNvCxnSpPr>
            <a:cxnSpLocks/>
          </p:cNvCxnSpPr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88" name="Google Shape;283;p33"/>
          <p:cNvCxnSpPr>
            <a:cxnSpLocks/>
          </p:cNvCxnSpPr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4">
    <p:spTree>
      <p:nvGrpSpPr>
        <p:cNvPr id="136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Google Shape;285;p34"/>
          <p:cNvSpPr txBox="1">
            <a:spLocks noGrp="1"/>
          </p:cNvSpPr>
          <p:nvPr>
            <p:ph type="title"/>
          </p:nvPr>
        </p:nvSpPr>
        <p:spPr>
          <a:xfrm>
            <a:off x="716225" y="1073000"/>
            <a:ext cx="5640600" cy="2856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3145801" name="Google Shape;286;p34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02" name="Google Shape;287;p34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03" name="Google Shape;288;p34"/>
          <p:cNvCxnSpPr>
            <a:cxnSpLocks/>
          </p:cNvCxnSpPr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04" name="Google Shape;289;p34"/>
          <p:cNvCxnSpPr>
            <a:cxnSpLocks/>
          </p:cNvCxnSpPr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05" name="Google Shape;290;p34"/>
          <p:cNvCxnSpPr>
            <a:cxnSpLocks/>
          </p:cNvCxnSpPr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06" name="Google Shape;291;p34"/>
          <p:cNvCxnSpPr>
            <a:cxnSpLocks/>
          </p:cNvCxnSpPr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5">
    <p:spTree>
      <p:nvGrpSpPr>
        <p:cNvPr id="143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Google Shape;293;p35"/>
          <p:cNvSpPr txBox="1">
            <a:spLocks noGrp="1"/>
          </p:cNvSpPr>
          <p:nvPr>
            <p:ph type="subTitle" idx="1"/>
          </p:nvPr>
        </p:nvSpPr>
        <p:spPr>
          <a:xfrm>
            <a:off x="4916850" y="1894200"/>
            <a:ext cx="2316000" cy="4893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788" name="Google Shape;294;p35"/>
          <p:cNvSpPr txBox="1">
            <a:spLocks noGrp="1"/>
          </p:cNvSpPr>
          <p:nvPr>
            <p:ph type="subTitle" idx="2"/>
          </p:nvPr>
        </p:nvSpPr>
        <p:spPr>
          <a:xfrm>
            <a:off x="5058900" y="2296473"/>
            <a:ext cx="20319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89" name="Google Shape;295;p35"/>
          <p:cNvSpPr txBox="1">
            <a:spLocks noGrp="1"/>
          </p:cNvSpPr>
          <p:nvPr>
            <p:ph type="subTitle" idx="3"/>
          </p:nvPr>
        </p:nvSpPr>
        <p:spPr>
          <a:xfrm>
            <a:off x="1911150" y="1894200"/>
            <a:ext cx="2316000" cy="4893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790" name="Google Shape;296;p35"/>
          <p:cNvSpPr txBox="1">
            <a:spLocks noGrp="1"/>
          </p:cNvSpPr>
          <p:nvPr>
            <p:ph type="subTitle" idx="4"/>
          </p:nvPr>
        </p:nvSpPr>
        <p:spPr>
          <a:xfrm>
            <a:off x="2053300" y="2296473"/>
            <a:ext cx="20319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91" name="Google Shape;297;p35"/>
          <p:cNvSpPr txBox="1">
            <a:spLocks noGrp="1"/>
          </p:cNvSpPr>
          <p:nvPr>
            <p:ph type="subTitle" idx="5"/>
          </p:nvPr>
        </p:nvSpPr>
        <p:spPr>
          <a:xfrm>
            <a:off x="4916850" y="3528902"/>
            <a:ext cx="2316000" cy="4893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792" name="Google Shape;298;p35"/>
          <p:cNvSpPr txBox="1">
            <a:spLocks noGrp="1"/>
          </p:cNvSpPr>
          <p:nvPr>
            <p:ph type="subTitle" idx="6"/>
          </p:nvPr>
        </p:nvSpPr>
        <p:spPr>
          <a:xfrm>
            <a:off x="5058900" y="3923733"/>
            <a:ext cx="20319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93" name="Google Shape;299;p35"/>
          <p:cNvSpPr txBox="1">
            <a:spLocks noGrp="1"/>
          </p:cNvSpPr>
          <p:nvPr>
            <p:ph type="subTitle" idx="7"/>
          </p:nvPr>
        </p:nvSpPr>
        <p:spPr>
          <a:xfrm>
            <a:off x="1911150" y="3528902"/>
            <a:ext cx="2316000" cy="4893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794" name="Google Shape;300;p35"/>
          <p:cNvSpPr txBox="1">
            <a:spLocks noGrp="1"/>
          </p:cNvSpPr>
          <p:nvPr>
            <p:ph type="subTitle" idx="8"/>
          </p:nvPr>
        </p:nvSpPr>
        <p:spPr>
          <a:xfrm>
            <a:off x="2053200" y="3923733"/>
            <a:ext cx="20319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95" name="Google Shape;301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4803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45826" name="Google Shape;302;p35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27" name="Google Shape;303;p35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6">
    <p:spTree>
      <p:nvGrpSpPr>
        <p:cNvPr id="10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3571925" y="2904446"/>
            <a:ext cx="2015400" cy="496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675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3571925" y="3306722"/>
            <a:ext cx="20154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6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088400" y="2904446"/>
            <a:ext cx="2015400" cy="496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677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088400" y="3306722"/>
            <a:ext cx="20154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8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6055450" y="2904446"/>
            <a:ext cx="2015400" cy="496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679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6055450" y="3306722"/>
            <a:ext cx="20154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0" name="Google Shape;311;p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45763" name="Google Shape;312;p36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64" name="Google Shape;313;p36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65" name="Google Shape;314;p36"/>
          <p:cNvCxnSpPr>
            <a:cxnSpLocks/>
          </p:cNvCxnSpPr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3">
    <p:spTree>
      <p:nvGrpSpPr>
        <p:cNvPr id="149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844" name="Google Shape;316;p37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45" name="Google Shape;317;p37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46" name="Google Shape;318;p37"/>
          <p:cNvCxnSpPr>
            <a:cxnSpLocks/>
          </p:cNvCxnSpPr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47" name="Google Shape;319;p37"/>
          <p:cNvCxnSpPr>
            <a:cxnSpLocks/>
          </p:cNvCxnSpPr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48" name="Google Shape;320;p37"/>
          <p:cNvCxnSpPr>
            <a:cxnSpLocks/>
          </p:cNvCxnSpPr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49" name="Google Shape;321;p37"/>
          <p:cNvCxnSpPr>
            <a:cxnSpLocks/>
          </p:cNvCxnSpPr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8803" name="Google Shape;322;p37"/>
          <p:cNvSpPr txBox="1">
            <a:spLocks noGrp="1"/>
          </p:cNvSpPr>
          <p:nvPr>
            <p:ph type="title"/>
          </p:nvPr>
        </p:nvSpPr>
        <p:spPr>
          <a:xfrm>
            <a:off x="2780100" y="445025"/>
            <a:ext cx="35838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/>
        </p:txBody>
      </p:sp>
      <p:sp>
        <p:nvSpPr>
          <p:cNvPr id="1048804" name="Google Shape;323;p37"/>
          <p:cNvSpPr txBox="1">
            <a:spLocks noGrp="1"/>
          </p:cNvSpPr>
          <p:nvPr>
            <p:ph type="subTitle" idx="1"/>
          </p:nvPr>
        </p:nvSpPr>
        <p:spPr>
          <a:xfrm>
            <a:off x="5306650" y="1710190"/>
            <a:ext cx="2486100" cy="401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48805" name="Google Shape;324;p37"/>
          <p:cNvSpPr txBox="1">
            <a:spLocks noGrp="1"/>
          </p:cNvSpPr>
          <p:nvPr>
            <p:ph type="subTitle" idx="2"/>
          </p:nvPr>
        </p:nvSpPr>
        <p:spPr>
          <a:xfrm>
            <a:off x="5306650" y="2111217"/>
            <a:ext cx="2486100" cy="618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806" name="Google Shape;325;p37"/>
          <p:cNvSpPr txBox="1">
            <a:spLocks noGrp="1"/>
          </p:cNvSpPr>
          <p:nvPr>
            <p:ph type="subTitle" idx="3"/>
          </p:nvPr>
        </p:nvSpPr>
        <p:spPr>
          <a:xfrm>
            <a:off x="1351250" y="1710190"/>
            <a:ext cx="2486100" cy="401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48807" name="Google Shape;326;p37"/>
          <p:cNvSpPr txBox="1">
            <a:spLocks noGrp="1"/>
          </p:cNvSpPr>
          <p:nvPr>
            <p:ph type="subTitle" idx="4"/>
          </p:nvPr>
        </p:nvSpPr>
        <p:spPr>
          <a:xfrm>
            <a:off x="1351250" y="2111217"/>
            <a:ext cx="2486100" cy="618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808" name="Google Shape;327;p37"/>
          <p:cNvSpPr txBox="1">
            <a:spLocks noGrp="1"/>
          </p:cNvSpPr>
          <p:nvPr>
            <p:ph type="subTitle" idx="5"/>
          </p:nvPr>
        </p:nvSpPr>
        <p:spPr>
          <a:xfrm>
            <a:off x="5306650" y="3552118"/>
            <a:ext cx="2486100" cy="461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48809" name="Google Shape;328;p37"/>
          <p:cNvSpPr txBox="1">
            <a:spLocks noGrp="1"/>
          </p:cNvSpPr>
          <p:nvPr>
            <p:ph type="subTitle" idx="6"/>
          </p:nvPr>
        </p:nvSpPr>
        <p:spPr>
          <a:xfrm>
            <a:off x="5306650" y="3946487"/>
            <a:ext cx="2486100" cy="618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810" name="Google Shape;329;p37"/>
          <p:cNvSpPr txBox="1">
            <a:spLocks noGrp="1"/>
          </p:cNvSpPr>
          <p:nvPr>
            <p:ph type="subTitle" idx="7"/>
          </p:nvPr>
        </p:nvSpPr>
        <p:spPr>
          <a:xfrm>
            <a:off x="1351250" y="3552118"/>
            <a:ext cx="2486100" cy="461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48811" name="Google Shape;330;p37"/>
          <p:cNvSpPr txBox="1">
            <a:spLocks noGrp="1"/>
          </p:cNvSpPr>
          <p:nvPr>
            <p:ph type="subTitle" idx="8"/>
          </p:nvPr>
        </p:nvSpPr>
        <p:spPr>
          <a:xfrm>
            <a:off x="1351300" y="3946487"/>
            <a:ext cx="2486100" cy="618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812" name="Google Shape;331;p37"/>
          <p:cNvSpPr txBox="1">
            <a:spLocks noGrp="1"/>
          </p:cNvSpPr>
          <p:nvPr>
            <p:ph type="title" idx="9" hasCustomPrompt="1"/>
          </p:nvPr>
        </p:nvSpPr>
        <p:spPr>
          <a:xfrm>
            <a:off x="1351250" y="1131425"/>
            <a:ext cx="2486100" cy="6675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8813" name="Google Shape;332;p37"/>
          <p:cNvSpPr txBox="1">
            <a:spLocks noGrp="1"/>
          </p:cNvSpPr>
          <p:nvPr>
            <p:ph type="title" idx="13" hasCustomPrompt="1"/>
          </p:nvPr>
        </p:nvSpPr>
        <p:spPr>
          <a:xfrm>
            <a:off x="5306650" y="1131425"/>
            <a:ext cx="2486100" cy="6675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8814" name="Google Shape;333;p37"/>
          <p:cNvSpPr txBox="1">
            <a:spLocks noGrp="1"/>
          </p:cNvSpPr>
          <p:nvPr>
            <p:ph type="title" idx="14" hasCustomPrompt="1"/>
          </p:nvPr>
        </p:nvSpPr>
        <p:spPr>
          <a:xfrm>
            <a:off x="1351300" y="2964563"/>
            <a:ext cx="2486100" cy="6675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8815" name="Google Shape;334;p37"/>
          <p:cNvSpPr txBox="1">
            <a:spLocks noGrp="1"/>
          </p:cNvSpPr>
          <p:nvPr>
            <p:ph type="title" idx="15" hasCustomPrompt="1"/>
          </p:nvPr>
        </p:nvSpPr>
        <p:spPr>
          <a:xfrm>
            <a:off x="5306650" y="2964563"/>
            <a:ext cx="2486100" cy="6675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2_1">
    <p:spTree>
      <p:nvGrpSpPr>
        <p:cNvPr id="154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6" name="Google Shape;336;p38"/>
          <p:cNvSpPr txBox="1">
            <a:spLocks noGrp="1"/>
          </p:cNvSpPr>
          <p:nvPr>
            <p:ph type="subTitle" idx="1"/>
          </p:nvPr>
        </p:nvSpPr>
        <p:spPr>
          <a:xfrm>
            <a:off x="3718325" y="3294199"/>
            <a:ext cx="1642800" cy="437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827" name="Google Shape;337;p38"/>
          <p:cNvSpPr txBox="1">
            <a:spLocks noGrp="1"/>
          </p:cNvSpPr>
          <p:nvPr>
            <p:ph type="subTitle" idx="2"/>
          </p:nvPr>
        </p:nvSpPr>
        <p:spPr>
          <a:xfrm>
            <a:off x="3617675" y="3703897"/>
            <a:ext cx="18441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048828" name="Google Shape;338;p38"/>
          <p:cNvSpPr txBox="1">
            <a:spLocks noGrp="1"/>
          </p:cNvSpPr>
          <p:nvPr>
            <p:ph type="subTitle" idx="3"/>
          </p:nvPr>
        </p:nvSpPr>
        <p:spPr>
          <a:xfrm>
            <a:off x="1328025" y="3294199"/>
            <a:ext cx="1642800" cy="437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829" name="Google Shape;339;p38"/>
          <p:cNvSpPr txBox="1">
            <a:spLocks noGrp="1"/>
          </p:cNvSpPr>
          <p:nvPr>
            <p:ph type="subTitle" idx="4"/>
          </p:nvPr>
        </p:nvSpPr>
        <p:spPr>
          <a:xfrm>
            <a:off x="1227426" y="3703897"/>
            <a:ext cx="18441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048830" name="Google Shape;340;p38"/>
          <p:cNvSpPr txBox="1">
            <a:spLocks noGrp="1"/>
          </p:cNvSpPr>
          <p:nvPr>
            <p:ph type="subTitle" idx="5"/>
          </p:nvPr>
        </p:nvSpPr>
        <p:spPr>
          <a:xfrm>
            <a:off x="6108550" y="3294199"/>
            <a:ext cx="1643100" cy="437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831" name="Google Shape;341;p38"/>
          <p:cNvSpPr txBox="1">
            <a:spLocks noGrp="1"/>
          </p:cNvSpPr>
          <p:nvPr>
            <p:ph type="subTitle" idx="6"/>
          </p:nvPr>
        </p:nvSpPr>
        <p:spPr>
          <a:xfrm>
            <a:off x="6008050" y="3703897"/>
            <a:ext cx="18441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048832" name="Google Shape;342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1887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45859" name="Google Shape;343;p38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60" name="Google Shape;344;p38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159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4" name="Google Shape;346;p39"/>
          <p:cNvSpPr txBox="1">
            <a:spLocks noGrp="1"/>
          </p:cNvSpPr>
          <p:nvPr>
            <p:ph type="subTitle" idx="1"/>
          </p:nvPr>
        </p:nvSpPr>
        <p:spPr>
          <a:xfrm>
            <a:off x="4750175" y="1632746"/>
            <a:ext cx="2014800" cy="499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845" name="Google Shape;347;p39"/>
          <p:cNvSpPr txBox="1">
            <a:spLocks noGrp="1"/>
          </p:cNvSpPr>
          <p:nvPr>
            <p:ph type="subTitle" idx="2"/>
          </p:nvPr>
        </p:nvSpPr>
        <p:spPr>
          <a:xfrm>
            <a:off x="4750184" y="2035022"/>
            <a:ext cx="20148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846" name="Google Shape;348;p39"/>
          <p:cNvSpPr txBox="1">
            <a:spLocks noGrp="1"/>
          </p:cNvSpPr>
          <p:nvPr>
            <p:ph type="subTitle" idx="3"/>
          </p:nvPr>
        </p:nvSpPr>
        <p:spPr>
          <a:xfrm>
            <a:off x="2306450" y="1632746"/>
            <a:ext cx="2014800" cy="499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847" name="Google Shape;349;p39"/>
          <p:cNvSpPr txBox="1">
            <a:spLocks noGrp="1"/>
          </p:cNvSpPr>
          <p:nvPr>
            <p:ph type="subTitle" idx="4"/>
          </p:nvPr>
        </p:nvSpPr>
        <p:spPr>
          <a:xfrm>
            <a:off x="2306462" y="2035022"/>
            <a:ext cx="20148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848" name="Google Shape;350;p39"/>
          <p:cNvSpPr txBox="1">
            <a:spLocks noGrp="1"/>
          </p:cNvSpPr>
          <p:nvPr>
            <p:ph type="subTitle" idx="5"/>
          </p:nvPr>
        </p:nvSpPr>
        <p:spPr>
          <a:xfrm>
            <a:off x="4750175" y="3062273"/>
            <a:ext cx="2014800" cy="499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849" name="Google Shape;351;p39"/>
          <p:cNvSpPr txBox="1">
            <a:spLocks noGrp="1"/>
          </p:cNvSpPr>
          <p:nvPr>
            <p:ph type="subTitle" idx="6"/>
          </p:nvPr>
        </p:nvSpPr>
        <p:spPr>
          <a:xfrm>
            <a:off x="4750184" y="3471047"/>
            <a:ext cx="20148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850" name="Google Shape;352;p39"/>
          <p:cNvSpPr txBox="1">
            <a:spLocks noGrp="1"/>
          </p:cNvSpPr>
          <p:nvPr>
            <p:ph type="subTitle" idx="7"/>
          </p:nvPr>
        </p:nvSpPr>
        <p:spPr>
          <a:xfrm>
            <a:off x="2306450" y="3062273"/>
            <a:ext cx="2014800" cy="499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851" name="Google Shape;353;p39"/>
          <p:cNvSpPr txBox="1">
            <a:spLocks noGrp="1"/>
          </p:cNvSpPr>
          <p:nvPr>
            <p:ph type="subTitle" idx="8"/>
          </p:nvPr>
        </p:nvSpPr>
        <p:spPr>
          <a:xfrm>
            <a:off x="2306462" y="3471047"/>
            <a:ext cx="20148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852" name="Google Shape;354;p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45877" name="Google Shape;355;p39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78" name="Google Shape;356;p39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6">
    <p:spTree>
      <p:nvGrpSpPr>
        <p:cNvPr id="164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889" name="Google Shape;358;p40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90" name="Google Shape;359;p40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91" name="Google Shape;360;p40"/>
          <p:cNvCxnSpPr>
            <a:cxnSpLocks/>
          </p:cNvCxnSpPr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92" name="Google Shape;361;p40"/>
          <p:cNvCxnSpPr>
            <a:cxnSpLocks/>
          </p:cNvCxnSpPr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93" name="Google Shape;362;p40"/>
          <p:cNvCxnSpPr>
            <a:cxnSpLocks/>
          </p:cNvCxnSpPr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94" name="Google Shape;363;p40"/>
          <p:cNvCxnSpPr>
            <a:cxnSpLocks/>
          </p:cNvCxnSpPr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8886" name="Google Shape;364;p40"/>
          <p:cNvSpPr txBox="1">
            <a:spLocks noGrp="1"/>
          </p:cNvSpPr>
          <p:nvPr>
            <p:ph type="subTitle" idx="1"/>
          </p:nvPr>
        </p:nvSpPr>
        <p:spPr>
          <a:xfrm>
            <a:off x="728750" y="1112872"/>
            <a:ext cx="2014800" cy="499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887" name="Google Shape;365;p40"/>
          <p:cNvSpPr txBox="1">
            <a:spLocks noGrp="1"/>
          </p:cNvSpPr>
          <p:nvPr>
            <p:ph type="subTitle" idx="2"/>
          </p:nvPr>
        </p:nvSpPr>
        <p:spPr>
          <a:xfrm>
            <a:off x="728762" y="1515149"/>
            <a:ext cx="20148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888" name="Google Shape;366;p40"/>
          <p:cNvSpPr txBox="1">
            <a:spLocks noGrp="1"/>
          </p:cNvSpPr>
          <p:nvPr>
            <p:ph type="subTitle" idx="3"/>
          </p:nvPr>
        </p:nvSpPr>
        <p:spPr>
          <a:xfrm>
            <a:off x="728750" y="2036386"/>
            <a:ext cx="2014800" cy="499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889" name="Google Shape;367;p40"/>
          <p:cNvSpPr txBox="1">
            <a:spLocks noGrp="1"/>
          </p:cNvSpPr>
          <p:nvPr>
            <p:ph type="subTitle" idx="4"/>
          </p:nvPr>
        </p:nvSpPr>
        <p:spPr>
          <a:xfrm>
            <a:off x="728762" y="2445160"/>
            <a:ext cx="20148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890" name="Google Shape;368;p40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1048891" name="Google Shape;369;p40"/>
          <p:cNvSpPr txBox="1">
            <a:spLocks noGrp="1"/>
          </p:cNvSpPr>
          <p:nvPr>
            <p:ph type="subTitle" idx="5"/>
          </p:nvPr>
        </p:nvSpPr>
        <p:spPr>
          <a:xfrm>
            <a:off x="728750" y="2997225"/>
            <a:ext cx="2014800" cy="499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892" name="Google Shape;370;p40"/>
          <p:cNvSpPr txBox="1">
            <a:spLocks noGrp="1"/>
          </p:cNvSpPr>
          <p:nvPr>
            <p:ph type="subTitle" idx="6"/>
          </p:nvPr>
        </p:nvSpPr>
        <p:spPr>
          <a:xfrm>
            <a:off x="728762" y="3405999"/>
            <a:ext cx="20148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6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4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/>
        </p:txBody>
      </p:sp>
      <p:sp>
        <p:nvSpPr>
          <p:cNvPr id="1048925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926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927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928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cxnSp>
        <p:nvCxnSpPr>
          <p:cNvPr id="3145910" name="Google Shape;35;p5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911" name="Google Shape;36;p5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912" name="Google Shape;37;p5"/>
          <p:cNvCxnSpPr>
            <a:cxnSpLocks/>
          </p:cNvCxnSpPr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">
    <p:spTree>
      <p:nvGrpSpPr>
        <p:cNvPr id="150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6" name="Google Shape;372;p41"/>
          <p:cNvSpPr txBox="1">
            <a:spLocks noGrp="1"/>
          </p:cNvSpPr>
          <p:nvPr>
            <p:ph type="title" hasCustomPrompt="1"/>
          </p:nvPr>
        </p:nvSpPr>
        <p:spPr>
          <a:xfrm>
            <a:off x="2592925" y="714600"/>
            <a:ext cx="3958200" cy="6150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048817" name="Google Shape;373;p41"/>
          <p:cNvSpPr txBox="1">
            <a:spLocks noGrp="1"/>
          </p:cNvSpPr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818" name="Google Shape;374;p41"/>
          <p:cNvSpPr txBox="1">
            <a:spLocks noGrp="1"/>
          </p:cNvSpPr>
          <p:nvPr>
            <p:ph type="title" idx="2" hasCustomPrompt="1"/>
          </p:nvPr>
        </p:nvSpPr>
        <p:spPr>
          <a:xfrm>
            <a:off x="2592925" y="2063025"/>
            <a:ext cx="3958200" cy="6150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048819" name="Google Shape;375;p41"/>
          <p:cNvSpPr txBox="1">
            <a:spLocks noGrp="1"/>
          </p:cNvSpPr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820" name="Google Shape;376;p41"/>
          <p:cNvSpPr txBox="1">
            <a:spLocks noGrp="1"/>
          </p:cNvSpPr>
          <p:nvPr>
            <p:ph type="title" idx="4" hasCustomPrompt="1"/>
          </p:nvPr>
        </p:nvSpPr>
        <p:spPr>
          <a:xfrm>
            <a:off x="2592925" y="3411450"/>
            <a:ext cx="3958200" cy="6150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048821" name="Google Shape;377;p41"/>
          <p:cNvSpPr txBox="1">
            <a:spLocks noGrp="1"/>
          </p:cNvSpPr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cxnSp>
        <p:nvCxnSpPr>
          <p:cNvPr id="3145850" name="Google Shape;378;p41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51" name="Google Shape;379;p41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8">
    <p:spTree>
      <p:nvGrpSpPr>
        <p:cNvPr id="134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Google Shape;381;p42"/>
          <p:cNvSpPr txBox="1">
            <a:spLocks noGrp="1"/>
          </p:cNvSpPr>
          <p:nvPr>
            <p:ph type="subTitle" idx="1"/>
          </p:nvPr>
        </p:nvSpPr>
        <p:spPr>
          <a:xfrm>
            <a:off x="5700609" y="2084269"/>
            <a:ext cx="2764500" cy="499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761" name="Google Shape;382;p42"/>
          <p:cNvSpPr txBox="1">
            <a:spLocks noGrp="1"/>
          </p:cNvSpPr>
          <p:nvPr>
            <p:ph type="subTitle" idx="2"/>
          </p:nvPr>
        </p:nvSpPr>
        <p:spPr>
          <a:xfrm>
            <a:off x="5700621" y="2486544"/>
            <a:ext cx="27645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62" name="Google Shape;383;p42"/>
          <p:cNvSpPr txBox="1">
            <a:spLocks noGrp="1"/>
          </p:cNvSpPr>
          <p:nvPr>
            <p:ph type="subTitle" idx="3"/>
          </p:nvPr>
        </p:nvSpPr>
        <p:spPr>
          <a:xfrm>
            <a:off x="1973988" y="902134"/>
            <a:ext cx="2764500" cy="499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763" name="Google Shape;384;p42"/>
          <p:cNvSpPr txBox="1">
            <a:spLocks noGrp="1"/>
          </p:cNvSpPr>
          <p:nvPr>
            <p:ph type="subTitle" idx="4"/>
          </p:nvPr>
        </p:nvSpPr>
        <p:spPr>
          <a:xfrm>
            <a:off x="1973988" y="1304410"/>
            <a:ext cx="27645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64" name="Google Shape;385;p42"/>
          <p:cNvSpPr txBox="1">
            <a:spLocks noGrp="1"/>
          </p:cNvSpPr>
          <p:nvPr>
            <p:ph type="subTitle" idx="5"/>
          </p:nvPr>
        </p:nvSpPr>
        <p:spPr>
          <a:xfrm>
            <a:off x="1973988" y="3290875"/>
            <a:ext cx="2764500" cy="499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765" name="Google Shape;386;p42"/>
          <p:cNvSpPr txBox="1">
            <a:spLocks noGrp="1"/>
          </p:cNvSpPr>
          <p:nvPr>
            <p:ph type="subTitle" idx="6"/>
          </p:nvPr>
        </p:nvSpPr>
        <p:spPr>
          <a:xfrm>
            <a:off x="1973988" y="3699649"/>
            <a:ext cx="27645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cxnSp>
        <p:nvCxnSpPr>
          <p:cNvPr id="3145792" name="Google Shape;387;p42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93" name="Google Shape;388;p42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94" name="Google Shape;389;p42"/>
          <p:cNvCxnSpPr>
            <a:cxnSpLocks/>
          </p:cNvCxnSpPr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95" name="Google Shape;390;p42"/>
          <p:cNvCxnSpPr>
            <a:cxnSpLocks/>
          </p:cNvCxnSpPr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96" name="Google Shape;391;p42"/>
          <p:cNvCxnSpPr>
            <a:cxnSpLocks/>
          </p:cNvCxnSpPr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8766" name="Google Shape;392;p42"/>
          <p:cNvSpPr txBox="1">
            <a:spLocks noGrp="1"/>
          </p:cNvSpPr>
          <p:nvPr>
            <p:ph type="title" hasCustomPrompt="1"/>
          </p:nvPr>
        </p:nvSpPr>
        <p:spPr>
          <a:xfrm>
            <a:off x="733000" y="1114450"/>
            <a:ext cx="1118100" cy="6150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048767" name="Google Shape;393;p42"/>
          <p:cNvSpPr txBox="1">
            <a:spLocks noGrp="1"/>
          </p:cNvSpPr>
          <p:nvPr>
            <p:ph type="title" idx="7" hasCustomPrompt="1"/>
          </p:nvPr>
        </p:nvSpPr>
        <p:spPr>
          <a:xfrm>
            <a:off x="733000" y="3503175"/>
            <a:ext cx="1118100" cy="6150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048768" name="Google Shape;394;p42"/>
          <p:cNvSpPr txBox="1">
            <a:spLocks noGrp="1"/>
          </p:cNvSpPr>
          <p:nvPr>
            <p:ph type="title" idx="8" hasCustomPrompt="1"/>
          </p:nvPr>
        </p:nvSpPr>
        <p:spPr>
          <a:xfrm>
            <a:off x="4441002" y="2276488"/>
            <a:ext cx="1118100" cy="6150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7_1">
    <p:spTree>
      <p:nvGrpSpPr>
        <p:cNvPr id="138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Google Shape;396;p43"/>
          <p:cNvSpPr txBox="1">
            <a:spLocks noGrp="1"/>
          </p:cNvSpPr>
          <p:nvPr>
            <p:ph type="title"/>
          </p:nvPr>
        </p:nvSpPr>
        <p:spPr>
          <a:xfrm>
            <a:off x="803750" y="2040496"/>
            <a:ext cx="4087500" cy="673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/>
        </p:txBody>
      </p:sp>
      <p:sp>
        <p:nvSpPr>
          <p:cNvPr id="1048771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cxnSp>
        <p:nvCxnSpPr>
          <p:cNvPr id="3145810" name="Google Shape;398;p43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11" name="Google Shape;399;p43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7_2">
    <p:spTree>
      <p:nvGrpSpPr>
        <p:cNvPr id="162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5" name="Google Shape;401;p44"/>
          <p:cNvSpPr txBox="1">
            <a:spLocks noGrp="1"/>
          </p:cNvSpPr>
          <p:nvPr>
            <p:ph type="title"/>
          </p:nvPr>
        </p:nvSpPr>
        <p:spPr>
          <a:xfrm>
            <a:off x="4490150" y="2047725"/>
            <a:ext cx="3364200" cy="628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1048866" name="Google Shape;402;p44"/>
          <p:cNvSpPr txBox="1">
            <a:spLocks noGrp="1"/>
          </p:cNvSpPr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3145883" name="Google Shape;403;p44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84" name="Google Shape;404;p44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8">
    <p:spTree>
      <p:nvGrpSpPr>
        <p:cNvPr id="170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9" name="Google Shape;406;p45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/>
        </p:txBody>
      </p:sp>
      <p:sp>
        <p:nvSpPr>
          <p:cNvPr id="1048930" name="Google Shape;407;p4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45913" name="Google Shape;408;p45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914" name="Google Shape;409;p45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915" name="Google Shape;410;p45"/>
          <p:cNvCxnSpPr>
            <a:cxnSpLocks/>
          </p:cNvCxnSpPr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9">
    <p:spTree>
      <p:nvGrpSpPr>
        <p:cNvPr id="87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40" name="Google Shape;412;p46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41" name="Google Shape;413;p46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42" name="Google Shape;414;p46"/>
          <p:cNvCxnSpPr>
            <a:cxnSpLocks/>
          </p:cNvCxnSpPr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43" name="Google Shape;415;p46"/>
          <p:cNvCxnSpPr>
            <a:cxnSpLocks/>
          </p:cNvCxnSpPr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44" name="Google Shape;416;p46"/>
          <p:cNvCxnSpPr>
            <a:cxnSpLocks/>
          </p:cNvCxnSpPr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45" name="Google Shape;417;p46"/>
          <p:cNvCxnSpPr>
            <a:cxnSpLocks/>
          </p:cNvCxnSpPr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8621" name="Google Shape;418;p46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1048622" name="Google Shape;419;p46"/>
          <p:cNvSpPr txBox="1">
            <a:spLocks noGrp="1"/>
          </p:cNvSpPr>
          <p:nvPr>
            <p:ph type="subTitle" idx="1"/>
          </p:nvPr>
        </p:nvSpPr>
        <p:spPr>
          <a:xfrm>
            <a:off x="4525188" y="1537663"/>
            <a:ext cx="3957600" cy="28890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lvl9pPr>
          </a:lstStyle>
          <a:p/>
        </p:txBody>
      </p:sp>
      <p:sp>
        <p:nvSpPr>
          <p:cNvPr id="1048623" name="Google Shape;420;p46"/>
          <p:cNvSpPr txBox="1">
            <a:spLocks noGrp="1"/>
          </p:cNvSpPr>
          <p:nvPr>
            <p:ph type="subTitle" idx="2"/>
          </p:nvPr>
        </p:nvSpPr>
        <p:spPr>
          <a:xfrm>
            <a:off x="661213" y="1537663"/>
            <a:ext cx="3957600" cy="28890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spTree>
      <p:nvGrpSpPr>
        <p:cNvPr id="160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3" name="Google Shape;422;p47"/>
          <p:cNvSpPr txBox="1">
            <a:spLocks noGrp="1"/>
          </p:cNvSpPr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854" name="Google Shape;423;p47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855" name="Google Shape;424;p47"/>
          <p:cNvSpPr txBox="1">
            <a:spLocks noGrp="1"/>
          </p:cNvSpPr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856" name="Google Shape;425;p47"/>
          <p:cNvSpPr txBox="1">
            <a:spLocks noGrp="1"/>
          </p:cNvSpPr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857" name="Google Shape;426;p4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45879" name="Google Shape;427;p47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80" name="Google Shape;428;p47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1">
    <p:spTree>
      <p:nvGrpSpPr>
        <p:cNvPr id="157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6" name="Google Shape;430;p48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1048837" name="Google Shape;431;p48"/>
          <p:cNvSpPr txBox="1">
            <a:spLocks noGrp="1"/>
          </p:cNvSpPr>
          <p:nvPr>
            <p:ph type="subTitle" idx="1"/>
          </p:nvPr>
        </p:nvSpPr>
        <p:spPr>
          <a:xfrm>
            <a:off x="3509000" y="3398751"/>
            <a:ext cx="2126100" cy="444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838" name="Google Shape;432;p48"/>
          <p:cNvSpPr txBox="1">
            <a:spLocks noGrp="1"/>
          </p:cNvSpPr>
          <p:nvPr>
            <p:ph type="subTitle" idx="2"/>
          </p:nvPr>
        </p:nvSpPr>
        <p:spPr>
          <a:xfrm>
            <a:off x="3509025" y="3814950"/>
            <a:ext cx="2126100" cy="886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839" name="Google Shape;433;p48"/>
          <p:cNvSpPr txBox="1">
            <a:spLocks noGrp="1"/>
          </p:cNvSpPr>
          <p:nvPr>
            <p:ph type="subTitle" idx="3"/>
          </p:nvPr>
        </p:nvSpPr>
        <p:spPr>
          <a:xfrm>
            <a:off x="953025" y="3398751"/>
            <a:ext cx="2126100" cy="444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840" name="Google Shape;434;p48"/>
          <p:cNvSpPr txBox="1">
            <a:spLocks noGrp="1"/>
          </p:cNvSpPr>
          <p:nvPr>
            <p:ph type="subTitle" idx="4"/>
          </p:nvPr>
        </p:nvSpPr>
        <p:spPr>
          <a:xfrm>
            <a:off x="953125" y="3814951"/>
            <a:ext cx="2126100" cy="886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841" name="Google Shape;435;p48"/>
          <p:cNvSpPr txBox="1">
            <a:spLocks noGrp="1"/>
          </p:cNvSpPr>
          <p:nvPr>
            <p:ph type="subTitle" idx="5"/>
          </p:nvPr>
        </p:nvSpPr>
        <p:spPr>
          <a:xfrm>
            <a:off x="6064875" y="3398751"/>
            <a:ext cx="2126100" cy="444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842" name="Google Shape;436;p48"/>
          <p:cNvSpPr txBox="1">
            <a:spLocks noGrp="1"/>
          </p:cNvSpPr>
          <p:nvPr>
            <p:ph type="subTitle" idx="6"/>
          </p:nvPr>
        </p:nvSpPr>
        <p:spPr>
          <a:xfrm>
            <a:off x="6064875" y="3814950"/>
            <a:ext cx="2126100" cy="886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cxnSp>
        <p:nvCxnSpPr>
          <p:cNvPr id="3145870" name="Google Shape;437;p48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71" name="Google Shape;438;p48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72" name="Google Shape;439;p48"/>
          <p:cNvCxnSpPr>
            <a:cxnSpLocks/>
          </p:cNvCxnSpPr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73" name="Google Shape;440;p48"/>
          <p:cNvCxnSpPr>
            <a:cxnSpLocks/>
          </p:cNvCxnSpPr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40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Google Shape;442;p49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48776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77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1100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sz="1100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sz="1100" lang="en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Slidesgo</a:t>
            </a:r>
            <a:r>
              <a:rPr sz="1100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sz="1100" lang="en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Flaticon</a:t>
            </a:r>
            <a:r>
              <a:rPr sz="1100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sz="1100" lang="en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45814" name="Google Shape;445;p49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15" name="Google Shape;446;p49"/>
          <p:cNvCxnSpPr>
            <a:cxnSpLocks/>
          </p:cNvCxnSpPr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16" name="Google Shape;447;p49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17" name="Google Shape;448;p49"/>
          <p:cNvCxnSpPr>
            <a:cxnSpLocks/>
          </p:cNvCxnSpPr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48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842" name="Google Shape;450;p50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43" name="Google Shape;451;p50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0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/>
        </p:txBody>
      </p:sp>
      <p:cxnSp>
        <p:nvCxnSpPr>
          <p:cNvPr id="3145766" name="Google Shape;40;p6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67" name="Google Shape;41;p6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35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97" name="Google Shape;453;p51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98" name="Google Shape;454;p51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99" name="Google Shape;455;p51"/>
          <p:cNvCxnSpPr>
            <a:cxnSpLocks/>
          </p:cNvCxnSpPr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00" name="Google Shape;456;p51"/>
          <p:cNvCxnSpPr>
            <a:cxnSpLocks/>
          </p:cNvCxnSpPr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3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807" name="Google Shape;458;p52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08" name="Google Shape;459;p52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09" name="Google Shape;460;p52"/>
          <p:cNvCxnSpPr>
            <a:cxnSpLocks/>
          </p:cNvCxnSpPr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42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820" name="Google Shape;462;p53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21" name="Google Shape;463;p53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22" name="Google Shape;464;p53"/>
          <p:cNvCxnSpPr>
            <a:cxnSpLocks/>
          </p:cNvCxnSpPr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23" name="Google Shape;465;p53"/>
          <p:cNvCxnSpPr>
            <a:cxnSpLocks/>
          </p:cNvCxnSpPr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24" name="Google Shape;466;p53"/>
          <p:cNvCxnSpPr>
            <a:cxnSpLocks/>
          </p:cNvCxnSpPr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25" name="Google Shape;467;p53"/>
          <p:cNvCxnSpPr>
            <a:cxnSpLocks/>
          </p:cNvCxnSpPr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39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247500" y="1433050"/>
            <a:ext cx="1838100" cy="3570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48773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754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lvl9pPr>
          </a:lstStyle>
          <a:p/>
        </p:txBody>
      </p:sp>
      <p:sp>
        <p:nvSpPr>
          <p:cNvPr id="1048774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/>
        </p:txBody>
      </p:sp>
      <p:cxnSp>
        <p:nvCxnSpPr>
          <p:cNvPr id="3145812" name="Google Shape;46;p7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13" name="Google Shape;47;p7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45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Google Shape;49;p8"/>
          <p:cNvSpPr txBox="1">
            <a:spLocks noGrp="1"/>
          </p:cNvSpPr>
          <p:nvPr>
            <p:ph type="title"/>
          </p:nvPr>
        </p:nvSpPr>
        <p:spPr>
          <a:xfrm>
            <a:off x="1122500" y="1073000"/>
            <a:ext cx="6899100" cy="2856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3145832" name="Google Shape;50;p8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33" name="Google Shape;51;p8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34" name="Google Shape;52;p8"/>
          <p:cNvCxnSpPr>
            <a:cxnSpLocks/>
          </p:cNvCxnSpPr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35" name="Google Shape;53;p8"/>
          <p:cNvCxnSpPr>
            <a:cxnSpLocks/>
          </p:cNvCxnSpPr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52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/>
        </p:txBody>
      </p:sp>
      <p:sp>
        <p:nvSpPr>
          <p:cNvPr id="1048825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/>
        </p:txBody>
      </p:sp>
      <p:cxnSp>
        <p:nvCxnSpPr>
          <p:cNvPr id="3145856" name="Google Shape;57;p9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57" name="Google Shape;58;p9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58" name="Google Shape;59;p9"/>
          <p:cNvCxnSpPr>
            <a:cxnSpLocks/>
          </p:cNvCxnSpPr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55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3" name="Google Shape;61;p10"/>
          <p:cNvSpPr txBox="1">
            <a:spLocks noGrp="1"/>
          </p:cNvSpPr>
          <p:nvPr>
            <p:ph type="body" idx="1"/>
          </p:nvPr>
        </p:nvSpPr>
        <p:spPr>
          <a:xfrm>
            <a:off x="713225" y="441927"/>
            <a:ext cx="3557100" cy="977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3145861" name="Google Shape;62;p10"/>
          <p:cNvCxnSpPr>
            <a:cxnSpLocks/>
          </p:cNvCxnSpPr>
          <p:nvPr/>
        </p:nvCxnSpPr>
        <p:spPr>
          <a:xfrm>
            <a:off x="-72550" y="27410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62" name="Google Shape;63;p10"/>
          <p:cNvCxnSpPr>
            <a:cxnSpLocks/>
          </p:cNvCxnSpPr>
          <p:nvPr/>
        </p:nvCxnSpPr>
        <p:spPr>
          <a:xfrm>
            <a:off x="-72550" y="4877450"/>
            <a:ext cx="92874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863" name="Google Shape;64;p10"/>
          <p:cNvCxnSpPr>
            <a:cxnSpLocks/>
          </p:cNvCxnSpPr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2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725" r:id="rId24"/>
    <p:sldLayoutId id="2147483726" r:id="rId25"/>
    <p:sldLayoutId id="2147483727" r:id="rId26"/>
    <p:sldLayoutId id="2147483728" r:id="rId27"/>
    <p:sldLayoutId id="2147483729" r:id="rId28"/>
    <p:sldLayoutId id="2147483730" r:id="rId29"/>
    <p:sldLayoutId id="2147483731" r:id="rId30"/>
    <p:sldLayoutId id="2147483732" r:id="rId31"/>
    <p:sldLayoutId id="2147483733" r:id="rId32"/>
    <p:sldLayoutId id="2147483734" r:id="rId33"/>
    <p:sldLayoutId id="2147483735" r:id="rId34"/>
    <p:sldLayoutId id="2147483736" r:id="rId35"/>
    <p:sldLayoutId id="2147483737" r:id="rId36"/>
    <p:sldLayoutId id="2147483738" r:id="rId37"/>
    <p:sldLayoutId id="2147483739" r:id="rId38"/>
    <p:sldLayoutId id="2147483740" r:id="rId39"/>
    <p:sldLayoutId id="2147483741" r:id="rId40"/>
    <p:sldLayoutId id="2147483742" r:id="rId41"/>
    <p:sldLayoutId id="2147483743" r:id="rId42"/>
    <p:sldLayoutId id="2147483744" r:id="rId43"/>
    <p:sldLayoutId id="2147483745" r:id="rId44"/>
    <p:sldLayoutId id="2147483746" r:id="rId45"/>
    <p:sldLayoutId id="2147483747" r:id="rId46"/>
    <p:sldLayoutId id="2147483748" r:id="rId47"/>
    <p:sldLayoutId id="2147483749" r:id="rId48"/>
    <p:sldLayoutId id="2147483750" r:id="rId49"/>
    <p:sldLayoutId id="2147483751" r:id="rId50"/>
    <p:sldLayoutId id="2147483752" r:id="rId51"/>
    <p:sldLayoutId id="2147483753" r:id="rId52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8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0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Google Shape;472;p54"/>
          <p:cNvSpPr txBox="1">
            <a:spLocks noGrp="1"/>
          </p:cNvSpPr>
          <p:nvPr>
            <p:ph type="ctrTitle"/>
          </p:nvPr>
        </p:nvSpPr>
        <p:spPr>
          <a:xfrm>
            <a:off x="2352773" y="1150417"/>
            <a:ext cx="6646734" cy="1700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4900" lang="en"/>
              <a:t>PASSENGER POSITIONING SYSTEM</a:t>
            </a:r>
            <a:endParaRPr dirty="0" sz="4700"/>
          </a:p>
        </p:txBody>
      </p:sp>
      <p:sp>
        <p:nvSpPr>
          <p:cNvPr id="1048581" name="Google Shape;473;p54"/>
          <p:cNvSpPr txBox="1">
            <a:spLocks noGrp="1"/>
          </p:cNvSpPr>
          <p:nvPr>
            <p:ph type="subTitle" idx="1"/>
          </p:nvPr>
        </p:nvSpPr>
        <p:spPr>
          <a:xfrm>
            <a:off x="2009529" y="2851117"/>
            <a:ext cx="7064100" cy="4419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dirty="0" lang="en">
                <a:solidFill>
                  <a:schemeClr val="dk1"/>
                </a:solidFill>
              </a:rPr>
              <a:t>UI DESIGN AND IMPLEMENTATION</a:t>
            </a:r>
            <a:endParaRPr dirty="0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44493" y="0"/>
            <a:ext cx="2375385" cy="5143500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id="7"/>
                                        <p:tgtEl>
                                          <p:spTgt spid="104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8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id="10"/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Google Shape;553;p60"/>
          <p:cNvSpPr txBox="1">
            <a:spLocks noGrp="1"/>
          </p:cNvSpPr>
          <p:nvPr>
            <p:ph type="subTitle" idx="1"/>
          </p:nvPr>
        </p:nvSpPr>
        <p:spPr>
          <a:xfrm>
            <a:off x="3136763" y="2904450"/>
            <a:ext cx="3065400" cy="496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 authentication</a:t>
            </a:r>
          </a:p>
        </p:txBody>
      </p:sp>
      <p:sp>
        <p:nvSpPr>
          <p:cNvPr id="1048682" name="Google Shape;554;p60"/>
          <p:cNvSpPr txBox="1">
            <a:spLocks noGrp="1"/>
          </p:cNvSpPr>
          <p:nvPr>
            <p:ph type="subTitle" idx="2"/>
          </p:nvPr>
        </p:nvSpPr>
        <p:spPr>
          <a:xfrm>
            <a:off x="3617875" y="3306725"/>
            <a:ext cx="2730300" cy="984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Drivers get to update their license, ID card,  and car image</a:t>
            </a:r>
          </a:p>
        </p:txBody>
      </p:sp>
      <p:sp>
        <p:nvSpPr>
          <p:cNvPr id="1048683" name="Google Shape;555;p60"/>
          <p:cNvSpPr txBox="1">
            <a:spLocks noGrp="1"/>
          </p:cNvSpPr>
          <p:nvPr>
            <p:ph type="subTitle" idx="3"/>
          </p:nvPr>
        </p:nvSpPr>
        <p:spPr>
          <a:xfrm>
            <a:off x="850250" y="2904450"/>
            <a:ext cx="1968300" cy="496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OTP code</a:t>
            </a:r>
          </a:p>
        </p:txBody>
      </p:sp>
      <p:sp>
        <p:nvSpPr>
          <p:cNvPr id="1048684" name="Google Shape;556;p60"/>
          <p:cNvSpPr txBox="1">
            <a:spLocks noGrp="1"/>
          </p:cNvSpPr>
          <p:nvPr>
            <p:ph type="subTitle" idx="4"/>
          </p:nvPr>
        </p:nvSpPr>
        <p:spPr>
          <a:xfrm>
            <a:off x="673925" y="3306725"/>
            <a:ext cx="2930700" cy="11265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Users are sent a code. That they have to input to complete their registration.</a:t>
            </a:r>
          </a:p>
        </p:txBody>
      </p:sp>
      <p:grpSp>
        <p:nvGrpSpPr>
          <p:cNvPr id="103" name="Google Shape;557;p60"/>
          <p:cNvGrpSpPr/>
          <p:nvPr/>
        </p:nvGrpSpPr>
        <p:grpSpPr>
          <a:xfrm>
            <a:off x="1352450" y="1752050"/>
            <a:ext cx="1011000" cy="930000"/>
            <a:chOff x="3173876" y="1739175"/>
            <a:chExt cx="1011000" cy="930000"/>
          </a:xfrm>
        </p:grpSpPr>
        <p:sp>
          <p:nvSpPr>
            <p:cNvPr id="1048685" name="Google Shape;558;p60"/>
            <p:cNvSpPr/>
            <p:nvPr/>
          </p:nvSpPr>
          <p:spPr>
            <a:xfrm>
              <a:off x="3214375" y="1739175"/>
              <a:ext cx="930000" cy="930000"/>
            </a:xfrm>
            <a:prstGeom prst="rect"/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86" name="Google Shape;559;p60"/>
            <p:cNvSpPr txBox="1"/>
            <p:nvPr/>
          </p:nvSpPr>
          <p:spPr>
            <a:xfrm>
              <a:off x="3173876" y="1870425"/>
              <a:ext cx="1011000" cy="667500"/>
            </a:xfrm>
            <a:prstGeom prst="rect"/>
            <a:noFill/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3500" lang="en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01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104" name="Google Shape;560;p60"/>
          <p:cNvGrpSpPr/>
          <p:nvPr/>
        </p:nvGrpSpPr>
        <p:grpSpPr>
          <a:xfrm>
            <a:off x="4037825" y="1752050"/>
            <a:ext cx="1011000" cy="930000"/>
            <a:chOff x="3173876" y="1739175"/>
            <a:chExt cx="1011000" cy="930000"/>
          </a:xfrm>
        </p:grpSpPr>
        <p:sp>
          <p:nvSpPr>
            <p:cNvPr id="1048687" name="Google Shape;561;p60"/>
            <p:cNvSpPr/>
            <p:nvPr/>
          </p:nvSpPr>
          <p:spPr>
            <a:xfrm>
              <a:off x="3214375" y="1739175"/>
              <a:ext cx="930000" cy="930000"/>
            </a:xfrm>
            <a:prstGeom prst="rect"/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88" name="Google Shape;562;p60"/>
            <p:cNvSpPr txBox="1"/>
            <p:nvPr/>
          </p:nvSpPr>
          <p:spPr>
            <a:xfrm>
              <a:off x="3173876" y="1870425"/>
              <a:ext cx="1011000" cy="667500"/>
            </a:xfrm>
            <a:prstGeom prst="rect"/>
            <a:noFill/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3500" lang="en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02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sp>
        <p:nvSpPr>
          <p:cNvPr id="1048689" name="Google Shape;563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6749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AUTHENTICATING USERS / DRIVERS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</a:p>
        </p:txBody>
      </p:sp>
      <p:sp>
        <p:nvSpPr>
          <p:cNvPr id="1048690" name="Google Shape;564;p60"/>
          <p:cNvSpPr txBox="1">
            <a:spLocks noGrp="1"/>
          </p:cNvSpPr>
          <p:nvPr>
            <p:ph type="subTitle" idx="1"/>
          </p:nvPr>
        </p:nvSpPr>
        <p:spPr>
          <a:xfrm>
            <a:off x="6990075" y="2904450"/>
            <a:ext cx="1233600" cy="496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</a:p>
        </p:txBody>
      </p:sp>
      <p:sp>
        <p:nvSpPr>
          <p:cNvPr id="1048691" name="Google Shape;565;p60"/>
          <p:cNvSpPr txBox="1">
            <a:spLocks noGrp="1"/>
          </p:cNvSpPr>
          <p:nvPr>
            <p:ph type="subTitle" idx="2"/>
          </p:nvPr>
        </p:nvSpPr>
        <p:spPr>
          <a:xfrm>
            <a:off x="6520375" y="3306725"/>
            <a:ext cx="2358000" cy="984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After all authentication, you can now login and get started</a:t>
            </a:r>
          </a:p>
        </p:txBody>
      </p:sp>
      <p:grpSp>
        <p:nvGrpSpPr>
          <p:cNvPr id="105" name="Google Shape;566;p60"/>
          <p:cNvGrpSpPr/>
          <p:nvPr/>
        </p:nvGrpSpPr>
        <p:grpSpPr>
          <a:xfrm>
            <a:off x="6940325" y="1752050"/>
            <a:ext cx="1011000" cy="930000"/>
            <a:chOff x="3173876" y="1739175"/>
            <a:chExt cx="1011000" cy="930000"/>
          </a:xfrm>
        </p:grpSpPr>
        <p:sp>
          <p:nvSpPr>
            <p:cNvPr id="1048692" name="Google Shape;567;p60"/>
            <p:cNvSpPr/>
            <p:nvPr/>
          </p:nvSpPr>
          <p:spPr>
            <a:xfrm>
              <a:off x="3214375" y="1739175"/>
              <a:ext cx="930000" cy="930000"/>
            </a:xfrm>
            <a:prstGeom prst="rect"/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93" name="Google Shape;568;p60"/>
            <p:cNvSpPr txBox="1"/>
            <p:nvPr/>
          </p:nvSpPr>
          <p:spPr>
            <a:xfrm>
              <a:off x="3173876" y="1870425"/>
              <a:ext cx="1011000" cy="667500"/>
            </a:xfrm>
            <a:prstGeom prst="rect"/>
            <a:noFill/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3500" lang="en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03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id="7"/>
                                        <p:tgtEl>
                                          <p:spTgt spid="1048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8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id="10"/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id="13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>
                      <p:stCondLst>
                        <p:cond delay="indefinite"/>
                      </p:stCondLst>
                      <p:childTnLst>
                        <p:par>
                          <p:cTn fill="hold" id="15">
                            <p:stCondLst>
                              <p:cond delay="0"/>
                            </p:stCondLst>
                            <p:childTnLst>
                              <p:par>
                                <p:cTn fill="hold" id="16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id="18"/>
                                        <p:tgtEl>
                                          <p:spTgt spid="104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id="21"/>
                                        <p:tgtEl>
                                          <p:spTgt spid="104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22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id="24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Google Shape;573;p6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AUTHENTICATING USERS / DRIVERS</a:t>
            </a:r>
          </a:p>
        </p:txBody>
      </p:sp>
      <p:pic>
        <p:nvPicPr>
          <p:cNvPr id="2097161" name="Google Shape;574;p61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2257750" y="1110775"/>
            <a:ext cx="5076225" cy="366482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Google Shape;579;p62"/>
          <p:cNvSpPr txBox="1"/>
          <p:nvPr/>
        </p:nvSpPr>
        <p:spPr>
          <a:xfrm>
            <a:off x="1020900" y="500875"/>
            <a:ext cx="7102200" cy="6465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000" lang="en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PASSENGER SPECIFIC PAGES</a:t>
            </a:r>
            <a:endParaRPr sz="30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048704" name="Google Shape;580;p62"/>
          <p:cNvSpPr txBox="1">
            <a:spLocks noGrp="1"/>
          </p:cNvSpPr>
          <p:nvPr>
            <p:ph type="subTitle" idx="4294967295"/>
          </p:nvPr>
        </p:nvSpPr>
        <p:spPr>
          <a:xfrm>
            <a:off x="4946174" y="1405325"/>
            <a:ext cx="2829000" cy="401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RIDE COMPLETE</a:t>
            </a:r>
          </a:p>
        </p:txBody>
      </p:sp>
      <p:sp>
        <p:nvSpPr>
          <p:cNvPr id="1048705" name="Google Shape;581;p62"/>
          <p:cNvSpPr txBox="1">
            <a:spLocks noGrp="1"/>
          </p:cNvSpPr>
          <p:nvPr>
            <p:ph type="subTitle" idx="1"/>
          </p:nvPr>
        </p:nvSpPr>
        <p:spPr>
          <a:xfrm>
            <a:off x="4946174" y="1806425"/>
            <a:ext cx="2727300" cy="618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screen is displayed if driver accepts a ride or not</a:t>
            </a:r>
          </a:p>
        </p:txBody>
      </p:sp>
      <p:sp>
        <p:nvSpPr>
          <p:cNvPr id="1048706" name="Google Shape;582;p62"/>
          <p:cNvSpPr txBox="1">
            <a:spLocks noGrp="1"/>
          </p:cNvSpPr>
          <p:nvPr>
            <p:ph type="subTitle" idx="4294967295"/>
          </p:nvPr>
        </p:nvSpPr>
        <p:spPr>
          <a:xfrm>
            <a:off x="719100" y="1405400"/>
            <a:ext cx="3826200" cy="401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-342900" lvl="0" marL="457200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 PASSENGER HOME PAGE</a:t>
            </a:r>
          </a:p>
        </p:txBody>
      </p:sp>
      <p:sp>
        <p:nvSpPr>
          <p:cNvPr id="1048707" name="Google Shape;583;p62"/>
          <p:cNvSpPr txBox="1">
            <a:spLocks noGrp="1"/>
          </p:cNvSpPr>
          <p:nvPr>
            <p:ph type="subTitle" idx="4294967295"/>
          </p:nvPr>
        </p:nvSpPr>
        <p:spPr>
          <a:xfrm>
            <a:off x="719100" y="1806425"/>
            <a:ext cx="2727300" cy="825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Links to other screens are displayed here </a:t>
            </a:r>
          </a:p>
        </p:txBody>
      </p:sp>
      <p:sp>
        <p:nvSpPr>
          <p:cNvPr id="1048708" name="Google Shape;584;p62"/>
          <p:cNvSpPr txBox="1">
            <a:spLocks noGrp="1"/>
          </p:cNvSpPr>
          <p:nvPr>
            <p:ph type="subTitle" idx="4294967295"/>
          </p:nvPr>
        </p:nvSpPr>
        <p:spPr>
          <a:xfrm>
            <a:off x="4946183" y="2849643"/>
            <a:ext cx="2486100" cy="461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HISTORY</a:t>
            </a:r>
          </a:p>
        </p:txBody>
      </p:sp>
      <p:sp>
        <p:nvSpPr>
          <p:cNvPr id="1048709" name="Google Shape;585;p62"/>
          <p:cNvSpPr txBox="1">
            <a:spLocks noGrp="1"/>
          </p:cNvSpPr>
          <p:nvPr>
            <p:ph type="subTitle" idx="4294967295"/>
          </p:nvPr>
        </p:nvSpPr>
        <p:spPr>
          <a:xfrm>
            <a:off x="4946183" y="3244012"/>
            <a:ext cx="2486100" cy="618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Passenger can view their previous locations here</a:t>
            </a:r>
          </a:p>
        </p:txBody>
      </p:sp>
      <p:sp>
        <p:nvSpPr>
          <p:cNvPr id="1048710" name="Google Shape;586;p62"/>
          <p:cNvSpPr txBox="1">
            <a:spLocks noGrp="1"/>
          </p:cNvSpPr>
          <p:nvPr>
            <p:ph type="subTitle" idx="4294967295"/>
          </p:nvPr>
        </p:nvSpPr>
        <p:spPr>
          <a:xfrm>
            <a:off x="719108" y="2849643"/>
            <a:ext cx="2486100" cy="461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BOOK RIDE</a:t>
            </a:r>
          </a:p>
        </p:txBody>
      </p:sp>
      <p:sp>
        <p:nvSpPr>
          <p:cNvPr id="1048711" name="Google Shape;587;p62"/>
          <p:cNvSpPr txBox="1">
            <a:spLocks noGrp="1"/>
          </p:cNvSpPr>
          <p:nvPr>
            <p:ph type="subTitle" idx="4294967295"/>
          </p:nvPr>
        </p:nvSpPr>
        <p:spPr>
          <a:xfrm>
            <a:off x="719148" y="3244000"/>
            <a:ext cx="3160800" cy="618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System does driver-passenger matching and suggests it to passenger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Google Shape;592;p6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PASSENGER SPECIFIC PAGES</a:t>
            </a: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097162" name="Google Shape;593;p63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1042963" y="1119188"/>
            <a:ext cx="7058025" cy="290512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Google Shape;598;p64"/>
          <p:cNvSpPr txBox="1">
            <a:spLocks noGrp="1"/>
          </p:cNvSpPr>
          <p:nvPr>
            <p:ph type="title"/>
          </p:nvPr>
        </p:nvSpPr>
        <p:spPr>
          <a:xfrm>
            <a:off x="1371000" y="525675"/>
            <a:ext cx="64020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000" lang="en"/>
              <a:t>DRIVER SPECIFIC PAGES</a:t>
            </a:r>
          </a:p>
        </p:txBody>
      </p:sp>
      <p:sp>
        <p:nvSpPr>
          <p:cNvPr id="1048720" name="Google Shape;599;p64"/>
          <p:cNvSpPr txBox="1">
            <a:spLocks noGrp="1"/>
          </p:cNvSpPr>
          <p:nvPr>
            <p:ph type="subTitle" idx="4294967295"/>
          </p:nvPr>
        </p:nvSpPr>
        <p:spPr>
          <a:xfrm>
            <a:off x="720675" y="1258404"/>
            <a:ext cx="2316000" cy="437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Driver dashboard</a:t>
            </a:r>
          </a:p>
        </p:txBody>
      </p:sp>
      <p:sp>
        <p:nvSpPr>
          <p:cNvPr id="1048721" name="Google Shape;600;p64"/>
          <p:cNvSpPr txBox="1">
            <a:spLocks noGrp="1"/>
          </p:cNvSpPr>
          <p:nvPr>
            <p:ph type="subTitle" idx="4294967295"/>
          </p:nvPr>
        </p:nvSpPr>
        <p:spPr>
          <a:xfrm>
            <a:off x="870825" y="1668100"/>
            <a:ext cx="25083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the  driver is presented with the various screens he has access to</a:t>
            </a:r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</a:p>
        </p:txBody>
      </p:sp>
      <p:sp>
        <p:nvSpPr>
          <p:cNvPr id="1048722" name="Google Shape;601;p64"/>
          <p:cNvSpPr txBox="1">
            <a:spLocks noGrp="1"/>
          </p:cNvSpPr>
          <p:nvPr>
            <p:ph type="subTitle" idx="4294967295"/>
          </p:nvPr>
        </p:nvSpPr>
        <p:spPr>
          <a:xfrm>
            <a:off x="4308600" y="1258404"/>
            <a:ext cx="2316000" cy="437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View map</a:t>
            </a:r>
          </a:p>
        </p:txBody>
      </p:sp>
      <p:sp>
        <p:nvSpPr>
          <p:cNvPr id="1048723" name="Google Shape;602;p64"/>
          <p:cNvSpPr txBox="1">
            <a:spLocks noGrp="1"/>
          </p:cNvSpPr>
          <p:nvPr>
            <p:ph type="subTitle" idx="4294967295"/>
          </p:nvPr>
        </p:nvSpPr>
        <p:spPr>
          <a:xfrm>
            <a:off x="4458750" y="1668100"/>
            <a:ext cx="23892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 views the passenger/ driver congestion</a:t>
            </a:r>
          </a:p>
        </p:txBody>
      </p:sp>
      <p:sp>
        <p:nvSpPr>
          <p:cNvPr id="1048724" name="Google Shape;603;p64"/>
          <p:cNvSpPr txBox="1">
            <a:spLocks noGrp="1"/>
          </p:cNvSpPr>
          <p:nvPr>
            <p:ph type="subTitle" idx="4294967295"/>
          </p:nvPr>
        </p:nvSpPr>
        <p:spPr>
          <a:xfrm>
            <a:off x="2710263" y="2909076"/>
            <a:ext cx="2316000" cy="437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View ride request</a:t>
            </a:r>
          </a:p>
        </p:txBody>
      </p:sp>
      <p:sp>
        <p:nvSpPr>
          <p:cNvPr id="1048725" name="Google Shape;604;p64"/>
          <p:cNvSpPr txBox="1">
            <a:spLocks noGrp="1"/>
          </p:cNvSpPr>
          <p:nvPr>
            <p:ph type="subTitle" idx="4294967295"/>
          </p:nvPr>
        </p:nvSpPr>
        <p:spPr>
          <a:xfrm>
            <a:off x="2860428" y="3325275"/>
            <a:ext cx="24402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Views and is able accept ride request from various users</a:t>
            </a:r>
          </a:p>
        </p:txBody>
      </p:sp>
      <p:sp>
        <p:nvSpPr>
          <p:cNvPr id="1048726" name="Google Shape;605;p64"/>
          <p:cNvSpPr txBox="1">
            <a:spLocks noGrp="1"/>
          </p:cNvSpPr>
          <p:nvPr>
            <p:ph type="subTitle" idx="4294967295"/>
          </p:nvPr>
        </p:nvSpPr>
        <p:spPr>
          <a:xfrm>
            <a:off x="6054038" y="2909076"/>
            <a:ext cx="2316000" cy="437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History</a:t>
            </a:r>
          </a:p>
        </p:txBody>
      </p:sp>
      <p:sp>
        <p:nvSpPr>
          <p:cNvPr id="1048727" name="Google Shape;606;p64"/>
          <p:cNvSpPr txBox="1">
            <a:spLocks noGrp="1"/>
          </p:cNvSpPr>
          <p:nvPr>
            <p:ph type="subTitle" idx="4294967295"/>
          </p:nvPr>
        </p:nvSpPr>
        <p:spPr>
          <a:xfrm>
            <a:off x="6192150" y="3325275"/>
            <a:ext cx="24402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Drivers can view their previous locations here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id="7"/>
                                        <p:tgtEl>
                                          <p:spTgt spid="1048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Google Shape;611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 SPECIFIC PAGES</a:t>
            </a: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097163" name="Google Shape;612;p65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515112" y="1102850"/>
            <a:ext cx="8113724" cy="358645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Google Shape;617;p66"/>
          <p:cNvSpPr txBox="1">
            <a:spLocks noGrp="1"/>
          </p:cNvSpPr>
          <p:nvPr>
            <p:ph type="title"/>
          </p:nvPr>
        </p:nvSpPr>
        <p:spPr>
          <a:xfrm>
            <a:off x="1964250" y="1148700"/>
            <a:ext cx="5215500" cy="2846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9000" lang="en">
                <a:latin typeface="Montserrat"/>
                <a:ea typeface="Montserrat"/>
                <a:cs typeface="Montserrat"/>
                <a:sym typeface="Montserrat"/>
              </a:rPr>
              <a:t>THANK YOU </a:t>
            </a:r>
            <a:endParaRPr sz="90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8" name="Google Shape;618;p66"/>
          <p:cNvGrpSpPr/>
          <p:nvPr/>
        </p:nvGrpSpPr>
        <p:grpSpPr>
          <a:xfrm>
            <a:off x="5260183" y="2847162"/>
            <a:ext cx="952291" cy="763884"/>
            <a:chOff x="2792225" y="3231075"/>
            <a:chExt cx="269725" cy="248434"/>
          </a:xfrm>
        </p:grpSpPr>
        <p:sp>
          <p:nvSpPr>
            <p:cNvPr id="1048737" name="Google Shape;619;p66"/>
            <p:cNvSpPr/>
            <p:nvPr/>
          </p:nvSpPr>
          <p:spPr>
            <a:xfrm>
              <a:off x="2939726" y="3448400"/>
              <a:ext cx="26205" cy="30813"/>
            </a:xfrm>
            <a:custGeom>
              <a:avLst/>
              <a:ahLst/>
              <a:rect l="l" t="t" r="r" b="b"/>
              <a:pathLst>
                <a:path w="21747" h="25571" extrusionOk="0">
                  <a:moveTo>
                    <a:pt x="16310" y="0"/>
                  </a:moveTo>
                  <a:lnTo>
                    <a:pt x="16310" y="0"/>
                  </a:lnTo>
                  <a:cubicBezTo>
                    <a:pt x="15321" y="5931"/>
                    <a:pt x="12850" y="11861"/>
                    <a:pt x="8402" y="15815"/>
                  </a:cubicBezTo>
                  <a:lnTo>
                    <a:pt x="0" y="24711"/>
                  </a:lnTo>
                  <a:cubicBezTo>
                    <a:pt x="1587" y="25288"/>
                    <a:pt x="3215" y="25570"/>
                    <a:pt x="4836" y="25570"/>
                  </a:cubicBezTo>
                  <a:cubicBezTo>
                    <a:pt x="8772" y="25570"/>
                    <a:pt x="12665" y="23908"/>
                    <a:pt x="15815" y="20757"/>
                  </a:cubicBezTo>
                  <a:cubicBezTo>
                    <a:pt x="21252" y="15321"/>
                    <a:pt x="21746" y="5931"/>
                    <a:pt x="163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38" name="Google Shape;620;p66"/>
            <p:cNvSpPr/>
            <p:nvPr/>
          </p:nvSpPr>
          <p:spPr>
            <a:xfrm>
              <a:off x="2809253" y="3338031"/>
              <a:ext cx="136429" cy="141478"/>
            </a:xfrm>
            <a:custGeom>
              <a:avLst/>
              <a:ahLst/>
              <a:rect l="l" t="t" r="r" b="b"/>
              <a:pathLst>
                <a:path w="113219" h="117409" extrusionOk="0">
                  <a:moveTo>
                    <a:pt x="46109" y="0"/>
                  </a:moveTo>
                  <a:cubicBezTo>
                    <a:pt x="42989" y="0"/>
                    <a:pt x="39703" y="1085"/>
                    <a:pt x="36614" y="3622"/>
                  </a:cubicBezTo>
                  <a:lnTo>
                    <a:pt x="9926" y="29815"/>
                  </a:lnTo>
                  <a:cubicBezTo>
                    <a:pt x="1" y="40504"/>
                    <a:pt x="9537" y="54732"/>
                    <a:pt x="20769" y="54732"/>
                  </a:cubicBezTo>
                  <a:cubicBezTo>
                    <a:pt x="24078" y="54732"/>
                    <a:pt x="27534" y="53497"/>
                    <a:pt x="30684" y="50573"/>
                  </a:cubicBezTo>
                  <a:lnTo>
                    <a:pt x="30684" y="50573"/>
                  </a:lnTo>
                  <a:cubicBezTo>
                    <a:pt x="21810" y="61376"/>
                    <a:pt x="31008" y="74890"/>
                    <a:pt x="42054" y="74890"/>
                  </a:cubicBezTo>
                  <a:cubicBezTo>
                    <a:pt x="45157" y="74890"/>
                    <a:pt x="48406" y="73823"/>
                    <a:pt x="51441" y="71330"/>
                  </a:cubicBezTo>
                  <a:lnTo>
                    <a:pt x="51441" y="71330"/>
                  </a:lnTo>
                  <a:cubicBezTo>
                    <a:pt x="40819" y="81952"/>
                    <a:pt x="50580" y="96651"/>
                    <a:pt x="61950" y="96651"/>
                  </a:cubicBezTo>
                  <a:cubicBezTo>
                    <a:pt x="65392" y="96651"/>
                    <a:pt x="68982" y="95304"/>
                    <a:pt x="72198" y="92088"/>
                  </a:cubicBezTo>
                  <a:lnTo>
                    <a:pt x="72198" y="92088"/>
                  </a:lnTo>
                  <a:cubicBezTo>
                    <a:pt x="61576" y="102710"/>
                    <a:pt x="71338" y="117408"/>
                    <a:pt x="82707" y="117408"/>
                  </a:cubicBezTo>
                  <a:cubicBezTo>
                    <a:pt x="86150" y="117408"/>
                    <a:pt x="89739" y="116061"/>
                    <a:pt x="92955" y="112845"/>
                  </a:cubicBezTo>
                  <a:lnTo>
                    <a:pt x="107288" y="98018"/>
                  </a:lnTo>
                  <a:cubicBezTo>
                    <a:pt x="113219" y="92582"/>
                    <a:pt x="113219" y="83191"/>
                    <a:pt x="107288" y="77261"/>
                  </a:cubicBezTo>
                  <a:lnTo>
                    <a:pt x="107288" y="77755"/>
                  </a:lnTo>
                  <a:cubicBezTo>
                    <a:pt x="104570" y="74790"/>
                    <a:pt x="100863" y="73307"/>
                    <a:pt x="97156" y="73307"/>
                  </a:cubicBezTo>
                  <a:cubicBezTo>
                    <a:pt x="93591" y="73307"/>
                    <a:pt x="90027" y="74678"/>
                    <a:pt x="87341" y="77421"/>
                  </a:cubicBezTo>
                  <a:lnTo>
                    <a:pt x="87341" y="77421"/>
                  </a:lnTo>
                  <a:lnTo>
                    <a:pt x="95921" y="68365"/>
                  </a:lnTo>
                  <a:cubicBezTo>
                    <a:pt x="107927" y="57859"/>
                    <a:pt x="97716" y="42226"/>
                    <a:pt x="86046" y="42226"/>
                  </a:cubicBezTo>
                  <a:cubicBezTo>
                    <a:pt x="83004" y="42226"/>
                    <a:pt x="79862" y="43288"/>
                    <a:pt x="76990" y="45781"/>
                  </a:cubicBezTo>
                  <a:lnTo>
                    <a:pt x="76990" y="45781"/>
                  </a:lnTo>
                  <a:lnTo>
                    <a:pt x="84554" y="38217"/>
                  </a:lnTo>
                  <a:cubicBezTo>
                    <a:pt x="94479" y="27528"/>
                    <a:pt x="84943" y="13301"/>
                    <a:pt x="73711" y="13301"/>
                  </a:cubicBezTo>
                  <a:cubicBezTo>
                    <a:pt x="70402" y="13301"/>
                    <a:pt x="66946" y="14536"/>
                    <a:pt x="63796" y="17460"/>
                  </a:cubicBezTo>
                  <a:lnTo>
                    <a:pt x="57372" y="23885"/>
                  </a:lnTo>
                  <a:cubicBezTo>
                    <a:pt x="65818" y="13135"/>
                    <a:pt x="56967" y="0"/>
                    <a:pt x="461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39" name="Google Shape;621;p66"/>
            <p:cNvSpPr/>
            <p:nvPr/>
          </p:nvSpPr>
          <p:spPr>
            <a:xfrm>
              <a:off x="2958925" y="3448375"/>
              <a:ext cx="625" cy="625"/>
            </a:xfrm>
            <a:custGeom>
              <a:avLst/>
              <a:ahLst/>
              <a:rect l="l" t="t" r="r" b="b"/>
              <a:pathLst>
                <a:path w="25" h="25" extrusionOk="0">
                  <a:moveTo>
                    <a:pt x="24" y="25"/>
                  </a:moveTo>
                  <a:lnTo>
                    <a:pt x="24" y="25"/>
                  </a:lnTo>
                  <a:lnTo>
                    <a:pt x="0" y="1"/>
                  </a:lnTo>
                  <a:lnTo>
                    <a:pt x="24" y="25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40" name="Google Shape;622;p66"/>
            <p:cNvSpPr/>
            <p:nvPr/>
          </p:nvSpPr>
          <p:spPr>
            <a:xfrm>
              <a:off x="2792225" y="3231075"/>
              <a:ext cx="257400" cy="222775"/>
            </a:xfrm>
            <a:custGeom>
              <a:avLst/>
              <a:ahLst/>
              <a:rect l="l" t="t" r="r" b="b"/>
              <a:pathLst>
                <a:path w="10296" h="8911" extrusionOk="0">
                  <a:moveTo>
                    <a:pt x="2882" y="1"/>
                  </a:moveTo>
                  <a:cubicBezTo>
                    <a:pt x="2786" y="1"/>
                    <a:pt x="2715" y="24"/>
                    <a:pt x="2667" y="96"/>
                  </a:cubicBezTo>
                  <a:lnTo>
                    <a:pt x="143" y="2620"/>
                  </a:lnTo>
                  <a:cubicBezTo>
                    <a:pt x="0" y="2739"/>
                    <a:pt x="0" y="2930"/>
                    <a:pt x="143" y="3049"/>
                  </a:cubicBezTo>
                  <a:lnTo>
                    <a:pt x="238" y="3144"/>
                  </a:lnTo>
                  <a:cubicBezTo>
                    <a:pt x="381" y="3311"/>
                    <a:pt x="476" y="3525"/>
                    <a:pt x="429" y="3763"/>
                  </a:cubicBezTo>
                  <a:cubicBezTo>
                    <a:pt x="381" y="4192"/>
                    <a:pt x="524" y="4621"/>
                    <a:pt x="810" y="4906"/>
                  </a:cubicBezTo>
                  <a:lnTo>
                    <a:pt x="977" y="5073"/>
                  </a:lnTo>
                  <a:lnTo>
                    <a:pt x="2024" y="4001"/>
                  </a:lnTo>
                  <a:cubicBezTo>
                    <a:pt x="2286" y="3751"/>
                    <a:pt x="2626" y="3626"/>
                    <a:pt x="2965" y="3626"/>
                  </a:cubicBezTo>
                  <a:cubicBezTo>
                    <a:pt x="3304" y="3626"/>
                    <a:pt x="3644" y="3751"/>
                    <a:pt x="3906" y="4001"/>
                  </a:cubicBezTo>
                  <a:cubicBezTo>
                    <a:pt x="4001" y="4097"/>
                    <a:pt x="4072" y="4216"/>
                    <a:pt x="4144" y="4335"/>
                  </a:cubicBezTo>
                  <a:cubicBezTo>
                    <a:pt x="4191" y="4330"/>
                    <a:pt x="4239" y="4327"/>
                    <a:pt x="4285" y="4327"/>
                  </a:cubicBezTo>
                  <a:cubicBezTo>
                    <a:pt x="5143" y="4327"/>
                    <a:pt x="5775" y="5142"/>
                    <a:pt x="5549" y="5978"/>
                  </a:cubicBezTo>
                  <a:cubicBezTo>
                    <a:pt x="5620" y="6049"/>
                    <a:pt x="5692" y="6097"/>
                    <a:pt x="5763" y="6145"/>
                  </a:cubicBezTo>
                  <a:cubicBezTo>
                    <a:pt x="6097" y="6478"/>
                    <a:pt x="6216" y="6978"/>
                    <a:pt x="6120" y="7431"/>
                  </a:cubicBezTo>
                  <a:cubicBezTo>
                    <a:pt x="6192" y="7478"/>
                    <a:pt x="6240" y="7526"/>
                    <a:pt x="6311" y="7597"/>
                  </a:cubicBezTo>
                  <a:cubicBezTo>
                    <a:pt x="6597" y="7883"/>
                    <a:pt x="6740" y="8312"/>
                    <a:pt x="6692" y="8717"/>
                  </a:cubicBezTo>
                  <a:cubicBezTo>
                    <a:pt x="6849" y="8853"/>
                    <a:pt x="7018" y="8911"/>
                    <a:pt x="7178" y="8911"/>
                  </a:cubicBezTo>
                  <a:cubicBezTo>
                    <a:pt x="7747" y="8911"/>
                    <a:pt x="8212" y="8184"/>
                    <a:pt x="7692" y="7645"/>
                  </a:cubicBezTo>
                  <a:lnTo>
                    <a:pt x="7692" y="7645"/>
                  </a:lnTo>
                  <a:cubicBezTo>
                    <a:pt x="7854" y="7807"/>
                    <a:pt x="8035" y="7874"/>
                    <a:pt x="8209" y="7874"/>
                  </a:cubicBezTo>
                  <a:cubicBezTo>
                    <a:pt x="8778" y="7874"/>
                    <a:pt x="9269" y="7150"/>
                    <a:pt x="8740" y="6621"/>
                  </a:cubicBezTo>
                  <a:lnTo>
                    <a:pt x="8740" y="6621"/>
                  </a:lnTo>
                  <a:cubicBezTo>
                    <a:pt x="8899" y="6780"/>
                    <a:pt x="9076" y="6847"/>
                    <a:pt x="9246" y="6847"/>
                  </a:cubicBezTo>
                  <a:cubicBezTo>
                    <a:pt x="9812" y="6847"/>
                    <a:pt x="10295" y="6104"/>
                    <a:pt x="9764" y="5573"/>
                  </a:cubicBezTo>
                  <a:lnTo>
                    <a:pt x="8288" y="4097"/>
                  </a:lnTo>
                  <a:lnTo>
                    <a:pt x="7502" y="3311"/>
                  </a:lnTo>
                  <a:cubicBezTo>
                    <a:pt x="7462" y="3314"/>
                    <a:pt x="7422" y="3315"/>
                    <a:pt x="7382" y="3315"/>
                  </a:cubicBezTo>
                  <a:cubicBezTo>
                    <a:pt x="7113" y="3315"/>
                    <a:pt x="6846" y="3248"/>
                    <a:pt x="6597" y="3144"/>
                  </a:cubicBezTo>
                  <a:lnTo>
                    <a:pt x="5978" y="3763"/>
                  </a:lnTo>
                  <a:cubicBezTo>
                    <a:pt x="5692" y="4049"/>
                    <a:pt x="5329" y="4192"/>
                    <a:pt x="4968" y="4192"/>
                  </a:cubicBezTo>
                  <a:cubicBezTo>
                    <a:pt x="4608" y="4192"/>
                    <a:pt x="4251" y="4049"/>
                    <a:pt x="3977" y="3763"/>
                  </a:cubicBezTo>
                  <a:lnTo>
                    <a:pt x="3953" y="3763"/>
                  </a:lnTo>
                  <a:cubicBezTo>
                    <a:pt x="3406" y="3192"/>
                    <a:pt x="3429" y="2311"/>
                    <a:pt x="3977" y="1763"/>
                  </a:cubicBezTo>
                  <a:lnTo>
                    <a:pt x="4954" y="786"/>
                  </a:lnTo>
                  <a:cubicBezTo>
                    <a:pt x="4704" y="516"/>
                    <a:pt x="4345" y="373"/>
                    <a:pt x="3972" y="373"/>
                  </a:cubicBezTo>
                  <a:cubicBezTo>
                    <a:pt x="3918" y="373"/>
                    <a:pt x="3864" y="376"/>
                    <a:pt x="3810" y="382"/>
                  </a:cubicBezTo>
                  <a:cubicBezTo>
                    <a:pt x="3768" y="390"/>
                    <a:pt x="3727" y="394"/>
                    <a:pt x="3686" y="394"/>
                  </a:cubicBezTo>
                  <a:cubicBezTo>
                    <a:pt x="3498" y="394"/>
                    <a:pt x="3328" y="309"/>
                    <a:pt x="3191" y="191"/>
                  </a:cubicBezTo>
                  <a:lnTo>
                    <a:pt x="3096" y="96"/>
                  </a:lnTo>
                  <a:cubicBezTo>
                    <a:pt x="3048" y="48"/>
                    <a:pt x="2953" y="1"/>
                    <a:pt x="2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41" name="Google Shape;623;p66"/>
            <p:cNvSpPr/>
            <p:nvPr/>
          </p:nvSpPr>
          <p:spPr>
            <a:xfrm>
              <a:off x="2894625" y="3231225"/>
              <a:ext cx="167325" cy="122525"/>
            </a:xfrm>
            <a:custGeom>
              <a:avLst/>
              <a:ahLst/>
              <a:rect l="l" t="t" r="r" b="b"/>
              <a:pathLst>
                <a:path w="6693" h="4901" extrusionOk="0">
                  <a:moveTo>
                    <a:pt x="3837" y="0"/>
                  </a:moveTo>
                  <a:cubicBezTo>
                    <a:pt x="3757" y="0"/>
                    <a:pt x="3680" y="30"/>
                    <a:pt x="3620" y="90"/>
                  </a:cubicBezTo>
                  <a:lnTo>
                    <a:pt x="3525" y="185"/>
                  </a:lnTo>
                  <a:cubicBezTo>
                    <a:pt x="3388" y="303"/>
                    <a:pt x="3218" y="388"/>
                    <a:pt x="3030" y="388"/>
                  </a:cubicBezTo>
                  <a:cubicBezTo>
                    <a:pt x="2989" y="388"/>
                    <a:pt x="2948" y="384"/>
                    <a:pt x="2906" y="376"/>
                  </a:cubicBezTo>
                  <a:cubicBezTo>
                    <a:pt x="2851" y="369"/>
                    <a:pt x="2797" y="367"/>
                    <a:pt x="2743" y="367"/>
                  </a:cubicBezTo>
                  <a:cubicBezTo>
                    <a:pt x="2370" y="367"/>
                    <a:pt x="2012" y="507"/>
                    <a:pt x="1763" y="757"/>
                  </a:cubicBezTo>
                  <a:lnTo>
                    <a:pt x="310" y="2209"/>
                  </a:lnTo>
                  <a:cubicBezTo>
                    <a:pt x="0" y="2495"/>
                    <a:pt x="0" y="2995"/>
                    <a:pt x="286" y="3305"/>
                  </a:cubicBezTo>
                  <a:cubicBezTo>
                    <a:pt x="441" y="3460"/>
                    <a:pt x="643" y="3537"/>
                    <a:pt x="846" y="3537"/>
                  </a:cubicBezTo>
                  <a:cubicBezTo>
                    <a:pt x="1048" y="3537"/>
                    <a:pt x="1250" y="3460"/>
                    <a:pt x="1405" y="3305"/>
                  </a:cubicBezTo>
                  <a:lnTo>
                    <a:pt x="2405" y="2305"/>
                  </a:lnTo>
                  <a:cubicBezTo>
                    <a:pt x="2642" y="2541"/>
                    <a:pt x="2975" y="2680"/>
                    <a:pt x="3309" y="2680"/>
                  </a:cubicBezTo>
                  <a:cubicBezTo>
                    <a:pt x="3414" y="2680"/>
                    <a:pt x="3518" y="2666"/>
                    <a:pt x="3620" y="2638"/>
                  </a:cubicBezTo>
                  <a:lnTo>
                    <a:pt x="5882" y="4900"/>
                  </a:lnTo>
                  <a:cubicBezTo>
                    <a:pt x="6192" y="4591"/>
                    <a:pt x="6335" y="4162"/>
                    <a:pt x="6263" y="3733"/>
                  </a:cubicBezTo>
                  <a:cubicBezTo>
                    <a:pt x="6240" y="3519"/>
                    <a:pt x="6311" y="3281"/>
                    <a:pt x="6478" y="3138"/>
                  </a:cubicBezTo>
                  <a:lnTo>
                    <a:pt x="6573" y="3043"/>
                  </a:lnTo>
                  <a:cubicBezTo>
                    <a:pt x="6692" y="2924"/>
                    <a:pt x="6692" y="2709"/>
                    <a:pt x="6573" y="2590"/>
                  </a:cubicBezTo>
                  <a:lnTo>
                    <a:pt x="6573" y="2614"/>
                  </a:lnTo>
                  <a:lnTo>
                    <a:pt x="4073" y="90"/>
                  </a:lnTo>
                  <a:cubicBezTo>
                    <a:pt x="4001" y="30"/>
                    <a:pt x="3918" y="0"/>
                    <a:pt x="3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42" name="Google Shape;624;p66"/>
            <p:cNvSpPr/>
            <p:nvPr/>
          </p:nvSpPr>
          <p:spPr>
            <a:xfrm>
              <a:off x="2958783" y="3447804"/>
              <a:ext cx="596" cy="598"/>
            </a:xfrm>
            <a:custGeom>
              <a:avLst/>
              <a:ahLst/>
              <a:rect l="l" t="t" r="r" b="b"/>
              <a:pathLst>
                <a:path w="495" h="496" extrusionOk="0">
                  <a:moveTo>
                    <a:pt x="495" y="495"/>
                  </a:moveTo>
                  <a:lnTo>
                    <a:pt x="495" y="495"/>
                  </a:lnTo>
                  <a:lnTo>
                    <a:pt x="0" y="1"/>
                  </a:lnTo>
                  <a:lnTo>
                    <a:pt x="495" y="495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478;p55"/>
          <p:cNvSpPr txBox="1">
            <a:spLocks noGrp="1"/>
          </p:cNvSpPr>
          <p:nvPr>
            <p:ph type="title"/>
          </p:nvPr>
        </p:nvSpPr>
        <p:spPr>
          <a:xfrm>
            <a:off x="3060500" y="652125"/>
            <a:ext cx="35838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</a:p>
        </p:txBody>
      </p:sp>
      <p:sp>
        <p:nvSpPr>
          <p:cNvPr id="1048598" name="Google Shape;479;p55"/>
          <p:cNvSpPr txBox="1">
            <a:spLocks noGrp="1"/>
          </p:cNvSpPr>
          <p:nvPr>
            <p:ph type="subTitle" idx="3"/>
          </p:nvPr>
        </p:nvSpPr>
        <p:spPr>
          <a:xfrm>
            <a:off x="1903925" y="1764240"/>
            <a:ext cx="2486100" cy="401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</a:p>
        </p:txBody>
      </p:sp>
      <p:sp>
        <p:nvSpPr>
          <p:cNvPr id="1048599" name="Google Shape;480;p55"/>
          <p:cNvSpPr txBox="1">
            <a:spLocks noGrp="1"/>
          </p:cNvSpPr>
          <p:nvPr>
            <p:ph type="subTitle" idx="1"/>
          </p:nvPr>
        </p:nvSpPr>
        <p:spPr>
          <a:xfrm>
            <a:off x="5859325" y="1764240"/>
            <a:ext cx="2486100" cy="401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</a:p>
        </p:txBody>
      </p:sp>
      <p:sp>
        <p:nvSpPr>
          <p:cNvPr id="1048600" name="Google Shape;481;p55"/>
          <p:cNvSpPr txBox="1">
            <a:spLocks noGrp="1"/>
          </p:cNvSpPr>
          <p:nvPr>
            <p:ph type="subTitle" idx="2"/>
          </p:nvPr>
        </p:nvSpPr>
        <p:spPr>
          <a:xfrm>
            <a:off x="5859325" y="2165267"/>
            <a:ext cx="2486100" cy="618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Refers to what was used during the design phase</a:t>
            </a:r>
          </a:p>
        </p:txBody>
      </p:sp>
      <p:sp>
        <p:nvSpPr>
          <p:cNvPr id="1048601" name="Google Shape;482;p55"/>
          <p:cNvSpPr txBox="1">
            <a:spLocks noGrp="1"/>
          </p:cNvSpPr>
          <p:nvPr>
            <p:ph type="subTitle" idx="4"/>
          </p:nvPr>
        </p:nvSpPr>
        <p:spPr>
          <a:xfrm>
            <a:off x="1903925" y="2165267"/>
            <a:ext cx="2486100" cy="618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UI</a:t>
            </a:r>
          </a:p>
        </p:txBody>
      </p:sp>
      <p:sp>
        <p:nvSpPr>
          <p:cNvPr id="1048602" name="Google Shape;483;p55"/>
          <p:cNvSpPr txBox="1">
            <a:spLocks noGrp="1"/>
          </p:cNvSpPr>
          <p:nvPr>
            <p:ph type="subTitle" idx="7"/>
          </p:nvPr>
        </p:nvSpPr>
        <p:spPr>
          <a:xfrm>
            <a:off x="3881575" y="3215968"/>
            <a:ext cx="2486100" cy="461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Designs </a:t>
            </a:r>
          </a:p>
        </p:txBody>
      </p:sp>
      <p:sp>
        <p:nvSpPr>
          <p:cNvPr id="1048603" name="Google Shape;484;p55"/>
          <p:cNvSpPr txBox="1">
            <a:spLocks noGrp="1"/>
          </p:cNvSpPr>
          <p:nvPr>
            <p:ph type="subTitle" idx="8"/>
          </p:nvPr>
        </p:nvSpPr>
        <p:spPr>
          <a:xfrm>
            <a:off x="3881625" y="3610337"/>
            <a:ext cx="2486100" cy="618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design of the system </a:t>
            </a:r>
          </a:p>
        </p:txBody>
      </p:sp>
      <p:sp>
        <p:nvSpPr>
          <p:cNvPr id="1048604" name="Google Shape;485;p55"/>
          <p:cNvSpPr txBox="1">
            <a:spLocks noGrp="1"/>
          </p:cNvSpPr>
          <p:nvPr>
            <p:ph type="title" idx="9"/>
          </p:nvPr>
        </p:nvSpPr>
        <p:spPr>
          <a:xfrm>
            <a:off x="798575" y="1776765"/>
            <a:ext cx="1039200" cy="6675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</a:p>
        </p:txBody>
      </p:sp>
      <p:sp>
        <p:nvSpPr>
          <p:cNvPr id="1048605" name="Google Shape;486;p55"/>
          <p:cNvSpPr txBox="1">
            <a:spLocks noGrp="1"/>
          </p:cNvSpPr>
          <p:nvPr>
            <p:ph type="title" idx="13"/>
          </p:nvPr>
        </p:nvSpPr>
        <p:spPr>
          <a:xfrm>
            <a:off x="4753975" y="1762826"/>
            <a:ext cx="1039200" cy="6675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</a:p>
        </p:txBody>
      </p:sp>
      <p:sp>
        <p:nvSpPr>
          <p:cNvPr id="1048606" name="Google Shape;487;p55"/>
          <p:cNvSpPr txBox="1">
            <a:spLocks noGrp="1"/>
          </p:cNvSpPr>
          <p:nvPr>
            <p:ph type="title" idx="14"/>
          </p:nvPr>
        </p:nvSpPr>
        <p:spPr>
          <a:xfrm>
            <a:off x="2776275" y="3221623"/>
            <a:ext cx="1039200" cy="6675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492;p56"/>
          <p:cNvSpPr txBox="1">
            <a:spLocks noGrp="1"/>
          </p:cNvSpPr>
          <p:nvPr>
            <p:ph type="title"/>
          </p:nvPr>
        </p:nvSpPr>
        <p:spPr>
          <a:xfrm>
            <a:off x="2335725" y="916828"/>
            <a:ext cx="4323000" cy="497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</a:p>
        </p:txBody>
      </p:sp>
      <p:sp>
        <p:nvSpPr>
          <p:cNvPr id="1048612" name="Google Shape;493;p56"/>
          <p:cNvSpPr txBox="1">
            <a:spLocks noGrp="1"/>
          </p:cNvSpPr>
          <p:nvPr>
            <p:ph type="subTitle" idx="1"/>
          </p:nvPr>
        </p:nvSpPr>
        <p:spPr>
          <a:xfrm>
            <a:off x="1248500" y="1662000"/>
            <a:ext cx="7184400" cy="19713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 Interface (UI) refers to any method or means by which the end-user of a product interacts with or controls a product, software or hardware device.  This includes screens, keyboards or a mouse.</a:t>
            </a:r>
          </a:p>
          <a:p>
            <a:pPr algn="ctr" indent="0" lvl="0" marL="0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498;p57"/>
          <p:cNvSpPr txBox="1">
            <a:spLocks noGrp="1"/>
          </p:cNvSpPr>
          <p:nvPr>
            <p:ph type="title"/>
          </p:nvPr>
        </p:nvSpPr>
        <p:spPr>
          <a:xfrm>
            <a:off x="744750" y="907413"/>
            <a:ext cx="4323000" cy="497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</a:p>
        </p:txBody>
      </p:sp>
      <p:sp>
        <p:nvSpPr>
          <p:cNvPr id="1048618" name="Google Shape;499;p57"/>
          <p:cNvSpPr txBox="1">
            <a:spLocks noGrp="1"/>
          </p:cNvSpPr>
          <p:nvPr>
            <p:ph type="subTitle" idx="1"/>
          </p:nvPr>
        </p:nvSpPr>
        <p:spPr>
          <a:xfrm>
            <a:off x="686600" y="1689199"/>
            <a:ext cx="5458200" cy="1886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-342900" lvl="0" marL="457200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sz="7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1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Figma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sz="11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Andriod studio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sz="11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studio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sz="11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Studio code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id="7"/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8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id="10"/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Design Process</a:t>
            </a:r>
          </a:p>
        </p:txBody>
      </p:sp>
      <p:sp>
        <p:nvSpPr>
          <p:cNvPr id="1048625" name="Subtitle 4"/>
          <p:cNvSpPr>
            <a:spLocks noGrp="1"/>
          </p:cNvSpPr>
          <p:nvPr>
            <p:ph type="subTitle" idx="1"/>
          </p:nvPr>
        </p:nvSpPr>
        <p:spPr>
          <a:solidFill>
            <a:srgbClr val="FCD50A"/>
          </a:solidFill>
        </p:spPr>
        <p:txBody>
          <a:bodyPr/>
          <a:p>
            <a:endParaRPr dirty="0" lang="en-US"/>
          </a:p>
        </p:txBody>
      </p:sp>
      <p:sp>
        <p:nvSpPr>
          <p:cNvPr id="1048626" name="Subtitle 5"/>
          <p:cNvSpPr>
            <a:spLocks noGrp="1"/>
          </p:cNvSpPr>
          <p:nvPr>
            <p:ph type="subTitle" idx="2"/>
          </p:nvPr>
        </p:nvSpPr>
        <p:spPr/>
        <p:txBody>
          <a:bodyPr/>
          <a:p>
            <a:pPr algn="l"/>
            <a:r>
              <a:rPr dirty="0" sz="2400" lang="en-US">
                <a:latin typeface="Vidaloka" panose="020B0604020202020204" charset="0"/>
              </a:rPr>
              <a:t>User Persona</a:t>
            </a:r>
          </a:p>
          <a:p>
            <a:pPr algn="l"/>
            <a:r>
              <a:rPr dirty="0" sz="2400" lang="en-US">
                <a:latin typeface="Vidaloka" panose="020B0604020202020204" charset="0"/>
              </a:rPr>
              <a:t>Design System of Competitors</a:t>
            </a:r>
          </a:p>
          <a:p>
            <a:pPr algn="l"/>
            <a:r>
              <a:rPr dirty="0" sz="2400" lang="en-US">
                <a:latin typeface="Vidaloka" panose="020B0604020202020204" charset="0"/>
              </a:rPr>
              <a:t>Software Tools</a:t>
            </a:r>
          </a:p>
        </p:txBody>
      </p:sp>
      <p:sp>
        <p:nvSpPr>
          <p:cNvPr id="1048627" name="TextBox 7"/>
          <p:cNvSpPr txBox="1"/>
          <p:nvPr/>
        </p:nvSpPr>
        <p:spPr>
          <a:xfrm>
            <a:off x="865133" y="1200326"/>
            <a:ext cx="4820306" cy="307777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Design Research </a:t>
            </a:r>
          </a:p>
        </p:txBody>
      </p:sp>
      <p:sp>
        <p:nvSpPr>
          <p:cNvPr id="1048628" name="TextBox 8"/>
          <p:cNvSpPr txBox="1"/>
          <p:nvPr/>
        </p:nvSpPr>
        <p:spPr>
          <a:xfrm>
            <a:off x="4422885" y="1123805"/>
            <a:ext cx="4820306" cy="307777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Sketching</a:t>
            </a:r>
          </a:p>
        </p:txBody>
      </p:sp>
      <p:pic>
        <p:nvPicPr>
          <p:cNvPr id="2097153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798114" y="1774427"/>
            <a:ext cx="1160251" cy="2060836"/>
          </a:xfrm>
          <a:prstGeom prst="rect"/>
        </p:spPr>
      </p:pic>
      <p:pic>
        <p:nvPicPr>
          <p:cNvPr id="2097154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958365" y="1774427"/>
            <a:ext cx="1160251" cy="2060836"/>
          </a:xfrm>
          <a:prstGeom prst="rect"/>
        </p:spPr>
      </p:pic>
      <p:pic>
        <p:nvPicPr>
          <p:cNvPr id="2097155" name="Picture 14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118616" y="1774427"/>
            <a:ext cx="1160251" cy="206083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Design Process</a:t>
            </a:r>
          </a:p>
        </p:txBody>
      </p:sp>
      <p:sp>
        <p:nvSpPr>
          <p:cNvPr id="1048630" name="Subtitle 4"/>
          <p:cNvSpPr>
            <a:spLocks noGrp="1"/>
          </p:cNvSpPr>
          <p:nvPr>
            <p:ph type="subTitle" idx="1"/>
          </p:nvPr>
        </p:nvSpPr>
        <p:spPr>
          <a:solidFill>
            <a:srgbClr val="FFCA29"/>
          </a:solidFill>
        </p:spPr>
        <p:txBody>
          <a:bodyPr/>
          <a:p>
            <a:endParaRPr dirty="0" lang="en-US"/>
          </a:p>
        </p:txBody>
      </p:sp>
      <p:sp>
        <p:nvSpPr>
          <p:cNvPr id="1048631" name="Subtitle 5"/>
          <p:cNvSpPr>
            <a:spLocks noGrp="1"/>
          </p:cNvSpPr>
          <p:nvPr>
            <p:ph type="subTitle" idx="2"/>
          </p:nvPr>
        </p:nvSpPr>
        <p:spPr>
          <a:xfrm>
            <a:off x="354511" y="1537663"/>
            <a:ext cx="3957600" cy="2889000"/>
          </a:xfrm>
          <a:solidFill>
            <a:srgbClr val="FCD50A"/>
          </a:solidFill>
        </p:spPr>
        <p:txBody>
          <a:bodyPr/>
          <a:p>
            <a:r>
              <a:rPr dirty="0" lang="en-US" err="1"/>
              <a:t>ccccccc</a:t>
            </a:r>
            <a:endParaRPr dirty="0" lang="en-US"/>
          </a:p>
        </p:txBody>
      </p:sp>
      <p:sp>
        <p:nvSpPr>
          <p:cNvPr id="1048632" name="TextBox 7"/>
          <p:cNvSpPr txBox="1"/>
          <p:nvPr/>
        </p:nvSpPr>
        <p:spPr>
          <a:xfrm>
            <a:off x="865133" y="1200326"/>
            <a:ext cx="4820306" cy="307777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 err="1"/>
              <a:t>Moodboard</a:t>
            </a:r>
            <a:endParaRPr dirty="0" lang="en-US"/>
          </a:p>
        </p:txBody>
      </p:sp>
      <p:sp>
        <p:nvSpPr>
          <p:cNvPr id="1048633" name="TextBox 8"/>
          <p:cNvSpPr txBox="1"/>
          <p:nvPr/>
        </p:nvSpPr>
        <p:spPr>
          <a:xfrm>
            <a:off x="4422885" y="1123805"/>
            <a:ext cx="4820306" cy="307777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Design System</a:t>
            </a:r>
          </a:p>
        </p:txBody>
      </p:sp>
      <p:pic>
        <p:nvPicPr>
          <p:cNvPr id="2097156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98582" y="1690704"/>
            <a:ext cx="3810812" cy="2540541"/>
          </a:xfrm>
          <a:prstGeom prst="rect"/>
        </p:spPr>
      </p:pic>
      <p:pic>
        <p:nvPicPr>
          <p:cNvPr id="2097157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55749" y="1750970"/>
            <a:ext cx="3755123" cy="242000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User Interface Design</a:t>
            </a:r>
          </a:p>
        </p:txBody>
      </p:sp>
      <p:sp>
        <p:nvSpPr>
          <p:cNvPr id="1048635" name="Subtitle 2"/>
          <p:cNvSpPr>
            <a:spLocks noGrp="1"/>
          </p:cNvSpPr>
          <p:nvPr>
            <p:ph type="subTitle" idx="1"/>
          </p:nvPr>
        </p:nvSpPr>
        <p:spPr>
          <a:solidFill>
            <a:srgbClr val="FCD50A"/>
          </a:solidFill>
        </p:spPr>
        <p:txBody>
          <a:bodyPr/>
          <a:p>
            <a:endParaRPr dirty="0" lang="en-US"/>
          </a:p>
        </p:txBody>
      </p:sp>
      <p:sp>
        <p:nvSpPr>
          <p:cNvPr id="1048636" name="Subtitle 3"/>
          <p:cNvSpPr>
            <a:spLocks noGrp="1"/>
          </p:cNvSpPr>
          <p:nvPr>
            <p:ph type="subTitle" idx="2"/>
          </p:nvPr>
        </p:nvSpPr>
        <p:spPr>
          <a:solidFill>
            <a:srgbClr val="FCD50A"/>
          </a:solidFill>
        </p:spPr>
        <p:txBody>
          <a:bodyPr/>
          <a:p>
            <a:endParaRPr dirty="0" lang="en-US"/>
          </a:p>
        </p:txBody>
      </p:sp>
      <p:pic>
        <p:nvPicPr>
          <p:cNvPr id="2097158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800601" y="1537663"/>
            <a:ext cx="3486150" cy="2888999"/>
          </a:xfrm>
          <a:prstGeom prst="rect"/>
        </p:spPr>
      </p:pic>
      <p:sp>
        <p:nvSpPr>
          <p:cNvPr id="1048637" name="TextBox 6"/>
          <p:cNvSpPr txBox="1"/>
          <p:nvPr/>
        </p:nvSpPr>
        <p:spPr>
          <a:xfrm>
            <a:off x="4572000" y="1229885"/>
            <a:ext cx="4820306" cy="307777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Prototype</a:t>
            </a:r>
          </a:p>
        </p:txBody>
      </p:sp>
      <p:sp>
        <p:nvSpPr>
          <p:cNvPr id="1048638" name="TextBox 7"/>
          <p:cNvSpPr txBox="1"/>
          <p:nvPr/>
        </p:nvSpPr>
        <p:spPr>
          <a:xfrm>
            <a:off x="562303" y="1229884"/>
            <a:ext cx="4820306" cy="307777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User Interface</a:t>
            </a:r>
          </a:p>
        </p:txBody>
      </p:sp>
      <p:pic>
        <p:nvPicPr>
          <p:cNvPr id="2097159" name="Picture 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b="6024"/>
          <a:stretch>
            <a:fillRect/>
          </a:stretch>
        </p:blipFill>
        <p:spPr>
          <a:xfrm>
            <a:off x="1044934" y="1537661"/>
            <a:ext cx="3006555" cy="2841626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Google Shape;504;p5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FINDMOTO</a:t>
            </a:r>
          </a:p>
        </p:txBody>
      </p:sp>
      <p:cxnSp>
        <p:nvCxnSpPr>
          <p:cNvPr id="3145752" name="Google Shape;505;p58"/>
          <p:cNvCxnSpPr>
            <a:cxnSpLocks/>
          </p:cNvCxnSpPr>
          <p:nvPr/>
        </p:nvCxnSpPr>
        <p:spPr>
          <a:xfrm>
            <a:off x="4255600" y="2758055"/>
            <a:ext cx="9093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8641" name="Google Shape;506;p58"/>
          <p:cNvSpPr txBox="1"/>
          <p:nvPr/>
        </p:nvSpPr>
        <p:spPr>
          <a:xfrm>
            <a:off x="4255600" y="1269850"/>
            <a:ext cx="2351400" cy="345600"/>
          </a:xfrm>
          <a:prstGeom prst="rect"/>
          <a:noFill/>
          <a:ln>
            <a:noFill/>
          </a:ln>
        </p:spPr>
        <p:txBody>
          <a:bodyPr anchor="ctr" anchorCtr="0" bIns="0" lIns="0" rIns="0" spcFirstLastPara="1" tIns="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300" lang="en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Log In / sign up</a:t>
            </a:r>
            <a:endParaRPr sz="230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048642" name="Google Shape;507;p58"/>
          <p:cNvSpPr txBox="1"/>
          <p:nvPr/>
        </p:nvSpPr>
        <p:spPr>
          <a:xfrm>
            <a:off x="4702792" y="1667928"/>
            <a:ext cx="1530000" cy="464100"/>
          </a:xfrm>
          <a:prstGeom prst="rect"/>
          <a:noFill/>
          <a:ln>
            <a:noFill/>
          </a:ln>
        </p:spPr>
        <p:txBody>
          <a:bodyPr anchor="ctr" anchorCtr="0" bIns="91425" lIns="0" rIns="91425" spcFirstLastPara="1" tIns="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Users choose one 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3" name="Google Shape;508;p58"/>
          <p:cNvGrpSpPr/>
          <p:nvPr/>
        </p:nvGrpSpPr>
        <p:grpSpPr>
          <a:xfrm>
            <a:off x="5343512" y="2622182"/>
            <a:ext cx="248561" cy="271745"/>
            <a:chOff x="1687350" y="3618725"/>
            <a:chExt cx="270175" cy="295375"/>
          </a:xfrm>
        </p:grpSpPr>
        <p:sp>
          <p:nvSpPr>
            <p:cNvPr id="1048643" name="Google Shape;509;p58"/>
            <p:cNvSpPr/>
            <p:nvPr/>
          </p:nvSpPr>
          <p:spPr>
            <a:xfrm>
              <a:off x="1829900" y="3808550"/>
              <a:ext cx="18150" cy="35450"/>
            </a:xfrm>
            <a:custGeom>
              <a:avLst/>
              <a:ahLst/>
              <a:rect l="l" t="t" r="r" b="b"/>
              <a:pathLst>
                <a:path w="726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379" y="1418"/>
                  </a:lnTo>
                  <a:cubicBezTo>
                    <a:pt x="568" y="1418"/>
                    <a:pt x="725" y="1260"/>
                    <a:pt x="725" y="1040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44" name="Google Shape;510;p58"/>
            <p:cNvSpPr/>
            <p:nvPr/>
          </p:nvSpPr>
          <p:spPr>
            <a:xfrm>
              <a:off x="1795250" y="3755775"/>
              <a:ext cx="18125" cy="35450"/>
            </a:xfrm>
            <a:custGeom>
              <a:avLst/>
              <a:ahLst/>
              <a:rect l="l" t="t" r="r" b="b"/>
              <a:pathLst>
                <a:path w="725" h="1418" extrusionOk="0">
                  <a:moveTo>
                    <a:pt x="378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1071"/>
                  </a:lnTo>
                  <a:cubicBezTo>
                    <a:pt x="0" y="1260"/>
                    <a:pt x="189" y="1418"/>
                    <a:pt x="378" y="1418"/>
                  </a:cubicBezTo>
                  <a:lnTo>
                    <a:pt x="725" y="1418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45" name="Google Shape;511;p58"/>
            <p:cNvSpPr/>
            <p:nvPr/>
          </p:nvSpPr>
          <p:spPr>
            <a:xfrm>
              <a:off x="1687350" y="3618725"/>
              <a:ext cx="270175" cy="295375"/>
            </a:xfrm>
            <a:custGeom>
              <a:avLst/>
              <a:ahLst/>
              <a:rect l="l" t="t" r="r" b="b"/>
              <a:pathLst>
                <a:path w="10807" h="11815" extrusionOk="0">
                  <a:moveTo>
                    <a:pt x="6459" y="662"/>
                  </a:moveTo>
                  <a:cubicBezTo>
                    <a:pt x="6868" y="662"/>
                    <a:pt x="7183" y="977"/>
                    <a:pt x="7183" y="1355"/>
                  </a:cubicBezTo>
                  <a:cubicBezTo>
                    <a:pt x="7183" y="1765"/>
                    <a:pt x="6868" y="2080"/>
                    <a:pt x="6459" y="2080"/>
                  </a:cubicBezTo>
                  <a:lnTo>
                    <a:pt x="6459" y="1702"/>
                  </a:lnTo>
                  <a:cubicBezTo>
                    <a:pt x="6459" y="1513"/>
                    <a:pt x="6301" y="1355"/>
                    <a:pt x="6112" y="1355"/>
                  </a:cubicBezTo>
                  <a:lnTo>
                    <a:pt x="4726" y="1355"/>
                  </a:lnTo>
                  <a:cubicBezTo>
                    <a:pt x="4537" y="1355"/>
                    <a:pt x="4379" y="1513"/>
                    <a:pt x="4379" y="1702"/>
                  </a:cubicBezTo>
                  <a:lnTo>
                    <a:pt x="4379" y="2080"/>
                  </a:lnTo>
                  <a:cubicBezTo>
                    <a:pt x="3970" y="2017"/>
                    <a:pt x="3655" y="1702"/>
                    <a:pt x="3655" y="1355"/>
                  </a:cubicBezTo>
                  <a:cubicBezTo>
                    <a:pt x="3655" y="977"/>
                    <a:pt x="3970" y="662"/>
                    <a:pt x="4379" y="662"/>
                  </a:cubicBezTo>
                  <a:close/>
                  <a:moveTo>
                    <a:pt x="5387" y="4128"/>
                  </a:moveTo>
                  <a:cubicBezTo>
                    <a:pt x="5608" y="4128"/>
                    <a:pt x="5766" y="4285"/>
                    <a:pt x="5766" y="4474"/>
                  </a:cubicBezTo>
                  <a:lnTo>
                    <a:pt x="5766" y="4821"/>
                  </a:lnTo>
                  <a:lnTo>
                    <a:pt x="6112" y="4821"/>
                  </a:lnTo>
                  <a:cubicBezTo>
                    <a:pt x="6711" y="4821"/>
                    <a:pt x="7120" y="5293"/>
                    <a:pt x="7120" y="5860"/>
                  </a:cubicBezTo>
                  <a:cubicBezTo>
                    <a:pt x="7120" y="6049"/>
                    <a:pt x="6963" y="6207"/>
                    <a:pt x="6774" y="6207"/>
                  </a:cubicBezTo>
                  <a:cubicBezTo>
                    <a:pt x="6585" y="6207"/>
                    <a:pt x="6427" y="6049"/>
                    <a:pt x="6427" y="5860"/>
                  </a:cubicBezTo>
                  <a:cubicBezTo>
                    <a:pt x="6427" y="5640"/>
                    <a:pt x="6270" y="5482"/>
                    <a:pt x="6081" y="5482"/>
                  </a:cubicBezTo>
                  <a:lnTo>
                    <a:pt x="5703" y="5482"/>
                  </a:lnTo>
                  <a:lnTo>
                    <a:pt x="5703" y="6868"/>
                  </a:lnTo>
                  <a:lnTo>
                    <a:pt x="6081" y="6868"/>
                  </a:lnTo>
                  <a:cubicBezTo>
                    <a:pt x="6648" y="6868"/>
                    <a:pt x="7089" y="7341"/>
                    <a:pt x="7089" y="7908"/>
                  </a:cubicBezTo>
                  <a:lnTo>
                    <a:pt x="7089" y="8601"/>
                  </a:lnTo>
                  <a:cubicBezTo>
                    <a:pt x="7089" y="9200"/>
                    <a:pt x="6616" y="9641"/>
                    <a:pt x="6081" y="9641"/>
                  </a:cubicBezTo>
                  <a:lnTo>
                    <a:pt x="5703" y="9641"/>
                  </a:lnTo>
                  <a:lnTo>
                    <a:pt x="5703" y="9987"/>
                  </a:lnTo>
                  <a:cubicBezTo>
                    <a:pt x="5703" y="10176"/>
                    <a:pt x="5545" y="10334"/>
                    <a:pt x="5356" y="10334"/>
                  </a:cubicBezTo>
                  <a:cubicBezTo>
                    <a:pt x="5167" y="10334"/>
                    <a:pt x="5009" y="10176"/>
                    <a:pt x="5009" y="9987"/>
                  </a:cubicBezTo>
                  <a:lnTo>
                    <a:pt x="5009" y="9704"/>
                  </a:lnTo>
                  <a:lnTo>
                    <a:pt x="4631" y="9704"/>
                  </a:lnTo>
                  <a:cubicBezTo>
                    <a:pt x="4064" y="9704"/>
                    <a:pt x="3623" y="9231"/>
                    <a:pt x="3623" y="8664"/>
                  </a:cubicBezTo>
                  <a:cubicBezTo>
                    <a:pt x="3623" y="8475"/>
                    <a:pt x="3781" y="8318"/>
                    <a:pt x="3970" y="8318"/>
                  </a:cubicBezTo>
                  <a:cubicBezTo>
                    <a:pt x="4159" y="8318"/>
                    <a:pt x="4316" y="8475"/>
                    <a:pt x="4316" y="8664"/>
                  </a:cubicBezTo>
                  <a:cubicBezTo>
                    <a:pt x="4316" y="8885"/>
                    <a:pt x="4505" y="9042"/>
                    <a:pt x="4694" y="9042"/>
                  </a:cubicBezTo>
                  <a:lnTo>
                    <a:pt x="5041" y="9042"/>
                  </a:lnTo>
                  <a:lnTo>
                    <a:pt x="5041" y="7625"/>
                  </a:lnTo>
                  <a:lnTo>
                    <a:pt x="4694" y="7625"/>
                  </a:lnTo>
                  <a:lnTo>
                    <a:pt x="4694" y="7593"/>
                  </a:lnTo>
                  <a:cubicBezTo>
                    <a:pt x="4096" y="7593"/>
                    <a:pt x="3655" y="7120"/>
                    <a:pt x="3655" y="6553"/>
                  </a:cubicBezTo>
                  <a:lnTo>
                    <a:pt x="3655" y="5860"/>
                  </a:lnTo>
                  <a:cubicBezTo>
                    <a:pt x="3655" y="5262"/>
                    <a:pt x="4127" y="4821"/>
                    <a:pt x="4694" y="4821"/>
                  </a:cubicBezTo>
                  <a:lnTo>
                    <a:pt x="5041" y="4821"/>
                  </a:lnTo>
                  <a:lnTo>
                    <a:pt x="5041" y="4474"/>
                  </a:lnTo>
                  <a:cubicBezTo>
                    <a:pt x="5041" y="4285"/>
                    <a:pt x="5198" y="4128"/>
                    <a:pt x="5387" y="4128"/>
                  </a:cubicBezTo>
                  <a:close/>
                  <a:moveTo>
                    <a:pt x="4379" y="0"/>
                  </a:moveTo>
                  <a:cubicBezTo>
                    <a:pt x="3623" y="0"/>
                    <a:pt x="2993" y="662"/>
                    <a:pt x="2993" y="1387"/>
                  </a:cubicBezTo>
                  <a:cubicBezTo>
                    <a:pt x="2993" y="2143"/>
                    <a:pt x="3623" y="2773"/>
                    <a:pt x="4379" y="2773"/>
                  </a:cubicBezTo>
                  <a:lnTo>
                    <a:pt x="4379" y="2899"/>
                  </a:lnTo>
                  <a:cubicBezTo>
                    <a:pt x="3781" y="3025"/>
                    <a:pt x="3277" y="3277"/>
                    <a:pt x="2804" y="3592"/>
                  </a:cubicBezTo>
                  <a:lnTo>
                    <a:pt x="2332" y="3056"/>
                  </a:lnTo>
                  <a:lnTo>
                    <a:pt x="2584" y="2804"/>
                  </a:lnTo>
                  <a:cubicBezTo>
                    <a:pt x="2710" y="2710"/>
                    <a:pt x="2710" y="2458"/>
                    <a:pt x="2615" y="2332"/>
                  </a:cubicBezTo>
                  <a:lnTo>
                    <a:pt x="1701" y="1292"/>
                  </a:lnTo>
                  <a:cubicBezTo>
                    <a:pt x="1630" y="1203"/>
                    <a:pt x="1529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6"/>
                  </a:lnTo>
                  <a:cubicBezTo>
                    <a:pt x="1090" y="3770"/>
                    <a:pt x="1183" y="3809"/>
                    <a:pt x="1279" y="3809"/>
                  </a:cubicBezTo>
                  <a:cubicBezTo>
                    <a:pt x="1365" y="3809"/>
                    <a:pt x="1453" y="3777"/>
                    <a:pt x="1512" y="3718"/>
                  </a:cubicBezTo>
                  <a:lnTo>
                    <a:pt x="1764" y="3497"/>
                  </a:lnTo>
                  <a:lnTo>
                    <a:pt x="2237" y="4033"/>
                  </a:lnTo>
                  <a:cubicBezTo>
                    <a:pt x="1418" y="4852"/>
                    <a:pt x="914" y="5986"/>
                    <a:pt x="914" y="7247"/>
                  </a:cubicBezTo>
                  <a:cubicBezTo>
                    <a:pt x="914" y="9735"/>
                    <a:pt x="2930" y="11815"/>
                    <a:pt x="5387" y="11815"/>
                  </a:cubicBezTo>
                  <a:cubicBezTo>
                    <a:pt x="7876" y="11815"/>
                    <a:pt x="9893" y="9798"/>
                    <a:pt x="9893" y="7247"/>
                  </a:cubicBezTo>
                  <a:cubicBezTo>
                    <a:pt x="9893" y="5986"/>
                    <a:pt x="9389" y="4852"/>
                    <a:pt x="8538" y="4033"/>
                  </a:cubicBezTo>
                  <a:lnTo>
                    <a:pt x="9011" y="3497"/>
                  </a:lnTo>
                  <a:lnTo>
                    <a:pt x="9294" y="3718"/>
                  </a:lnTo>
                  <a:cubicBezTo>
                    <a:pt x="9368" y="3777"/>
                    <a:pt x="9450" y="3809"/>
                    <a:pt x="9528" y="3809"/>
                  </a:cubicBezTo>
                  <a:cubicBezTo>
                    <a:pt x="9616" y="3809"/>
                    <a:pt x="9700" y="3770"/>
                    <a:pt x="9767" y="3686"/>
                  </a:cubicBezTo>
                  <a:lnTo>
                    <a:pt x="10680" y="2615"/>
                  </a:lnTo>
                  <a:cubicBezTo>
                    <a:pt x="10806" y="2458"/>
                    <a:pt x="10806" y="2269"/>
                    <a:pt x="10649" y="2143"/>
                  </a:cubicBezTo>
                  <a:lnTo>
                    <a:pt x="9578" y="1229"/>
                  </a:lnTo>
                  <a:cubicBezTo>
                    <a:pt x="9509" y="1188"/>
                    <a:pt x="9434" y="1165"/>
                    <a:pt x="9361" y="1165"/>
                  </a:cubicBezTo>
                  <a:cubicBezTo>
                    <a:pt x="9267" y="1165"/>
                    <a:pt x="9176" y="1203"/>
                    <a:pt x="9105" y="1292"/>
                  </a:cubicBezTo>
                  <a:lnTo>
                    <a:pt x="8191" y="2332"/>
                  </a:lnTo>
                  <a:cubicBezTo>
                    <a:pt x="8065" y="2489"/>
                    <a:pt x="8065" y="2710"/>
                    <a:pt x="8223" y="2804"/>
                  </a:cubicBezTo>
                  <a:lnTo>
                    <a:pt x="8506" y="3056"/>
                  </a:lnTo>
                  <a:lnTo>
                    <a:pt x="8034" y="3592"/>
                  </a:lnTo>
                  <a:cubicBezTo>
                    <a:pt x="7561" y="3245"/>
                    <a:pt x="7057" y="3025"/>
                    <a:pt x="6459" y="2899"/>
                  </a:cubicBezTo>
                  <a:lnTo>
                    <a:pt x="6459" y="2773"/>
                  </a:lnTo>
                  <a:cubicBezTo>
                    <a:pt x="7215" y="2773"/>
                    <a:pt x="7845" y="2143"/>
                    <a:pt x="7845" y="1387"/>
                  </a:cubicBezTo>
                  <a:cubicBezTo>
                    <a:pt x="7845" y="662"/>
                    <a:pt x="7215" y="0"/>
                    <a:pt x="6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3145753" name="Google Shape;512;p58"/>
          <p:cNvCxnSpPr>
            <a:cxnSpLocks/>
            <a:stCxn id="513" idx="0"/>
            <a:endCxn id="1048642" idx="2"/>
          </p:cNvCxnSpPr>
          <p:nvPr/>
        </p:nvCxnSpPr>
        <p:spPr>
          <a:xfrm rot="10800000">
            <a:off x="5467792" y="2132028"/>
            <a:ext cx="0" cy="29370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8646" name="Google Shape;514;p58"/>
          <p:cNvSpPr/>
          <p:nvPr/>
        </p:nvSpPr>
        <p:spPr>
          <a:xfrm>
            <a:off x="3854928" y="2625933"/>
            <a:ext cx="230027" cy="264243"/>
          </a:xfrm>
          <a:custGeom>
            <a:avLst/>
            <a:ahLst/>
            <a:rect l="l" t="t" r="r" b="b"/>
            <a:pathLst>
              <a:path w="11059" h="12704" extrusionOk="0">
                <a:moveTo>
                  <a:pt x="5545" y="3449"/>
                </a:moveTo>
                <a:cubicBezTo>
                  <a:pt x="5797" y="3449"/>
                  <a:pt x="5955" y="3638"/>
                  <a:pt x="5955" y="3859"/>
                </a:cubicBezTo>
                <a:lnTo>
                  <a:pt x="5955" y="4111"/>
                </a:lnTo>
                <a:cubicBezTo>
                  <a:pt x="6427" y="4268"/>
                  <a:pt x="6774" y="4741"/>
                  <a:pt x="6774" y="5308"/>
                </a:cubicBezTo>
                <a:cubicBezTo>
                  <a:pt x="6774" y="5528"/>
                  <a:pt x="6585" y="5749"/>
                  <a:pt x="6333" y="5749"/>
                </a:cubicBezTo>
                <a:cubicBezTo>
                  <a:pt x="6081" y="5749"/>
                  <a:pt x="5955" y="5528"/>
                  <a:pt x="5955" y="5308"/>
                </a:cubicBezTo>
                <a:cubicBezTo>
                  <a:pt x="5955" y="5056"/>
                  <a:pt x="5734" y="4898"/>
                  <a:pt x="5545" y="4898"/>
                </a:cubicBezTo>
                <a:cubicBezTo>
                  <a:pt x="5293" y="4898"/>
                  <a:pt x="5104" y="5119"/>
                  <a:pt x="5104" y="5308"/>
                </a:cubicBezTo>
                <a:cubicBezTo>
                  <a:pt x="5104" y="5528"/>
                  <a:pt x="5419" y="5780"/>
                  <a:pt x="5766" y="6001"/>
                </a:cubicBezTo>
                <a:cubicBezTo>
                  <a:pt x="6207" y="6316"/>
                  <a:pt x="6774" y="6725"/>
                  <a:pt x="6774" y="7387"/>
                </a:cubicBezTo>
                <a:cubicBezTo>
                  <a:pt x="6774" y="7954"/>
                  <a:pt x="6427" y="8364"/>
                  <a:pt x="5923" y="8584"/>
                </a:cubicBezTo>
                <a:lnTo>
                  <a:pt x="5923" y="8836"/>
                </a:lnTo>
                <a:cubicBezTo>
                  <a:pt x="5923" y="9088"/>
                  <a:pt x="5734" y="9246"/>
                  <a:pt x="5545" y="9246"/>
                </a:cubicBezTo>
                <a:cubicBezTo>
                  <a:pt x="5293" y="9246"/>
                  <a:pt x="5104" y="9057"/>
                  <a:pt x="5104" y="8836"/>
                </a:cubicBezTo>
                <a:lnTo>
                  <a:pt x="5104" y="8584"/>
                </a:lnTo>
                <a:cubicBezTo>
                  <a:pt x="4632" y="8427"/>
                  <a:pt x="4285" y="7954"/>
                  <a:pt x="4285" y="7387"/>
                </a:cubicBezTo>
                <a:cubicBezTo>
                  <a:pt x="4285" y="7167"/>
                  <a:pt x="4474" y="7009"/>
                  <a:pt x="4726" y="7009"/>
                </a:cubicBezTo>
                <a:cubicBezTo>
                  <a:pt x="4947" y="7009"/>
                  <a:pt x="5104" y="7198"/>
                  <a:pt x="5104" y="7387"/>
                </a:cubicBezTo>
                <a:cubicBezTo>
                  <a:pt x="5104" y="7639"/>
                  <a:pt x="5293" y="7828"/>
                  <a:pt x="5545" y="7828"/>
                </a:cubicBezTo>
                <a:cubicBezTo>
                  <a:pt x="5766" y="7828"/>
                  <a:pt x="5923" y="7639"/>
                  <a:pt x="5923" y="7387"/>
                </a:cubicBezTo>
                <a:cubicBezTo>
                  <a:pt x="5923" y="7167"/>
                  <a:pt x="5608" y="6914"/>
                  <a:pt x="5262" y="6694"/>
                </a:cubicBezTo>
                <a:cubicBezTo>
                  <a:pt x="4821" y="6379"/>
                  <a:pt x="4285" y="5969"/>
                  <a:pt x="4285" y="5308"/>
                </a:cubicBezTo>
                <a:cubicBezTo>
                  <a:pt x="4285" y="4741"/>
                  <a:pt x="4632" y="4331"/>
                  <a:pt x="5104" y="4111"/>
                </a:cubicBezTo>
                <a:lnTo>
                  <a:pt x="5104" y="3859"/>
                </a:lnTo>
                <a:cubicBezTo>
                  <a:pt x="5104" y="3606"/>
                  <a:pt x="5293" y="3449"/>
                  <a:pt x="5545" y="3449"/>
                </a:cubicBezTo>
                <a:close/>
                <a:moveTo>
                  <a:pt x="10651" y="1"/>
                </a:moveTo>
                <a:cubicBezTo>
                  <a:pt x="10562" y="1"/>
                  <a:pt x="10473" y="34"/>
                  <a:pt x="10397" y="109"/>
                </a:cubicBezTo>
                <a:cubicBezTo>
                  <a:pt x="9389" y="834"/>
                  <a:pt x="8538" y="960"/>
                  <a:pt x="8034" y="960"/>
                </a:cubicBezTo>
                <a:cubicBezTo>
                  <a:pt x="7310" y="960"/>
                  <a:pt x="6396" y="645"/>
                  <a:pt x="5766" y="172"/>
                </a:cubicBezTo>
                <a:cubicBezTo>
                  <a:pt x="5703" y="109"/>
                  <a:pt x="5616" y="78"/>
                  <a:pt x="5526" y="78"/>
                </a:cubicBezTo>
                <a:cubicBezTo>
                  <a:pt x="5435" y="78"/>
                  <a:pt x="5341" y="109"/>
                  <a:pt x="5262" y="172"/>
                </a:cubicBezTo>
                <a:cubicBezTo>
                  <a:pt x="4632" y="645"/>
                  <a:pt x="3781" y="960"/>
                  <a:pt x="3025" y="960"/>
                </a:cubicBezTo>
                <a:cubicBezTo>
                  <a:pt x="2237" y="960"/>
                  <a:pt x="1418" y="645"/>
                  <a:pt x="662" y="109"/>
                </a:cubicBezTo>
                <a:cubicBezTo>
                  <a:pt x="582" y="47"/>
                  <a:pt x="495" y="20"/>
                  <a:pt x="411" y="20"/>
                </a:cubicBezTo>
                <a:cubicBezTo>
                  <a:pt x="196" y="20"/>
                  <a:pt x="0" y="198"/>
                  <a:pt x="0" y="424"/>
                </a:cubicBezTo>
                <a:lnTo>
                  <a:pt x="0" y="5276"/>
                </a:lnTo>
                <a:cubicBezTo>
                  <a:pt x="0" y="8616"/>
                  <a:pt x="2143" y="11609"/>
                  <a:pt x="5388" y="12680"/>
                </a:cubicBezTo>
                <a:cubicBezTo>
                  <a:pt x="5419" y="12696"/>
                  <a:pt x="5459" y="12703"/>
                  <a:pt x="5506" y="12703"/>
                </a:cubicBezTo>
                <a:cubicBezTo>
                  <a:pt x="5553" y="12703"/>
                  <a:pt x="5608" y="12696"/>
                  <a:pt x="5671" y="12680"/>
                </a:cubicBezTo>
                <a:cubicBezTo>
                  <a:pt x="8885" y="11609"/>
                  <a:pt x="11059" y="8616"/>
                  <a:pt x="11059" y="5276"/>
                </a:cubicBezTo>
                <a:lnTo>
                  <a:pt x="11059" y="424"/>
                </a:lnTo>
                <a:cubicBezTo>
                  <a:pt x="11059" y="182"/>
                  <a:pt x="10858" y="1"/>
                  <a:pt x="106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47" name="Google Shape;515;p58"/>
          <p:cNvSpPr txBox="1"/>
          <p:nvPr/>
        </p:nvSpPr>
        <p:spPr>
          <a:xfrm>
            <a:off x="3159492" y="3292675"/>
            <a:ext cx="1620900" cy="317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Get started</a:t>
            </a:r>
            <a:endParaRPr sz="240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048648" name="Google Shape;516;p58"/>
          <p:cNvSpPr txBox="1"/>
          <p:nvPr/>
        </p:nvSpPr>
        <p:spPr>
          <a:xfrm>
            <a:off x="2756800" y="3690750"/>
            <a:ext cx="2408100" cy="682800"/>
          </a:xfrm>
          <a:prstGeom prst="rect"/>
          <a:noFill/>
          <a:ln>
            <a:noFill/>
          </a:ln>
        </p:spPr>
        <p:txBody>
          <a:bodyPr anchor="t" anchorCtr="0" bIns="91425" lIns="0" rIns="91425" spcFirstLastPara="1" tIns="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You are asked to choose if you are a driver or a passenger</a:t>
            </a: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45754" name="Google Shape;517;p58"/>
          <p:cNvCxnSpPr>
            <a:cxnSpLocks/>
            <a:stCxn id="518" idx="2"/>
            <a:endCxn id="1048647" idx="0"/>
          </p:cNvCxnSpPr>
          <p:nvPr/>
        </p:nvCxnSpPr>
        <p:spPr>
          <a:xfrm>
            <a:off x="3969942" y="3034675"/>
            <a:ext cx="0" cy="25800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55" name="Google Shape;519;p58"/>
          <p:cNvCxnSpPr>
            <a:cxnSpLocks/>
          </p:cNvCxnSpPr>
          <p:nvPr/>
        </p:nvCxnSpPr>
        <p:spPr>
          <a:xfrm>
            <a:off x="2756800" y="2748455"/>
            <a:ext cx="906000" cy="960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56" name="Google Shape;520;p58"/>
          <p:cNvCxnSpPr>
            <a:cxnSpLocks/>
            <a:stCxn id="521" idx="2"/>
            <a:endCxn id="1048650" idx="0"/>
          </p:cNvCxnSpPr>
          <p:nvPr/>
        </p:nvCxnSpPr>
        <p:spPr>
          <a:xfrm>
            <a:off x="6968828" y="3034700"/>
            <a:ext cx="0" cy="25800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57" name="Google Shape;523;p58"/>
          <p:cNvCxnSpPr>
            <a:cxnSpLocks/>
          </p:cNvCxnSpPr>
          <p:nvPr/>
        </p:nvCxnSpPr>
        <p:spPr>
          <a:xfrm>
            <a:off x="5757812" y="2758055"/>
            <a:ext cx="921900" cy="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8649" name="Google Shape;524;p58"/>
          <p:cNvSpPr/>
          <p:nvPr/>
        </p:nvSpPr>
        <p:spPr>
          <a:xfrm>
            <a:off x="6823639" y="2644644"/>
            <a:ext cx="290377" cy="226822"/>
          </a:xfrm>
          <a:custGeom>
            <a:avLst/>
            <a:ah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0" name="Google Shape;522;p58"/>
          <p:cNvSpPr txBox="1"/>
          <p:nvPr/>
        </p:nvSpPr>
        <p:spPr>
          <a:xfrm>
            <a:off x="6164378" y="3292700"/>
            <a:ext cx="1608900" cy="317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Sign up</a:t>
            </a:r>
            <a:endParaRPr sz="240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048651" name="Google Shape;525;p58"/>
          <p:cNvSpPr txBox="1"/>
          <p:nvPr/>
        </p:nvSpPr>
        <p:spPr>
          <a:xfrm>
            <a:off x="5757800" y="3690750"/>
            <a:ext cx="2484600" cy="637800"/>
          </a:xfrm>
          <a:prstGeom prst="rect"/>
          <a:noFill/>
          <a:ln>
            <a:noFill/>
          </a:ln>
        </p:spPr>
        <p:txBody>
          <a:bodyPr anchor="t" anchorCtr="0" bIns="91425" lIns="0" rIns="91425" spcFirstLastPara="1" tIns="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Presents a page requesting your information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8652" name="Google Shape;526;p58"/>
          <p:cNvSpPr txBox="1"/>
          <p:nvPr/>
        </p:nvSpPr>
        <p:spPr>
          <a:xfrm>
            <a:off x="1630850" y="1294300"/>
            <a:ext cx="2031900" cy="296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Splash screen</a:t>
            </a:r>
            <a:endParaRPr sz="240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3145758" name="Google Shape;527;p58"/>
          <p:cNvCxnSpPr>
            <a:cxnSpLocks/>
          </p:cNvCxnSpPr>
          <p:nvPr/>
        </p:nvCxnSpPr>
        <p:spPr>
          <a:xfrm rot="10800000">
            <a:off x="2447599" y="2209886"/>
            <a:ext cx="0" cy="271500"/>
          </a:xfrm>
          <a:prstGeom prst="straightConnector1"/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4" name="Google Shape;528;p58"/>
          <p:cNvGrpSpPr/>
          <p:nvPr/>
        </p:nvGrpSpPr>
        <p:grpSpPr>
          <a:xfrm>
            <a:off x="2142755" y="2585022"/>
            <a:ext cx="421927" cy="419371"/>
            <a:chOff x="-6689825" y="3992050"/>
            <a:chExt cx="293025" cy="291250"/>
          </a:xfrm>
        </p:grpSpPr>
        <p:sp>
          <p:nvSpPr>
            <p:cNvPr id="1048653" name="Google Shape;529;p58"/>
            <p:cNvSpPr/>
            <p:nvPr/>
          </p:nvSpPr>
          <p:spPr>
            <a:xfrm>
              <a:off x="-6547275" y="3992050"/>
              <a:ext cx="30750" cy="65400"/>
            </a:xfrm>
            <a:custGeom>
              <a:avLst/>
              <a:ahLst/>
              <a:rect l="l" t="t" r="r" b="b"/>
              <a:pathLst>
                <a:path w="1230" h="2616" extrusionOk="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54" name="Google Shape;530;p58"/>
            <p:cNvSpPr/>
            <p:nvPr/>
          </p:nvSpPr>
          <p:spPr>
            <a:xfrm>
              <a:off x="-6547275" y="4143275"/>
              <a:ext cx="30750" cy="64600"/>
            </a:xfrm>
            <a:custGeom>
              <a:avLst/>
              <a:ahLst/>
              <a:rect l="l" t="t" r="r" b="b"/>
              <a:pathLst>
                <a:path w="1230" h="2584" extrusionOk="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55" name="Google Shape;531;p58"/>
            <p:cNvSpPr/>
            <p:nvPr/>
          </p:nvSpPr>
          <p:spPr>
            <a:xfrm>
              <a:off x="-6551200" y="4073975"/>
              <a:ext cx="34675" cy="51200"/>
            </a:xfrm>
            <a:custGeom>
              <a:avLst/>
              <a:ahLst/>
              <a:rect l="l" t="t" r="r" b="b"/>
              <a:pathLst>
                <a:path w="1387" h="2048" extrusionOk="0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56" name="Google Shape;532;p58"/>
            <p:cNvSpPr/>
            <p:nvPr/>
          </p:nvSpPr>
          <p:spPr>
            <a:xfrm>
              <a:off x="-6475600" y="3994425"/>
              <a:ext cx="70125" cy="63025"/>
            </a:xfrm>
            <a:custGeom>
              <a:avLst/>
              <a:ahLst/>
              <a:rect l="l" t="t" r="r" b="b"/>
              <a:pathLst>
                <a:path w="2805" h="2521" extrusionOk="0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57" name="Google Shape;533;p58"/>
            <p:cNvSpPr/>
            <p:nvPr/>
          </p:nvSpPr>
          <p:spPr>
            <a:xfrm>
              <a:off x="-6449600" y="4073975"/>
              <a:ext cx="52800" cy="51200"/>
            </a:xfrm>
            <a:custGeom>
              <a:avLst/>
              <a:ahLst/>
              <a:rect l="l" t="t" r="r" b="b"/>
              <a:pathLst>
                <a:path w="2112" h="2048" extrusionOk="0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58" name="Google Shape;534;p58"/>
            <p:cNvSpPr/>
            <p:nvPr/>
          </p:nvSpPr>
          <p:spPr>
            <a:xfrm>
              <a:off x="-6500000" y="3992050"/>
              <a:ext cx="30725" cy="65400"/>
            </a:xfrm>
            <a:custGeom>
              <a:avLst/>
              <a:ahLst/>
              <a:rect l="l" t="t" r="r" b="b"/>
              <a:pathLst>
                <a:path w="122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59" name="Google Shape;535;p58"/>
            <p:cNvSpPr/>
            <p:nvPr/>
          </p:nvSpPr>
          <p:spPr>
            <a:xfrm>
              <a:off x="-6500000" y="4143275"/>
              <a:ext cx="30725" cy="64600"/>
            </a:xfrm>
            <a:custGeom>
              <a:avLst/>
              <a:ahLst/>
              <a:rect l="l" t="t" r="r" b="b"/>
              <a:pathLst>
                <a:path w="1229" h="2584" extrusionOk="0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60" name="Google Shape;536;p58"/>
            <p:cNvSpPr/>
            <p:nvPr/>
          </p:nvSpPr>
          <p:spPr>
            <a:xfrm>
              <a:off x="-6689825" y="4141700"/>
              <a:ext cx="149675" cy="141600"/>
            </a:xfrm>
            <a:custGeom>
              <a:avLst/>
              <a:ahLst/>
              <a:rect l="l" t="t" r="r" b="b"/>
              <a:pathLst>
                <a:path w="5987" h="5664" extrusionOk="0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61" name="Google Shape;537;p58"/>
            <p:cNvSpPr/>
            <p:nvPr/>
          </p:nvSpPr>
          <p:spPr>
            <a:xfrm>
              <a:off x="-6475600" y="4141700"/>
              <a:ext cx="70125" cy="64600"/>
            </a:xfrm>
            <a:custGeom>
              <a:avLst/>
              <a:ahLst/>
              <a:rect l="l" t="t" r="r" b="b"/>
              <a:pathLst>
                <a:path w="2805" h="2584" extrusionOk="0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62" name="Google Shape;538;p58"/>
            <p:cNvSpPr/>
            <p:nvPr/>
          </p:nvSpPr>
          <p:spPr>
            <a:xfrm>
              <a:off x="-6618950" y="4073975"/>
              <a:ext cx="52025" cy="51200"/>
            </a:xfrm>
            <a:custGeom>
              <a:avLst/>
              <a:ahLst/>
              <a:rect l="l" t="t" r="r" b="b"/>
              <a:pathLst>
                <a:path w="2081" h="2048" extrusionOk="0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63" name="Google Shape;539;p58"/>
            <p:cNvSpPr/>
            <p:nvPr/>
          </p:nvSpPr>
          <p:spPr>
            <a:xfrm>
              <a:off x="-6610275" y="3992850"/>
              <a:ext cx="70125" cy="63025"/>
            </a:xfrm>
            <a:custGeom>
              <a:avLst/>
              <a:ahLst/>
              <a:rect l="l" t="t" r="r" b="b"/>
              <a:pathLst>
                <a:path w="2805" h="2521" extrusionOk="0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64" name="Google Shape;540;p58"/>
            <p:cNvSpPr/>
            <p:nvPr/>
          </p:nvSpPr>
          <p:spPr>
            <a:xfrm>
              <a:off x="-6500000" y="4073975"/>
              <a:ext cx="35450" cy="51200"/>
            </a:xfrm>
            <a:custGeom>
              <a:avLst/>
              <a:ahLst/>
              <a:rect l="l" t="t" r="r" b="b"/>
              <a:pathLst>
                <a:path w="1418" h="2048" extrusionOk="0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665" name="Google Shape;541;p58"/>
          <p:cNvSpPr txBox="1"/>
          <p:nvPr/>
        </p:nvSpPr>
        <p:spPr>
          <a:xfrm>
            <a:off x="1544450" y="1792800"/>
            <a:ext cx="2031900" cy="545400"/>
          </a:xfrm>
          <a:prstGeom prst="rect"/>
          <a:noFill/>
          <a:ln>
            <a:noFill/>
          </a:ln>
        </p:spPr>
        <p:txBody>
          <a:bodyPr anchor="t" anchorCtr="0" bIns="91425" lIns="0" rIns="91425" spcFirstLastPara="1" tIns="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 gets welcomed to the app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id="7"/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id="12"/>
                                        <p:tgtEl>
                                          <p:spTgt spid="1048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id="15"/>
                                        <p:tgtEl>
                                          <p:spTgt spid="3145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">
                      <p:stCondLst>
                        <p:cond delay="indefinite"/>
                      </p:stCondLst>
                      <p:childTnLst>
                        <p:par>
                          <p:cTn fill="hold" id="17">
                            <p:stCondLst>
                              <p:cond delay="0"/>
                            </p:stCondLst>
                            <p:childTnLst>
                              <p:par>
                                <p:cTn fill="hold" id="18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id="20"/>
                                        <p:tgtEl>
                                          <p:spTgt spid="1048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id="23"/>
                                        <p:tgtEl>
                                          <p:spTgt spid="1048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24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id="26"/>
                                        <p:tgtEl>
                                          <p:spTgt spid="1048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27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id="29"/>
                                        <p:tgtEl>
                                          <p:spTgt spid="3145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30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id="32"/>
                                        <p:tgtEl>
                                          <p:spTgt spid="3145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id="37"/>
                                        <p:tgtEl>
                                          <p:spTgt spid="3145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38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id="40"/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41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id="43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44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id="46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47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id="49"/>
                                        <p:tgtEl>
                                          <p:spTgt spid="3145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0">
                      <p:stCondLst>
                        <p:cond delay="indefinite"/>
                      </p:stCondLst>
                      <p:childTnLst>
                        <p:par>
                          <p:cTn fill="hold" id="51">
                            <p:stCondLst>
                              <p:cond delay="0"/>
                            </p:stCondLst>
                            <p:childTnLst>
                              <p:par>
                                <p:cTn fill="hold" id="52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id="54"/>
                                        <p:tgtEl>
                                          <p:spTgt spid="3145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55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id="57"/>
                                        <p:tgtEl>
                                          <p:spTgt spid="3145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58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id="60"/>
                                        <p:tgtEl>
                                          <p:spTgt spid="1048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61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id="63"/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64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id="66"/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Google Shape;546;p59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</a:p>
        </p:txBody>
      </p:sp>
      <p:sp>
        <p:nvSpPr>
          <p:cNvPr id="1048671" name="Google Shape;547;p59"/>
          <p:cNvSpPr txBox="1">
            <a:spLocks noGrp="1"/>
          </p:cNvSpPr>
          <p:nvPr>
            <p:ph type="title"/>
          </p:nvPr>
        </p:nvSpPr>
        <p:spPr>
          <a:xfrm>
            <a:off x="983525" y="484900"/>
            <a:ext cx="69909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FINDMOTO</a:t>
            </a:r>
          </a:p>
        </p:txBody>
      </p:sp>
      <p:pic>
        <p:nvPicPr>
          <p:cNvPr id="2097160" name="Google Shape;548;p59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1014050" y="1197800"/>
            <a:ext cx="7521450" cy="3348301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id="7"/>
                                        <p:tgtEl>
                                          <p:spTgt spid="1048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8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id="10"/>
                                        <p:tgtEl>
                                          <p:spTgt spid="1048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PASSENGER POSITIONING SYSTEM</dc:title>
  <dc:creator>Clinton Mburli</dc:creator>
  <cp:lastModifiedBy>Clinton Mburli</cp:lastModifiedBy>
  <dcterms:created xsi:type="dcterms:W3CDTF">2023-05-27T10:29:20Z</dcterms:created>
  <dcterms:modified xsi:type="dcterms:W3CDTF">2023-05-27T10:29:20Z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f06e2d12a67e4b32b4021e9a9be91987</vt:lpwstr>
  </property>
</Properties>
</file>