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6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C19F4-BE88-4631-8689-03725D6A57FD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738E6-7F4A-4B9A-A6A1-C2F2BC1E8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87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6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4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9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0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0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0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2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51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9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3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809D-5446-40D4-9C0D-E6167144B844}" type="datetimeFigureOut">
              <a:rPr lang="es-MX" smtClean="0"/>
              <a:t>24/02/2018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D6F0-B613-4E67-BAE6-4B0E136D6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36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Elipse"/>
          <p:cNvSpPr/>
          <p:nvPr/>
        </p:nvSpPr>
        <p:spPr>
          <a:xfrm rot="9647852">
            <a:off x="5437015" y="4588706"/>
            <a:ext cx="2172485" cy="76134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250383">
            <a:off x="5099288" y="4393637"/>
            <a:ext cx="2131132" cy="83935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17 Conector recto"/>
          <p:cNvCxnSpPr/>
          <p:nvPr/>
        </p:nvCxnSpPr>
        <p:spPr>
          <a:xfrm>
            <a:off x="2966337" y="4263380"/>
            <a:ext cx="1741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3129630" y="4064283"/>
            <a:ext cx="195827" cy="199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3414126" y="4005064"/>
            <a:ext cx="409420" cy="289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 flipV="1">
            <a:off x="4573399" y="4235544"/>
            <a:ext cx="214625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4022256" y="4214913"/>
            <a:ext cx="742" cy="273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 flipV="1">
            <a:off x="4021259" y="4230854"/>
            <a:ext cx="112203" cy="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4120996" y="3970556"/>
            <a:ext cx="168280" cy="269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H="1" flipV="1">
            <a:off x="3318663" y="4064283"/>
            <a:ext cx="110840" cy="231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3823546" y="4005064"/>
            <a:ext cx="197713" cy="483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H="1" flipV="1">
            <a:off x="4289276" y="3960385"/>
            <a:ext cx="168534" cy="286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4443719" y="4242910"/>
            <a:ext cx="140222" cy="1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4788024" y="3960386"/>
            <a:ext cx="118136" cy="548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H="1" flipV="1">
            <a:off x="4906161" y="3960385"/>
            <a:ext cx="84266" cy="286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H="1">
            <a:off x="4976460" y="4236731"/>
            <a:ext cx="45963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63 Grupo"/>
          <p:cNvGrpSpPr/>
          <p:nvPr/>
        </p:nvGrpSpPr>
        <p:grpSpPr>
          <a:xfrm>
            <a:off x="755576" y="469301"/>
            <a:ext cx="3747027" cy="2251571"/>
            <a:chOff x="3106799" y="469301"/>
            <a:chExt cx="3747027" cy="2251571"/>
          </a:xfrm>
        </p:grpSpPr>
        <p:grpSp>
          <p:nvGrpSpPr>
            <p:cNvPr id="1055" name="1054 Grupo"/>
            <p:cNvGrpSpPr/>
            <p:nvPr/>
          </p:nvGrpSpPr>
          <p:grpSpPr>
            <a:xfrm rot="20303013">
              <a:off x="3106799" y="469301"/>
              <a:ext cx="2196674" cy="2251571"/>
              <a:chOff x="3143825" y="455994"/>
              <a:chExt cx="2196674" cy="2251571"/>
            </a:xfrm>
          </p:grpSpPr>
          <p:grpSp>
            <p:nvGrpSpPr>
              <p:cNvPr id="3" name="2 Grupo"/>
              <p:cNvGrpSpPr/>
              <p:nvPr/>
            </p:nvGrpSpPr>
            <p:grpSpPr>
              <a:xfrm>
                <a:off x="3713787" y="461904"/>
                <a:ext cx="989427" cy="2245661"/>
                <a:chOff x="592463" y="383213"/>
                <a:chExt cx="989427" cy="2196674"/>
              </a:xfrm>
              <a:scene3d>
                <a:camera prst="isometricOffAxis1Left"/>
                <a:lightRig rig="threePt" dir="t"/>
              </a:scene3d>
            </p:grpSpPr>
            <p:sp>
              <p:nvSpPr>
                <p:cNvPr id="2" name="1 Elipse"/>
                <p:cNvSpPr/>
                <p:nvPr/>
              </p:nvSpPr>
              <p:spPr>
                <a:xfrm rot="18020268">
                  <a:off x="105605" y="1103601"/>
                  <a:ext cx="2170228" cy="782343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" name="4 Elipse"/>
                <p:cNvSpPr/>
                <p:nvPr/>
              </p:nvSpPr>
              <p:spPr>
                <a:xfrm rot="17958063">
                  <a:off x="-53427" y="1029103"/>
                  <a:ext cx="2131132" cy="839351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6 Grupo"/>
              <p:cNvGrpSpPr/>
              <p:nvPr/>
            </p:nvGrpSpPr>
            <p:grpSpPr>
              <a:xfrm rot="6092108">
                <a:off x="3747448" y="444828"/>
                <a:ext cx="989427" cy="2196674"/>
                <a:chOff x="592463" y="383213"/>
                <a:chExt cx="989427" cy="2196674"/>
              </a:xfrm>
              <a:scene3d>
                <a:camera prst="isometricOffAxis1Left"/>
                <a:lightRig rig="threePt" dir="t"/>
              </a:scene3d>
            </p:grpSpPr>
            <p:sp>
              <p:nvSpPr>
                <p:cNvPr id="8" name="7 Elipse"/>
                <p:cNvSpPr/>
                <p:nvPr/>
              </p:nvSpPr>
              <p:spPr>
                <a:xfrm rot="18020268">
                  <a:off x="105605" y="1103601"/>
                  <a:ext cx="2170228" cy="782343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" name="8 Elipse"/>
                <p:cNvSpPr/>
                <p:nvPr/>
              </p:nvSpPr>
              <p:spPr>
                <a:xfrm rot="17958063">
                  <a:off x="-53427" y="1029103"/>
                  <a:ext cx="2131132" cy="839351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3" name="12 Grupo"/>
              <p:cNvGrpSpPr/>
              <p:nvPr/>
            </p:nvGrpSpPr>
            <p:grpSpPr>
              <a:xfrm rot="2664658">
                <a:off x="3792079" y="455994"/>
                <a:ext cx="893417" cy="2230038"/>
                <a:chOff x="592463" y="383213"/>
                <a:chExt cx="989427" cy="2196674"/>
              </a:xfrm>
              <a:scene3d>
                <a:camera prst="isometricOffAxis1Left"/>
                <a:lightRig rig="threePt" dir="t"/>
              </a:scene3d>
            </p:grpSpPr>
            <p:sp>
              <p:nvSpPr>
                <p:cNvPr id="14" name="13 Elipse"/>
                <p:cNvSpPr/>
                <p:nvPr/>
              </p:nvSpPr>
              <p:spPr>
                <a:xfrm rot="18020268">
                  <a:off x="105605" y="1103601"/>
                  <a:ext cx="2170228" cy="782343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14 Elipse"/>
                <p:cNvSpPr/>
                <p:nvPr/>
              </p:nvSpPr>
              <p:spPr>
                <a:xfrm rot="17958063">
                  <a:off x="-53427" y="1029103"/>
                  <a:ext cx="2131132" cy="839351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053" name="1052 Conector"/>
              <p:cNvSpPr/>
              <p:nvPr/>
            </p:nvSpPr>
            <p:spPr>
              <a:xfrm>
                <a:off x="4166887" y="1497129"/>
                <a:ext cx="161860" cy="160956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54" name="1053 CuadroTexto"/>
            <p:cNvSpPr txBox="1"/>
            <p:nvPr/>
          </p:nvSpPr>
          <p:spPr>
            <a:xfrm>
              <a:off x="4509595" y="1808921"/>
              <a:ext cx="23442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100" b="1" dirty="0" smtClean="0">
                  <a:solidFill>
                    <a:srgbClr val="002060"/>
                  </a:solidFill>
                  <a:latin typeface="Tw Cen MT" pitchFamily="34" charset="0"/>
                </a:rPr>
                <a:t>FARMACIA ATOME</a:t>
              </a:r>
              <a:endParaRPr lang="es-MX" sz="2100" b="1" dirty="0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052" name="1051 Forma libre"/>
            <p:cNvSpPr/>
            <p:nvPr/>
          </p:nvSpPr>
          <p:spPr>
            <a:xfrm>
              <a:off x="4247817" y="1289544"/>
              <a:ext cx="2515921" cy="576125"/>
            </a:xfrm>
            <a:custGeom>
              <a:avLst/>
              <a:gdLst>
                <a:gd name="connsiteX0" fmla="*/ 0 w 2515921"/>
                <a:gd name="connsiteY0" fmla="*/ 295990 h 576125"/>
                <a:gd name="connsiteX1" fmla="*/ 221993 w 2515921"/>
                <a:gd name="connsiteY1" fmla="*/ 290705 h 576125"/>
                <a:gd name="connsiteX2" fmla="*/ 237850 w 2515921"/>
                <a:gd name="connsiteY2" fmla="*/ 258992 h 576125"/>
                <a:gd name="connsiteX3" fmla="*/ 253706 w 2515921"/>
                <a:gd name="connsiteY3" fmla="*/ 253706 h 576125"/>
                <a:gd name="connsiteX4" fmla="*/ 258992 w 2515921"/>
                <a:gd name="connsiteY4" fmla="*/ 237849 h 576125"/>
                <a:gd name="connsiteX5" fmla="*/ 285420 w 2515921"/>
                <a:gd name="connsiteY5" fmla="*/ 206136 h 576125"/>
                <a:gd name="connsiteX6" fmla="*/ 301276 w 2515921"/>
                <a:gd name="connsiteY6" fmla="*/ 200851 h 576125"/>
                <a:gd name="connsiteX7" fmla="*/ 311847 w 2515921"/>
                <a:gd name="connsiteY7" fmla="*/ 190279 h 576125"/>
                <a:gd name="connsiteX8" fmla="*/ 327704 w 2515921"/>
                <a:gd name="connsiteY8" fmla="*/ 179708 h 576125"/>
                <a:gd name="connsiteX9" fmla="*/ 332990 w 2515921"/>
                <a:gd name="connsiteY9" fmla="*/ 163852 h 576125"/>
                <a:gd name="connsiteX10" fmla="*/ 359417 w 2515921"/>
                <a:gd name="connsiteY10" fmla="*/ 137424 h 576125"/>
                <a:gd name="connsiteX11" fmla="*/ 375274 w 2515921"/>
                <a:gd name="connsiteY11" fmla="*/ 147995 h 576125"/>
                <a:gd name="connsiteX12" fmla="*/ 385845 w 2515921"/>
                <a:gd name="connsiteY12" fmla="*/ 179708 h 576125"/>
                <a:gd name="connsiteX13" fmla="*/ 391131 w 2515921"/>
                <a:gd name="connsiteY13" fmla="*/ 195565 h 576125"/>
                <a:gd name="connsiteX14" fmla="*/ 401702 w 2515921"/>
                <a:gd name="connsiteY14" fmla="*/ 227278 h 576125"/>
                <a:gd name="connsiteX15" fmla="*/ 417558 w 2515921"/>
                <a:gd name="connsiteY15" fmla="*/ 237849 h 576125"/>
                <a:gd name="connsiteX16" fmla="*/ 438701 w 2515921"/>
                <a:gd name="connsiteY16" fmla="*/ 269563 h 576125"/>
                <a:gd name="connsiteX17" fmla="*/ 449272 w 2515921"/>
                <a:gd name="connsiteY17" fmla="*/ 285419 h 576125"/>
                <a:gd name="connsiteX18" fmla="*/ 480985 w 2515921"/>
                <a:gd name="connsiteY18" fmla="*/ 301276 h 576125"/>
                <a:gd name="connsiteX19" fmla="*/ 628980 w 2515921"/>
                <a:gd name="connsiteY19" fmla="*/ 295990 h 576125"/>
                <a:gd name="connsiteX20" fmla="*/ 644837 w 2515921"/>
                <a:gd name="connsiteY20" fmla="*/ 290705 h 576125"/>
                <a:gd name="connsiteX21" fmla="*/ 671265 w 2515921"/>
                <a:gd name="connsiteY21" fmla="*/ 258992 h 576125"/>
                <a:gd name="connsiteX22" fmla="*/ 697692 w 2515921"/>
                <a:gd name="connsiteY22" fmla="*/ 232564 h 576125"/>
                <a:gd name="connsiteX23" fmla="*/ 708264 w 2515921"/>
                <a:gd name="connsiteY23" fmla="*/ 221993 h 576125"/>
                <a:gd name="connsiteX24" fmla="*/ 729406 w 2515921"/>
                <a:gd name="connsiteY24" fmla="*/ 195565 h 576125"/>
                <a:gd name="connsiteX25" fmla="*/ 745262 w 2515921"/>
                <a:gd name="connsiteY25" fmla="*/ 179708 h 576125"/>
                <a:gd name="connsiteX26" fmla="*/ 776976 w 2515921"/>
                <a:gd name="connsiteY26" fmla="*/ 169137 h 576125"/>
                <a:gd name="connsiteX27" fmla="*/ 813975 w 2515921"/>
                <a:gd name="connsiteY27" fmla="*/ 153281 h 576125"/>
                <a:gd name="connsiteX28" fmla="*/ 829831 w 2515921"/>
                <a:gd name="connsiteY28" fmla="*/ 137424 h 576125"/>
                <a:gd name="connsiteX29" fmla="*/ 845688 w 2515921"/>
                <a:gd name="connsiteY29" fmla="*/ 132138 h 576125"/>
                <a:gd name="connsiteX30" fmla="*/ 866830 w 2515921"/>
                <a:gd name="connsiteY30" fmla="*/ 100425 h 576125"/>
                <a:gd name="connsiteX31" fmla="*/ 877401 w 2515921"/>
                <a:gd name="connsiteY31" fmla="*/ 84568 h 576125"/>
                <a:gd name="connsiteX32" fmla="*/ 893258 w 2515921"/>
                <a:gd name="connsiteY32" fmla="*/ 73997 h 576125"/>
                <a:gd name="connsiteX33" fmla="*/ 903829 w 2515921"/>
                <a:gd name="connsiteY33" fmla="*/ 89854 h 576125"/>
                <a:gd name="connsiteX34" fmla="*/ 914400 w 2515921"/>
                <a:gd name="connsiteY34" fmla="*/ 121567 h 576125"/>
                <a:gd name="connsiteX35" fmla="*/ 919686 w 2515921"/>
                <a:gd name="connsiteY35" fmla="*/ 137424 h 576125"/>
                <a:gd name="connsiteX36" fmla="*/ 924971 w 2515921"/>
                <a:gd name="connsiteY36" fmla="*/ 158566 h 576125"/>
                <a:gd name="connsiteX37" fmla="*/ 935542 w 2515921"/>
                <a:gd name="connsiteY37" fmla="*/ 190279 h 576125"/>
                <a:gd name="connsiteX38" fmla="*/ 940828 w 2515921"/>
                <a:gd name="connsiteY38" fmla="*/ 216707 h 576125"/>
                <a:gd name="connsiteX39" fmla="*/ 951399 w 2515921"/>
                <a:gd name="connsiteY39" fmla="*/ 248420 h 576125"/>
                <a:gd name="connsiteX40" fmla="*/ 956684 w 2515921"/>
                <a:gd name="connsiteY40" fmla="*/ 264277 h 576125"/>
                <a:gd name="connsiteX41" fmla="*/ 967255 w 2515921"/>
                <a:gd name="connsiteY41" fmla="*/ 280134 h 576125"/>
                <a:gd name="connsiteX42" fmla="*/ 977827 w 2515921"/>
                <a:gd name="connsiteY42" fmla="*/ 311847 h 576125"/>
                <a:gd name="connsiteX43" fmla="*/ 988398 w 2515921"/>
                <a:gd name="connsiteY43" fmla="*/ 343560 h 576125"/>
                <a:gd name="connsiteX44" fmla="*/ 993683 w 2515921"/>
                <a:gd name="connsiteY44" fmla="*/ 359417 h 576125"/>
                <a:gd name="connsiteX45" fmla="*/ 1025396 w 2515921"/>
                <a:gd name="connsiteY45" fmla="*/ 375274 h 576125"/>
                <a:gd name="connsiteX46" fmla="*/ 1046539 w 2515921"/>
                <a:gd name="connsiteY46" fmla="*/ 422844 h 576125"/>
                <a:gd name="connsiteX47" fmla="*/ 1062395 w 2515921"/>
                <a:gd name="connsiteY47" fmla="*/ 465128 h 576125"/>
                <a:gd name="connsiteX48" fmla="*/ 1083538 w 2515921"/>
                <a:gd name="connsiteY48" fmla="*/ 502127 h 576125"/>
                <a:gd name="connsiteX49" fmla="*/ 1099394 w 2515921"/>
                <a:gd name="connsiteY49" fmla="*/ 512698 h 576125"/>
                <a:gd name="connsiteX50" fmla="*/ 1109965 w 2515921"/>
                <a:gd name="connsiteY50" fmla="*/ 528555 h 576125"/>
                <a:gd name="connsiteX51" fmla="*/ 1136393 w 2515921"/>
                <a:gd name="connsiteY51" fmla="*/ 560268 h 576125"/>
                <a:gd name="connsiteX52" fmla="*/ 1141679 w 2515921"/>
                <a:gd name="connsiteY52" fmla="*/ 576125 h 576125"/>
                <a:gd name="connsiteX53" fmla="*/ 1152250 w 2515921"/>
                <a:gd name="connsiteY53" fmla="*/ 380559 h 576125"/>
                <a:gd name="connsiteX54" fmla="*/ 1157535 w 2515921"/>
                <a:gd name="connsiteY54" fmla="*/ 338275 h 576125"/>
                <a:gd name="connsiteX55" fmla="*/ 1168106 w 2515921"/>
                <a:gd name="connsiteY55" fmla="*/ 322418 h 576125"/>
                <a:gd name="connsiteX56" fmla="*/ 1215676 w 2515921"/>
                <a:gd name="connsiteY56" fmla="*/ 317133 h 576125"/>
                <a:gd name="connsiteX57" fmla="*/ 1236818 w 2515921"/>
                <a:gd name="connsiteY57" fmla="*/ 311847 h 576125"/>
                <a:gd name="connsiteX58" fmla="*/ 1268532 w 2515921"/>
                <a:gd name="connsiteY58" fmla="*/ 301276 h 576125"/>
                <a:gd name="connsiteX59" fmla="*/ 1273817 w 2515921"/>
                <a:gd name="connsiteY59" fmla="*/ 285419 h 576125"/>
                <a:gd name="connsiteX60" fmla="*/ 1284388 w 2515921"/>
                <a:gd name="connsiteY60" fmla="*/ 269563 h 576125"/>
                <a:gd name="connsiteX61" fmla="*/ 1294959 w 2515921"/>
                <a:gd name="connsiteY61" fmla="*/ 232564 h 576125"/>
                <a:gd name="connsiteX62" fmla="*/ 1305531 w 2515921"/>
                <a:gd name="connsiteY62" fmla="*/ 216707 h 576125"/>
                <a:gd name="connsiteX63" fmla="*/ 1321387 w 2515921"/>
                <a:gd name="connsiteY63" fmla="*/ 190279 h 576125"/>
                <a:gd name="connsiteX64" fmla="*/ 1326673 w 2515921"/>
                <a:gd name="connsiteY64" fmla="*/ 174423 h 576125"/>
                <a:gd name="connsiteX65" fmla="*/ 1337244 w 2515921"/>
                <a:gd name="connsiteY65" fmla="*/ 158566 h 576125"/>
                <a:gd name="connsiteX66" fmla="*/ 1347815 w 2515921"/>
                <a:gd name="connsiteY66" fmla="*/ 126853 h 576125"/>
                <a:gd name="connsiteX67" fmla="*/ 1358386 w 2515921"/>
                <a:gd name="connsiteY67" fmla="*/ 110996 h 576125"/>
                <a:gd name="connsiteX68" fmla="*/ 1374243 w 2515921"/>
                <a:gd name="connsiteY68" fmla="*/ 84568 h 576125"/>
                <a:gd name="connsiteX69" fmla="*/ 1395385 w 2515921"/>
                <a:gd name="connsiteY69" fmla="*/ 58141 h 576125"/>
                <a:gd name="connsiteX70" fmla="*/ 1400670 w 2515921"/>
                <a:gd name="connsiteY70" fmla="*/ 42284 h 576125"/>
                <a:gd name="connsiteX71" fmla="*/ 1411242 w 2515921"/>
                <a:gd name="connsiteY71" fmla="*/ 26427 h 576125"/>
                <a:gd name="connsiteX72" fmla="*/ 1432384 w 2515921"/>
                <a:gd name="connsiteY72" fmla="*/ 0 h 576125"/>
                <a:gd name="connsiteX73" fmla="*/ 1448240 w 2515921"/>
                <a:gd name="connsiteY73" fmla="*/ 10571 h 576125"/>
                <a:gd name="connsiteX74" fmla="*/ 1469383 w 2515921"/>
                <a:gd name="connsiteY74" fmla="*/ 42284 h 576125"/>
                <a:gd name="connsiteX75" fmla="*/ 1479954 w 2515921"/>
                <a:gd name="connsiteY75" fmla="*/ 58141 h 576125"/>
                <a:gd name="connsiteX76" fmla="*/ 1495810 w 2515921"/>
                <a:gd name="connsiteY76" fmla="*/ 89854 h 576125"/>
                <a:gd name="connsiteX77" fmla="*/ 1501096 w 2515921"/>
                <a:gd name="connsiteY77" fmla="*/ 105711 h 576125"/>
                <a:gd name="connsiteX78" fmla="*/ 1516953 w 2515921"/>
                <a:gd name="connsiteY78" fmla="*/ 121567 h 576125"/>
                <a:gd name="connsiteX79" fmla="*/ 1543380 w 2515921"/>
                <a:gd name="connsiteY79" fmla="*/ 153281 h 576125"/>
                <a:gd name="connsiteX80" fmla="*/ 1564523 w 2515921"/>
                <a:gd name="connsiteY80" fmla="*/ 206136 h 576125"/>
                <a:gd name="connsiteX81" fmla="*/ 1580379 w 2515921"/>
                <a:gd name="connsiteY81" fmla="*/ 237849 h 576125"/>
                <a:gd name="connsiteX82" fmla="*/ 1585665 w 2515921"/>
                <a:gd name="connsiteY82" fmla="*/ 253706 h 576125"/>
                <a:gd name="connsiteX83" fmla="*/ 1627949 w 2515921"/>
                <a:gd name="connsiteY83" fmla="*/ 290705 h 576125"/>
                <a:gd name="connsiteX84" fmla="*/ 1728375 w 2515921"/>
                <a:gd name="connsiteY84" fmla="*/ 295990 h 576125"/>
                <a:gd name="connsiteX85" fmla="*/ 1738946 w 2515921"/>
                <a:gd name="connsiteY85" fmla="*/ 306562 h 576125"/>
                <a:gd name="connsiteX86" fmla="*/ 1754802 w 2515921"/>
                <a:gd name="connsiteY86" fmla="*/ 311847 h 576125"/>
                <a:gd name="connsiteX87" fmla="*/ 1775944 w 2515921"/>
                <a:gd name="connsiteY87" fmla="*/ 343560 h 576125"/>
                <a:gd name="connsiteX88" fmla="*/ 1797087 w 2515921"/>
                <a:gd name="connsiteY88" fmla="*/ 364703 h 576125"/>
                <a:gd name="connsiteX89" fmla="*/ 1818229 w 2515921"/>
                <a:gd name="connsiteY89" fmla="*/ 385845 h 576125"/>
                <a:gd name="connsiteX90" fmla="*/ 1844657 w 2515921"/>
                <a:gd name="connsiteY90" fmla="*/ 412273 h 576125"/>
                <a:gd name="connsiteX91" fmla="*/ 1871084 w 2515921"/>
                <a:gd name="connsiteY91" fmla="*/ 480985 h 576125"/>
                <a:gd name="connsiteX92" fmla="*/ 1902798 w 2515921"/>
                <a:gd name="connsiteY92" fmla="*/ 502127 h 576125"/>
                <a:gd name="connsiteX93" fmla="*/ 1908083 w 2515921"/>
                <a:gd name="connsiteY93" fmla="*/ 517983 h 576125"/>
                <a:gd name="connsiteX94" fmla="*/ 1913369 w 2515921"/>
                <a:gd name="connsiteY94" fmla="*/ 496841 h 576125"/>
                <a:gd name="connsiteX95" fmla="*/ 1918654 w 2515921"/>
                <a:gd name="connsiteY95" fmla="*/ 454557 h 576125"/>
                <a:gd name="connsiteX96" fmla="*/ 1923940 w 2515921"/>
                <a:gd name="connsiteY96" fmla="*/ 438700 h 576125"/>
                <a:gd name="connsiteX97" fmla="*/ 1929225 w 2515921"/>
                <a:gd name="connsiteY97" fmla="*/ 412273 h 576125"/>
                <a:gd name="connsiteX98" fmla="*/ 1939796 w 2515921"/>
                <a:gd name="connsiteY98" fmla="*/ 375274 h 576125"/>
                <a:gd name="connsiteX99" fmla="*/ 1950368 w 2515921"/>
                <a:gd name="connsiteY99" fmla="*/ 332989 h 576125"/>
                <a:gd name="connsiteX100" fmla="*/ 1966224 w 2515921"/>
                <a:gd name="connsiteY100" fmla="*/ 264277 h 576125"/>
                <a:gd name="connsiteX101" fmla="*/ 1971510 w 2515921"/>
                <a:gd name="connsiteY101" fmla="*/ 243135 h 576125"/>
                <a:gd name="connsiteX102" fmla="*/ 1976795 w 2515921"/>
                <a:gd name="connsiteY102" fmla="*/ 221993 h 576125"/>
                <a:gd name="connsiteX103" fmla="*/ 1982081 w 2515921"/>
                <a:gd name="connsiteY103" fmla="*/ 206136 h 576125"/>
                <a:gd name="connsiteX104" fmla="*/ 1987366 w 2515921"/>
                <a:gd name="connsiteY104" fmla="*/ 163852 h 576125"/>
                <a:gd name="connsiteX105" fmla="*/ 1992652 w 2515921"/>
                <a:gd name="connsiteY105" fmla="*/ 95140 h 576125"/>
                <a:gd name="connsiteX106" fmla="*/ 1997938 w 2515921"/>
                <a:gd name="connsiteY106" fmla="*/ 110996 h 576125"/>
                <a:gd name="connsiteX107" fmla="*/ 2003223 w 2515921"/>
                <a:gd name="connsiteY107" fmla="*/ 132138 h 576125"/>
                <a:gd name="connsiteX108" fmla="*/ 2024365 w 2515921"/>
                <a:gd name="connsiteY108" fmla="*/ 179708 h 576125"/>
                <a:gd name="connsiteX109" fmla="*/ 2029651 w 2515921"/>
                <a:gd name="connsiteY109" fmla="*/ 195565 h 576125"/>
                <a:gd name="connsiteX110" fmla="*/ 2050793 w 2515921"/>
                <a:gd name="connsiteY110" fmla="*/ 227278 h 576125"/>
                <a:gd name="connsiteX111" fmla="*/ 2056079 w 2515921"/>
                <a:gd name="connsiteY111" fmla="*/ 248420 h 576125"/>
                <a:gd name="connsiteX112" fmla="*/ 2066650 w 2515921"/>
                <a:gd name="connsiteY112" fmla="*/ 280134 h 576125"/>
                <a:gd name="connsiteX113" fmla="*/ 2209359 w 2515921"/>
                <a:gd name="connsiteY113" fmla="*/ 295990 h 576125"/>
                <a:gd name="connsiteX114" fmla="*/ 2246358 w 2515921"/>
                <a:gd name="connsiteY114" fmla="*/ 306562 h 576125"/>
                <a:gd name="connsiteX115" fmla="*/ 2357355 w 2515921"/>
                <a:gd name="connsiteY115" fmla="*/ 311847 h 576125"/>
                <a:gd name="connsiteX116" fmla="*/ 2515921 w 2515921"/>
                <a:gd name="connsiteY116" fmla="*/ 317133 h 5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515921" h="576125">
                  <a:moveTo>
                    <a:pt x="0" y="295990"/>
                  </a:moveTo>
                  <a:cubicBezTo>
                    <a:pt x="73998" y="294228"/>
                    <a:pt x="148278" y="297406"/>
                    <a:pt x="221993" y="290705"/>
                  </a:cubicBezTo>
                  <a:cubicBezTo>
                    <a:pt x="232775" y="289725"/>
                    <a:pt x="233080" y="263762"/>
                    <a:pt x="237850" y="258992"/>
                  </a:cubicBezTo>
                  <a:cubicBezTo>
                    <a:pt x="241790" y="255052"/>
                    <a:pt x="248421" y="255468"/>
                    <a:pt x="253706" y="253706"/>
                  </a:cubicBezTo>
                  <a:cubicBezTo>
                    <a:pt x="255468" y="248420"/>
                    <a:pt x="256500" y="242832"/>
                    <a:pt x="258992" y="237849"/>
                  </a:cubicBezTo>
                  <a:cubicBezTo>
                    <a:pt x="263867" y="228099"/>
                    <a:pt x="276653" y="211980"/>
                    <a:pt x="285420" y="206136"/>
                  </a:cubicBezTo>
                  <a:cubicBezTo>
                    <a:pt x="290056" y="203046"/>
                    <a:pt x="295991" y="202613"/>
                    <a:pt x="301276" y="200851"/>
                  </a:cubicBezTo>
                  <a:cubicBezTo>
                    <a:pt x="304800" y="197327"/>
                    <a:pt x="307956" y="193392"/>
                    <a:pt x="311847" y="190279"/>
                  </a:cubicBezTo>
                  <a:cubicBezTo>
                    <a:pt x="316807" y="186311"/>
                    <a:pt x="323735" y="184668"/>
                    <a:pt x="327704" y="179708"/>
                  </a:cubicBezTo>
                  <a:cubicBezTo>
                    <a:pt x="331185" y="175358"/>
                    <a:pt x="330498" y="168835"/>
                    <a:pt x="332990" y="163852"/>
                  </a:cubicBezTo>
                  <a:cubicBezTo>
                    <a:pt x="341800" y="146233"/>
                    <a:pt x="343560" y="147996"/>
                    <a:pt x="359417" y="137424"/>
                  </a:cubicBezTo>
                  <a:cubicBezTo>
                    <a:pt x="364703" y="140948"/>
                    <a:pt x="371907" y="142608"/>
                    <a:pt x="375274" y="147995"/>
                  </a:cubicBezTo>
                  <a:cubicBezTo>
                    <a:pt x="381180" y="157444"/>
                    <a:pt x="382321" y="169137"/>
                    <a:pt x="385845" y="179708"/>
                  </a:cubicBezTo>
                  <a:lnTo>
                    <a:pt x="391131" y="195565"/>
                  </a:lnTo>
                  <a:cubicBezTo>
                    <a:pt x="391132" y="195567"/>
                    <a:pt x="401700" y="227276"/>
                    <a:pt x="401702" y="227278"/>
                  </a:cubicBezTo>
                  <a:lnTo>
                    <a:pt x="417558" y="237849"/>
                  </a:lnTo>
                  <a:cubicBezTo>
                    <a:pt x="426847" y="265716"/>
                    <a:pt x="416705" y="243168"/>
                    <a:pt x="438701" y="269563"/>
                  </a:cubicBezTo>
                  <a:cubicBezTo>
                    <a:pt x="442768" y="274443"/>
                    <a:pt x="444780" y="280927"/>
                    <a:pt x="449272" y="285419"/>
                  </a:cubicBezTo>
                  <a:cubicBezTo>
                    <a:pt x="459518" y="295665"/>
                    <a:pt x="468088" y="296977"/>
                    <a:pt x="480985" y="301276"/>
                  </a:cubicBezTo>
                  <a:cubicBezTo>
                    <a:pt x="530317" y="299514"/>
                    <a:pt x="579719" y="299168"/>
                    <a:pt x="628980" y="295990"/>
                  </a:cubicBezTo>
                  <a:cubicBezTo>
                    <a:pt x="634540" y="295631"/>
                    <a:pt x="640201" y="293795"/>
                    <a:pt x="644837" y="290705"/>
                  </a:cubicBezTo>
                  <a:cubicBezTo>
                    <a:pt x="663928" y="277978"/>
                    <a:pt x="657616" y="274591"/>
                    <a:pt x="671265" y="258992"/>
                  </a:cubicBezTo>
                  <a:cubicBezTo>
                    <a:pt x="679469" y="249616"/>
                    <a:pt x="688883" y="241373"/>
                    <a:pt x="697692" y="232564"/>
                  </a:cubicBezTo>
                  <a:lnTo>
                    <a:pt x="708264" y="221993"/>
                  </a:lnTo>
                  <a:cubicBezTo>
                    <a:pt x="716940" y="195961"/>
                    <a:pt x="707337" y="213956"/>
                    <a:pt x="729406" y="195565"/>
                  </a:cubicBezTo>
                  <a:cubicBezTo>
                    <a:pt x="735148" y="190780"/>
                    <a:pt x="738728" y="183338"/>
                    <a:pt x="745262" y="179708"/>
                  </a:cubicBezTo>
                  <a:cubicBezTo>
                    <a:pt x="755003" y="174296"/>
                    <a:pt x="767704" y="175318"/>
                    <a:pt x="776976" y="169137"/>
                  </a:cubicBezTo>
                  <a:cubicBezTo>
                    <a:pt x="798876" y="154536"/>
                    <a:pt x="786669" y="160106"/>
                    <a:pt x="813975" y="153281"/>
                  </a:cubicBezTo>
                  <a:cubicBezTo>
                    <a:pt x="819260" y="147995"/>
                    <a:pt x="823612" y="141570"/>
                    <a:pt x="829831" y="137424"/>
                  </a:cubicBezTo>
                  <a:cubicBezTo>
                    <a:pt x="834467" y="134333"/>
                    <a:pt x="841748" y="136078"/>
                    <a:pt x="845688" y="132138"/>
                  </a:cubicBezTo>
                  <a:cubicBezTo>
                    <a:pt x="854672" y="123154"/>
                    <a:pt x="859783" y="110996"/>
                    <a:pt x="866830" y="100425"/>
                  </a:cubicBezTo>
                  <a:cubicBezTo>
                    <a:pt x="870354" y="95139"/>
                    <a:pt x="872115" y="88092"/>
                    <a:pt x="877401" y="84568"/>
                  </a:cubicBezTo>
                  <a:lnTo>
                    <a:pt x="893258" y="73997"/>
                  </a:lnTo>
                  <a:cubicBezTo>
                    <a:pt x="896782" y="79283"/>
                    <a:pt x="901249" y="84049"/>
                    <a:pt x="903829" y="89854"/>
                  </a:cubicBezTo>
                  <a:cubicBezTo>
                    <a:pt x="908354" y="100036"/>
                    <a:pt x="910876" y="110996"/>
                    <a:pt x="914400" y="121567"/>
                  </a:cubicBezTo>
                  <a:cubicBezTo>
                    <a:pt x="916162" y="126853"/>
                    <a:pt x="918335" y="132019"/>
                    <a:pt x="919686" y="137424"/>
                  </a:cubicBezTo>
                  <a:cubicBezTo>
                    <a:pt x="921448" y="144471"/>
                    <a:pt x="922884" y="151608"/>
                    <a:pt x="924971" y="158566"/>
                  </a:cubicBezTo>
                  <a:cubicBezTo>
                    <a:pt x="928173" y="169239"/>
                    <a:pt x="933357" y="179353"/>
                    <a:pt x="935542" y="190279"/>
                  </a:cubicBezTo>
                  <a:cubicBezTo>
                    <a:pt x="937304" y="199088"/>
                    <a:pt x="938464" y="208040"/>
                    <a:pt x="940828" y="216707"/>
                  </a:cubicBezTo>
                  <a:cubicBezTo>
                    <a:pt x="943760" y="227457"/>
                    <a:pt x="947875" y="237849"/>
                    <a:pt x="951399" y="248420"/>
                  </a:cubicBezTo>
                  <a:cubicBezTo>
                    <a:pt x="953161" y="253706"/>
                    <a:pt x="953594" y="259641"/>
                    <a:pt x="956684" y="264277"/>
                  </a:cubicBezTo>
                  <a:cubicBezTo>
                    <a:pt x="960208" y="269563"/>
                    <a:pt x="964675" y="274329"/>
                    <a:pt x="967255" y="280134"/>
                  </a:cubicBezTo>
                  <a:cubicBezTo>
                    <a:pt x="971781" y="290316"/>
                    <a:pt x="974303" y="301276"/>
                    <a:pt x="977827" y="311847"/>
                  </a:cubicBezTo>
                  <a:lnTo>
                    <a:pt x="988398" y="343560"/>
                  </a:lnTo>
                  <a:cubicBezTo>
                    <a:pt x="990160" y="348846"/>
                    <a:pt x="988397" y="357655"/>
                    <a:pt x="993683" y="359417"/>
                  </a:cubicBezTo>
                  <a:cubicBezTo>
                    <a:pt x="1015566" y="366712"/>
                    <a:pt x="1004904" y="361612"/>
                    <a:pt x="1025396" y="375274"/>
                  </a:cubicBezTo>
                  <a:cubicBezTo>
                    <a:pt x="1037977" y="413013"/>
                    <a:pt x="1029787" y="397715"/>
                    <a:pt x="1046539" y="422844"/>
                  </a:cubicBezTo>
                  <a:cubicBezTo>
                    <a:pt x="1056282" y="461820"/>
                    <a:pt x="1045812" y="426436"/>
                    <a:pt x="1062395" y="465128"/>
                  </a:cubicBezTo>
                  <a:cubicBezTo>
                    <a:pt x="1071466" y="486294"/>
                    <a:pt x="1062758" y="481347"/>
                    <a:pt x="1083538" y="502127"/>
                  </a:cubicBezTo>
                  <a:cubicBezTo>
                    <a:pt x="1088030" y="506619"/>
                    <a:pt x="1094109" y="509174"/>
                    <a:pt x="1099394" y="512698"/>
                  </a:cubicBezTo>
                  <a:cubicBezTo>
                    <a:pt x="1102918" y="517984"/>
                    <a:pt x="1105898" y="523675"/>
                    <a:pt x="1109965" y="528555"/>
                  </a:cubicBezTo>
                  <a:cubicBezTo>
                    <a:pt x="1124580" y="546093"/>
                    <a:pt x="1126549" y="540579"/>
                    <a:pt x="1136393" y="560268"/>
                  </a:cubicBezTo>
                  <a:cubicBezTo>
                    <a:pt x="1138885" y="565251"/>
                    <a:pt x="1139917" y="570839"/>
                    <a:pt x="1141679" y="576125"/>
                  </a:cubicBezTo>
                  <a:cubicBezTo>
                    <a:pt x="1154517" y="460570"/>
                    <a:pt x="1139889" y="603051"/>
                    <a:pt x="1152250" y="380559"/>
                  </a:cubicBezTo>
                  <a:cubicBezTo>
                    <a:pt x="1153038" y="366377"/>
                    <a:pt x="1153798" y="351979"/>
                    <a:pt x="1157535" y="338275"/>
                  </a:cubicBezTo>
                  <a:cubicBezTo>
                    <a:pt x="1159206" y="332146"/>
                    <a:pt x="1162136" y="324589"/>
                    <a:pt x="1168106" y="322418"/>
                  </a:cubicBezTo>
                  <a:cubicBezTo>
                    <a:pt x="1183100" y="316966"/>
                    <a:pt x="1199819" y="318895"/>
                    <a:pt x="1215676" y="317133"/>
                  </a:cubicBezTo>
                  <a:cubicBezTo>
                    <a:pt x="1222723" y="315371"/>
                    <a:pt x="1229860" y="313934"/>
                    <a:pt x="1236818" y="311847"/>
                  </a:cubicBezTo>
                  <a:cubicBezTo>
                    <a:pt x="1247491" y="308645"/>
                    <a:pt x="1268532" y="301276"/>
                    <a:pt x="1268532" y="301276"/>
                  </a:cubicBezTo>
                  <a:cubicBezTo>
                    <a:pt x="1270294" y="295990"/>
                    <a:pt x="1271325" y="290402"/>
                    <a:pt x="1273817" y="285419"/>
                  </a:cubicBezTo>
                  <a:cubicBezTo>
                    <a:pt x="1276658" y="279737"/>
                    <a:pt x="1281886" y="275402"/>
                    <a:pt x="1284388" y="269563"/>
                  </a:cubicBezTo>
                  <a:cubicBezTo>
                    <a:pt x="1294541" y="245874"/>
                    <a:pt x="1284681" y="253120"/>
                    <a:pt x="1294959" y="232564"/>
                  </a:cubicBezTo>
                  <a:cubicBezTo>
                    <a:pt x="1297800" y="226882"/>
                    <a:pt x="1302007" y="221993"/>
                    <a:pt x="1305531" y="216707"/>
                  </a:cubicBezTo>
                  <a:cubicBezTo>
                    <a:pt x="1320500" y="171797"/>
                    <a:pt x="1299624" y="226550"/>
                    <a:pt x="1321387" y="190279"/>
                  </a:cubicBezTo>
                  <a:cubicBezTo>
                    <a:pt x="1324253" y="185502"/>
                    <a:pt x="1324181" y="179406"/>
                    <a:pt x="1326673" y="174423"/>
                  </a:cubicBezTo>
                  <a:cubicBezTo>
                    <a:pt x="1329514" y="168741"/>
                    <a:pt x="1333720" y="163852"/>
                    <a:pt x="1337244" y="158566"/>
                  </a:cubicBezTo>
                  <a:cubicBezTo>
                    <a:pt x="1340768" y="147995"/>
                    <a:pt x="1341634" y="136124"/>
                    <a:pt x="1347815" y="126853"/>
                  </a:cubicBezTo>
                  <a:cubicBezTo>
                    <a:pt x="1351339" y="121567"/>
                    <a:pt x="1355545" y="116678"/>
                    <a:pt x="1358386" y="110996"/>
                  </a:cubicBezTo>
                  <a:cubicBezTo>
                    <a:pt x="1372109" y="83551"/>
                    <a:pt x="1353596" y="105217"/>
                    <a:pt x="1374243" y="84568"/>
                  </a:cubicBezTo>
                  <a:cubicBezTo>
                    <a:pt x="1387527" y="44713"/>
                    <a:pt x="1368062" y="92296"/>
                    <a:pt x="1395385" y="58141"/>
                  </a:cubicBezTo>
                  <a:cubicBezTo>
                    <a:pt x="1398865" y="53790"/>
                    <a:pt x="1398178" y="47267"/>
                    <a:pt x="1400670" y="42284"/>
                  </a:cubicBezTo>
                  <a:cubicBezTo>
                    <a:pt x="1403511" y="36602"/>
                    <a:pt x="1407718" y="31713"/>
                    <a:pt x="1411242" y="26427"/>
                  </a:cubicBezTo>
                  <a:cubicBezTo>
                    <a:pt x="1414542" y="16525"/>
                    <a:pt x="1416445" y="0"/>
                    <a:pt x="1432384" y="0"/>
                  </a:cubicBezTo>
                  <a:cubicBezTo>
                    <a:pt x="1438736" y="0"/>
                    <a:pt x="1442955" y="7047"/>
                    <a:pt x="1448240" y="10571"/>
                  </a:cubicBezTo>
                  <a:lnTo>
                    <a:pt x="1469383" y="42284"/>
                  </a:lnTo>
                  <a:lnTo>
                    <a:pt x="1479954" y="58141"/>
                  </a:lnTo>
                  <a:cubicBezTo>
                    <a:pt x="1493237" y="97991"/>
                    <a:pt x="1475320" y="48874"/>
                    <a:pt x="1495810" y="89854"/>
                  </a:cubicBezTo>
                  <a:cubicBezTo>
                    <a:pt x="1498302" y="94837"/>
                    <a:pt x="1498005" y="101075"/>
                    <a:pt x="1501096" y="105711"/>
                  </a:cubicBezTo>
                  <a:cubicBezTo>
                    <a:pt x="1505242" y="111930"/>
                    <a:pt x="1512168" y="115825"/>
                    <a:pt x="1516953" y="121567"/>
                  </a:cubicBezTo>
                  <a:cubicBezTo>
                    <a:pt x="1553761" y="165735"/>
                    <a:pt x="1497039" y="106937"/>
                    <a:pt x="1543380" y="153281"/>
                  </a:cubicBezTo>
                  <a:cubicBezTo>
                    <a:pt x="1555160" y="200400"/>
                    <a:pt x="1543677" y="185292"/>
                    <a:pt x="1564523" y="206136"/>
                  </a:cubicBezTo>
                  <a:cubicBezTo>
                    <a:pt x="1577805" y="245987"/>
                    <a:pt x="1559890" y="196872"/>
                    <a:pt x="1580379" y="237849"/>
                  </a:cubicBezTo>
                  <a:cubicBezTo>
                    <a:pt x="1582871" y="242832"/>
                    <a:pt x="1583173" y="248723"/>
                    <a:pt x="1585665" y="253706"/>
                  </a:cubicBezTo>
                  <a:cubicBezTo>
                    <a:pt x="1592927" y="268230"/>
                    <a:pt x="1611663" y="289848"/>
                    <a:pt x="1627949" y="290705"/>
                  </a:cubicBezTo>
                  <a:lnTo>
                    <a:pt x="1728375" y="295990"/>
                  </a:lnTo>
                  <a:cubicBezTo>
                    <a:pt x="1731899" y="299514"/>
                    <a:pt x="1734673" y="303998"/>
                    <a:pt x="1738946" y="306562"/>
                  </a:cubicBezTo>
                  <a:cubicBezTo>
                    <a:pt x="1743723" y="309428"/>
                    <a:pt x="1750863" y="307908"/>
                    <a:pt x="1754802" y="311847"/>
                  </a:cubicBezTo>
                  <a:cubicBezTo>
                    <a:pt x="1763786" y="320831"/>
                    <a:pt x="1766960" y="334576"/>
                    <a:pt x="1775944" y="343560"/>
                  </a:cubicBezTo>
                  <a:lnTo>
                    <a:pt x="1797087" y="364703"/>
                  </a:lnTo>
                  <a:cubicBezTo>
                    <a:pt x="1808048" y="397589"/>
                    <a:pt x="1793172" y="367052"/>
                    <a:pt x="1818229" y="385845"/>
                  </a:cubicBezTo>
                  <a:cubicBezTo>
                    <a:pt x="1828196" y="393320"/>
                    <a:pt x="1844657" y="412273"/>
                    <a:pt x="1844657" y="412273"/>
                  </a:cubicBezTo>
                  <a:cubicBezTo>
                    <a:pt x="1848119" y="436512"/>
                    <a:pt x="1846723" y="464745"/>
                    <a:pt x="1871084" y="480985"/>
                  </a:cubicBezTo>
                  <a:lnTo>
                    <a:pt x="1902798" y="502127"/>
                  </a:lnTo>
                  <a:cubicBezTo>
                    <a:pt x="1904560" y="507412"/>
                    <a:pt x="1903100" y="520475"/>
                    <a:pt x="1908083" y="517983"/>
                  </a:cubicBezTo>
                  <a:cubicBezTo>
                    <a:pt x="1914580" y="514734"/>
                    <a:pt x="1912175" y="504006"/>
                    <a:pt x="1913369" y="496841"/>
                  </a:cubicBezTo>
                  <a:cubicBezTo>
                    <a:pt x="1915704" y="482830"/>
                    <a:pt x="1916113" y="468532"/>
                    <a:pt x="1918654" y="454557"/>
                  </a:cubicBezTo>
                  <a:cubicBezTo>
                    <a:pt x="1919651" y="449075"/>
                    <a:pt x="1922589" y="444105"/>
                    <a:pt x="1923940" y="438700"/>
                  </a:cubicBezTo>
                  <a:cubicBezTo>
                    <a:pt x="1926119" y="429985"/>
                    <a:pt x="1927276" y="421043"/>
                    <a:pt x="1929225" y="412273"/>
                  </a:cubicBezTo>
                  <a:cubicBezTo>
                    <a:pt x="1939784" y="364759"/>
                    <a:pt x="1929207" y="414101"/>
                    <a:pt x="1939796" y="375274"/>
                  </a:cubicBezTo>
                  <a:cubicBezTo>
                    <a:pt x="1943619" y="361257"/>
                    <a:pt x="1947519" y="347236"/>
                    <a:pt x="1950368" y="332989"/>
                  </a:cubicBezTo>
                  <a:cubicBezTo>
                    <a:pt x="1958501" y="292322"/>
                    <a:pt x="1953476" y="315267"/>
                    <a:pt x="1966224" y="264277"/>
                  </a:cubicBezTo>
                  <a:lnTo>
                    <a:pt x="1971510" y="243135"/>
                  </a:lnTo>
                  <a:cubicBezTo>
                    <a:pt x="1973272" y="236088"/>
                    <a:pt x="1974498" y="228884"/>
                    <a:pt x="1976795" y="221993"/>
                  </a:cubicBezTo>
                  <a:lnTo>
                    <a:pt x="1982081" y="206136"/>
                  </a:lnTo>
                  <a:cubicBezTo>
                    <a:pt x="1983843" y="192041"/>
                    <a:pt x="1986019" y="177992"/>
                    <a:pt x="1987366" y="163852"/>
                  </a:cubicBezTo>
                  <a:cubicBezTo>
                    <a:pt x="1989544" y="140984"/>
                    <a:pt x="1988147" y="117666"/>
                    <a:pt x="1992652" y="95140"/>
                  </a:cubicBezTo>
                  <a:cubicBezTo>
                    <a:pt x="1993745" y="89677"/>
                    <a:pt x="1996407" y="105639"/>
                    <a:pt x="1997938" y="110996"/>
                  </a:cubicBezTo>
                  <a:cubicBezTo>
                    <a:pt x="1999934" y="117981"/>
                    <a:pt x="2001136" y="125180"/>
                    <a:pt x="2003223" y="132138"/>
                  </a:cubicBezTo>
                  <a:cubicBezTo>
                    <a:pt x="2023675" y="200316"/>
                    <a:pt x="2003125" y="137229"/>
                    <a:pt x="2024365" y="179708"/>
                  </a:cubicBezTo>
                  <a:cubicBezTo>
                    <a:pt x="2026857" y="184691"/>
                    <a:pt x="2026945" y="190695"/>
                    <a:pt x="2029651" y="195565"/>
                  </a:cubicBezTo>
                  <a:cubicBezTo>
                    <a:pt x="2035821" y="206671"/>
                    <a:pt x="2050793" y="227278"/>
                    <a:pt x="2050793" y="227278"/>
                  </a:cubicBezTo>
                  <a:cubicBezTo>
                    <a:pt x="2052555" y="234325"/>
                    <a:pt x="2053992" y="241462"/>
                    <a:pt x="2056079" y="248420"/>
                  </a:cubicBezTo>
                  <a:cubicBezTo>
                    <a:pt x="2059281" y="259093"/>
                    <a:pt x="2057378" y="273953"/>
                    <a:pt x="2066650" y="280134"/>
                  </a:cubicBezTo>
                  <a:cubicBezTo>
                    <a:pt x="2117719" y="314181"/>
                    <a:pt x="2076159" y="290441"/>
                    <a:pt x="2209359" y="295990"/>
                  </a:cubicBezTo>
                  <a:cubicBezTo>
                    <a:pt x="2218443" y="299018"/>
                    <a:pt x="2237626" y="305863"/>
                    <a:pt x="2246358" y="306562"/>
                  </a:cubicBezTo>
                  <a:cubicBezTo>
                    <a:pt x="2283281" y="309516"/>
                    <a:pt x="2320349" y="310238"/>
                    <a:pt x="2357355" y="311847"/>
                  </a:cubicBezTo>
                  <a:cubicBezTo>
                    <a:pt x="2487033" y="317485"/>
                    <a:pt x="2447663" y="317133"/>
                    <a:pt x="2515921" y="317133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96 CuadroTexto"/>
            <p:cNvSpPr txBox="1"/>
            <p:nvPr/>
          </p:nvSpPr>
          <p:spPr>
            <a:xfrm>
              <a:off x="4509594" y="209286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MX" sz="2000" dirty="0">
                <a:solidFill>
                  <a:srgbClr val="FF0000"/>
                </a:solidFill>
                <a:latin typeface="Adobe Naskh Medium" pitchFamily="50" charset="-78"/>
                <a:cs typeface="Adobe Naskh Medium" pitchFamily="50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587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Naskh Medium</vt:lpstr>
      <vt:lpstr>Arial</vt:lpstr>
      <vt:lpstr>Calibri</vt:lpstr>
      <vt:lpstr>Tw Cen MT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ARACELI</dc:creator>
  <cp:lastModifiedBy>Umbrella</cp:lastModifiedBy>
  <cp:revision>30</cp:revision>
  <dcterms:created xsi:type="dcterms:W3CDTF">2013-02-02T04:05:40Z</dcterms:created>
  <dcterms:modified xsi:type="dcterms:W3CDTF">2018-02-25T05:25:33Z</dcterms:modified>
</cp:coreProperties>
</file>