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image59.jpeg" ContentType="image/jpeg"/>
  <Override PartName="/ppt/media/image42.jpeg" ContentType="image/jpeg"/>
  <Override PartName="/ppt/media/image58.jpeg" ContentType="image/jpeg"/>
  <Override PartName="/ppt/media/image57.jpeg" ContentType="image/jpeg"/>
  <Override PartName="/ppt/media/image56.jpeg" ContentType="image/jpeg"/>
  <Override PartName="/ppt/media/image55.jpeg" ContentType="image/jpeg"/>
  <Override PartName="/ppt/media/image54.jpeg" ContentType="image/jpeg"/>
  <Override PartName="/ppt/media/image53.jpeg" ContentType="image/jpeg"/>
  <Override PartName="/ppt/media/image49.jpeg" ContentType="image/jpeg"/>
  <Override PartName="/ppt/media/image48.jpeg" ContentType="image/jpeg"/>
  <Override PartName="/ppt/media/image47.jpeg" ContentType="image/jpeg"/>
  <Override PartName="/ppt/media/image46.jpeg" ContentType="image/jpeg"/>
  <Override PartName="/ppt/media/image45.jpeg" ContentType="image/jpeg"/>
  <Override PartName="/ppt/media/image44.jpeg" ContentType="image/jpeg"/>
  <Override PartName="/ppt/media/image43.jpeg" ContentType="image/jpeg"/>
  <Override PartName="/ppt/media/image34.jpeg" ContentType="image/jpeg"/>
  <Override PartName="/ppt/media/image33.jpeg" ContentType="image/jpeg"/>
  <Override PartName="/ppt/media/image1.jpeg" ContentType="image/jpeg"/>
  <Override PartName="/ppt/media/image35.jpeg" ContentType="image/jpeg"/>
  <Override PartName="/ppt/media/image41.jpeg" ContentType="image/jpeg"/>
  <Override PartName="/ppt/media/image14.jpeg" ContentType="image/jpeg"/>
  <Override PartName="/ppt/media/image15.jpeg" ContentType="image/jpeg"/>
  <Override PartName="/ppt/media/image20.jpeg" ContentType="image/jpeg"/>
  <Override PartName="/ppt/media/image21.jpeg" ContentType="image/jpeg"/>
  <Override PartName="/ppt/media/image16.jpeg" ContentType="image/jpeg"/>
  <Override PartName="/ppt/media/image60.jpeg" ContentType="image/jpeg"/>
  <Override PartName="/ppt/media/image3.jpeg" ContentType="image/jpeg"/>
  <Override PartName="/ppt/media/image37.jpeg" ContentType="image/jpeg"/>
  <Override PartName="/ppt/media/image17.jpeg" ContentType="image/jpeg"/>
  <Override PartName="/ppt/media/image61.jpeg" ContentType="image/jpeg"/>
  <Override PartName="/ppt/media/image4.jpeg" ContentType="image/jpeg"/>
  <Override PartName="/ppt/media/image18.jpeg" ContentType="image/jpeg"/>
  <Override PartName="/ppt/media/image62.jpeg" ContentType="image/jpeg"/>
  <Override PartName="/ppt/media/image5.jpeg" ContentType="image/jpeg"/>
  <Override PartName="/ppt/media/image76.jpeg" ContentType="image/jpeg"/>
  <Override PartName="/ppt/media/image22.jpeg" ContentType="image/jpeg"/>
  <Override PartName="/ppt/media/image75.png" ContentType="image/png"/>
  <Override PartName="/ppt/media/image74.jpeg" ContentType="image/jpeg"/>
  <Override PartName="/ppt/media/image69.jpeg" ContentType="image/jpeg"/>
  <Override PartName="/ppt/media/image73.jpeg" ContentType="image/jpeg"/>
  <Override PartName="/ppt/media/image68.jpeg" ContentType="image/jpeg"/>
  <Override PartName="/ppt/media/image72.jpeg" ContentType="image/jpeg"/>
  <Override PartName="/ppt/media/image67.jpeg" ContentType="image/jpeg"/>
  <Override PartName="/ppt/media/image71.jpeg" ContentType="image/jpeg"/>
  <Override PartName="/ppt/media/image66.jpeg" ContentType="image/jpeg"/>
  <Override PartName="/ppt/media/image9.jpeg" ContentType="image/jpeg"/>
  <Override PartName="/ppt/media/image70.jpeg" ContentType="image/jpeg"/>
  <Override PartName="/ppt/media/image65.jpeg" ContentType="image/jpeg"/>
  <Override PartName="/ppt/media/image8.jpeg" ContentType="image/jpeg"/>
  <Override PartName="/ppt/media/image39.jpeg" ContentType="image/jpeg"/>
  <Override PartName="/ppt/media/image64.jpeg" ContentType="image/jpeg"/>
  <Override PartName="/ppt/media/image7.jpeg" ContentType="image/jpeg"/>
  <Override PartName="/ppt/media/image38.jpeg" ContentType="image/jpeg"/>
  <Override PartName="/ppt/media/image19.jpeg" ContentType="image/jpeg"/>
  <Override PartName="/ppt/media/image63.jpeg" ContentType="image/jpeg"/>
  <Override PartName="/ppt/media/image6.jpeg" ContentType="image/jpeg"/>
  <Override PartName="/ppt/media/image23.jpeg" ContentType="image/jpeg"/>
  <Override PartName="/ppt/media/image2.jpeg" ContentType="image/jpeg"/>
  <Override PartName="/ppt/media/image36.jpeg" ContentType="image/jpeg"/>
  <Override PartName="/ppt/media/image24.jpeg" ContentType="image/jpeg"/>
  <Override PartName="/ppt/media/image25.jpeg" ContentType="image/jpeg"/>
  <Override PartName="/ppt/media/image26.jpeg" ContentType="image/jpeg"/>
  <Override PartName="/ppt/media/image50.jpeg" ContentType="image/jpeg"/>
  <Override PartName="/ppt/media/image51.jpeg" ContentType="image/jpeg"/>
  <Override PartName="/ppt/media/image12.jpeg" ContentType="image/jpeg"/>
  <Override PartName="/ppt/media/image29.jpeg" ContentType="image/jpeg"/>
  <Override PartName="/ppt/media/image52.jpeg" ContentType="image/jpeg"/>
  <Override PartName="/ppt/media/image27.jpeg" ContentType="image/jpeg"/>
  <Override PartName="/ppt/media/image10.jpeg" ContentType="image/jpeg"/>
  <Override PartName="/ppt/media/image13.jpeg" ContentType="image/jpeg"/>
  <Override PartName="/ppt/media/image40.jpeg" ContentType="image/jpeg"/>
  <Override PartName="/ppt/media/image28.jpeg" ContentType="image/jpeg"/>
  <Override PartName="/ppt/media/image11.jpeg" ContentType="image/jpeg"/>
  <Override PartName="/ppt/media/image30.jpeg" ContentType="image/jpeg"/>
  <Override PartName="/ppt/media/image31.jpeg" ContentType="image/jpeg"/>
  <Override PartName="/ppt/media/image32.jpeg" ContentType="image/jpeg"/>
  <Override PartName="/ppt/presProps.xml" ContentType="application/vnd.openxmlformats-officedocument.presentationml.presProps+xml"/>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1.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60.xml" ContentType="application/vnd.openxmlformats-officedocument.presentationml.slide+xml"/>
  <Override PartName="/ppt/slides/slide20.xml" ContentType="application/vnd.openxmlformats-officedocument.presentationml.slide+xml"/>
  <Override PartName="/ppt/slides/slide57.xml" ContentType="application/vnd.openxmlformats-officedocument.presentationml.slide+xml"/>
  <Override PartName="/ppt/slides/slide19.xml" ContentType="application/vnd.openxmlformats-officedocument.presentationml.slide+xml"/>
  <Override PartName="/ppt/slides/slide61.xml" ContentType="application/vnd.openxmlformats-officedocument.presentationml.slide+xml"/>
  <Override PartName="/ppt/slides/slide21.xml" ContentType="application/vnd.openxmlformats-officedocument.presentationml.slide+xml"/>
  <Override PartName="/ppt/slides/slide58.xml" ContentType="application/vnd.openxmlformats-officedocument.presentationml.slide+xml"/>
  <Override PartName="/ppt/slides/slide22.xml" ContentType="application/vnd.openxmlformats-officedocument.presentationml.slide+xml"/>
  <Override PartName="/ppt/slides/slide59.xml" ContentType="application/vnd.openxmlformats-officedocument.presentationml.slide+xml"/>
  <Override PartName="/ppt/slides/slide71.xml" ContentType="application/vnd.openxmlformats-officedocument.presentationml.slide+xml"/>
  <Override PartName="/ppt/slides/slide29.xml" ContentType="application/vnd.openxmlformats-officedocument.presentationml.slide+xml"/>
  <Override PartName="/ppt/slides/slide69.xml" ContentType="application/vnd.openxmlformats-officedocument.presentationml.slide+xml"/>
  <Override PartName="/ppt/slides/slide32.xml" ContentType="application/vnd.openxmlformats-officedocument.presentationml.slide+xml"/>
  <Override PartName="/ppt/slides/slide70.xml" ContentType="application/vnd.openxmlformats-officedocument.presentationml.slide+xml"/>
  <Override PartName="/ppt/slides/slide28.xml" ContentType="application/vnd.openxmlformats-officedocument.presentationml.slide+xml"/>
  <Override PartName="/ppt/slides/slide68.xml" ContentType="application/vnd.openxmlformats-officedocument.presentationml.slide+xml"/>
  <Override PartName="/ppt/slides/slide31.xml" ContentType="application/vnd.openxmlformats-officedocument.presentationml.slide+xml"/>
  <Override PartName="/ppt/slides/slide67.xml" ContentType="application/vnd.openxmlformats-officedocument.presentationml.slide+xml"/>
  <Override PartName="/ppt/slides/slide30.xml" ContentType="application/vnd.openxmlformats-officedocument.presentationml.slide+xml"/>
  <Override PartName="/ppt/slides/slide65.xml" ContentType="application/vnd.openxmlformats-officedocument.presentationml.slide+xml"/>
  <Override PartName="/ppt/slides/slide27.xml" ContentType="application/vnd.openxmlformats-officedocument.presentationml.slide+xml"/>
  <Override PartName="/ppt/slides/slide64.xml" ContentType="application/vnd.openxmlformats-officedocument.presentationml.slide+xml"/>
  <Override PartName="/ppt/slides/slide66.xml" ContentType="application/vnd.openxmlformats-officedocument.presentationml.slide+xml"/>
  <Override PartName="/ppt/slides/slide26.xml" ContentType="application/vnd.openxmlformats-officedocument.presentationml.slide+xml"/>
  <Override PartName="/ppt/slides/slide63.xml" ContentType="application/vnd.openxmlformats-officedocument.presentationml.slide+xml"/>
  <Override PartName="/ppt/slides/slide25.xml" ContentType="application/vnd.openxmlformats-officedocument.presentationml.slide+xml"/>
  <Override PartName="/ppt/slides/slide62.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14.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Override PartName="/ppt/slides/slide3.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slides/slide15.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48.xml" ContentType="application/vnd.openxmlformats-officedocument.presentationml.slide+xml"/>
  <Override PartName="/ppt/slides/slide16.xml" ContentType="application/vnd.openxmlformats-officedocument.presentationml.slide+xml"/>
  <Override PartName="/ppt/slides/slide9.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12.xml" ContentType="application/vnd.openxmlformats-officedocument.presentationml.slide+xml"/>
  <Override PartName="/ppt/slides/slide49.xml" ContentType="application/vnd.openxmlformats-officedocument.presentationml.slide+xml"/>
  <Override PartName="/ppt/slides/_rels/slide34.xml.rels" ContentType="application/vnd.openxmlformats-package.relationships+xml"/>
  <Override PartName="/ppt/slides/_rels/slide6.xml.rels" ContentType="application/vnd.openxmlformats-package.relationships+xml"/>
  <Override PartName="/ppt/slides/_rels/slide41.xml.rels" ContentType="application/vnd.openxmlformats-package.relationships+xml"/>
  <Override PartName="/ppt/slides/_rels/slide49.xml.rels" ContentType="application/vnd.openxmlformats-package.relationships+xml"/>
  <Override PartName="/ppt/slides/_rels/slide33.xml.rels" ContentType="application/vnd.openxmlformats-package.relationships+xml"/>
  <Override PartName="/ppt/slides/_rels/slide29.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48.xml.rels" ContentType="application/vnd.openxmlformats-package.relationships+xml"/>
  <Override PartName="/ppt/slides/_rels/slide64.xml.rels" ContentType="application/vnd.openxmlformats-package.relationships+xml"/>
  <Override PartName="/ppt/slides/_rels/slide61.xml.rels" ContentType="application/vnd.openxmlformats-package.relationships+xml"/>
  <Override PartName="/ppt/slides/_rels/slide57.xml.rels" ContentType="application/vnd.openxmlformats-package.relationships+xml"/>
  <Override PartName="/ppt/slides/_rels/slide12.xml.rels" ContentType="application/vnd.openxmlformats-package.relationships+xml"/>
  <Override PartName="/ppt/slides/_rels/slide27.xml.rels" ContentType="application/vnd.openxmlformats-package.relationships+xml"/>
  <Override PartName="/ppt/slides/_rels/slide36.xml.rels" ContentType="application/vnd.openxmlformats-package.relationships+xml"/>
  <Override PartName="/ppt/slides/_rels/slide43.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21.xml.rels" ContentType="application/vnd.openxmlformats-package.relationships+xml"/>
  <Override PartName="/ppt/slides/_rels/slide17.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58.xml.rels" ContentType="application/vnd.openxmlformats-package.relationships+xml"/>
  <Override PartName="/ppt/slides/_rels/slide65.xml.rels" ContentType="application/vnd.openxmlformats-package.relationships+xml"/>
  <Override PartName="/ppt/slides/_rels/slide13.xml.rels" ContentType="application/vnd.openxmlformats-package.relationships+xml"/>
  <Override PartName="/ppt/slides/_rels/slide55.xml.rels" ContentType="application/vnd.openxmlformats-package.relationships+xml"/>
  <Override PartName="/ppt/slides/_rels/slide35.xml.rels" ContentType="application/vnd.openxmlformats-package.relationships+xml"/>
  <Override PartName="/ppt/slides/_rels/slide51.xml.rels" ContentType="application/vnd.openxmlformats-package.relationships+xml"/>
  <Override PartName="/ppt/slides/_rels/slide42.xml.rels" ContentType="application/vnd.openxmlformats-package.relationships+xml"/>
  <Override PartName="/ppt/slides/_rels/slide7.xml.rels" ContentType="application/vnd.openxmlformats-package.relationships+xml"/>
  <Override PartName="/ppt/slides/_rels/slide54.xml.rels" ContentType="application/vnd.openxmlformats-package.relationships+xml"/>
  <Override PartName="/ppt/slides/_rels/slide63.xml.rels" ContentType="application/vnd.openxmlformats-package.relationships+xml"/>
  <Override PartName="/ppt/slides/_rels/slide70.xml.rels" ContentType="application/vnd.openxmlformats-package.relationships+xml"/>
  <Override PartName="/ppt/slides/_rels/slide69.xml.rels" ContentType="application/vnd.openxmlformats-package.relationships+xml"/>
  <Override PartName="/ppt/slides/_rels/slide47.xml.rels" ContentType="application/vnd.openxmlformats-package.relationships+xml"/>
  <Override PartName="/ppt/slides/_rels/slide4.xml.rels" ContentType="application/vnd.openxmlformats-package.relationships+xml"/>
  <Override PartName="/ppt/slides/_rels/slide53.xml.rels" ContentType="application/vnd.openxmlformats-package.relationships+xml"/>
  <Override PartName="/ppt/slides/_rels/slide46.xml.rels" ContentType="application/vnd.openxmlformats-package.relationships+xml"/>
  <Override PartName="/ppt/slides/_rels/slide68.xml.rels" ContentType="application/vnd.openxmlformats-package.relationships+xml"/>
  <Override PartName="/ppt/slides/_rels/slide62.xml.rels" ContentType="application/vnd.openxmlformats-package.relationships+xml"/>
  <Override PartName="/ppt/slides/_rels/slide50.xml.rels" ContentType="application/vnd.openxmlformats-package.relationships+xml"/>
  <Override PartName="/ppt/slides/_rels/slide52.xml.rels" ContentType="application/vnd.openxmlformats-package.relationships+xml"/>
  <Override PartName="/ppt/slides/_rels/slide45.xml.rels" ContentType="application/vnd.openxmlformats-package.relationships+xml"/>
  <Override PartName="/ppt/slides/_rels/slide38.xml.rels" ContentType="application/vnd.openxmlformats-package.relationships+xml"/>
  <Override PartName="/ppt/slides/_rels/slide19.xml.rels" ContentType="application/vnd.openxmlformats-package.relationships+xml"/>
  <Override PartName="/ppt/slides/_rels/slide23.xml.rels" ContentType="application/vnd.openxmlformats-package.relationships+xml"/>
  <Override PartName="/ppt/slides/_rels/slide14.xml.rels" ContentType="application/vnd.openxmlformats-package.relationships+xml"/>
  <Override PartName="/ppt/slides/_rels/slide30.xml.rels" ContentType="application/vnd.openxmlformats-package.relationships+xml"/>
  <Override PartName="/ppt/slides/_rels/slide39.xml.rels" ContentType="application/vnd.openxmlformats-package.relationships+xml"/>
  <Override PartName="/ppt/slides/_rels/slide24.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18.xml.rels" ContentType="application/vnd.openxmlformats-package.relationships+xml"/>
  <Override PartName="/ppt/slides/_rels/slide22.xml.rels" ContentType="application/vnd.openxmlformats-package.relationships+xml"/>
  <Override PartName="/ppt/slides/_rels/slide37.xml.rels" ContentType="application/vnd.openxmlformats-package.relationships+xml"/>
  <Override PartName="/ppt/slides/_rels/slide28.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44.xml.rels" ContentType="application/vnd.openxmlformats-package.relationships+xml"/>
  <Override PartName="/ppt/slides/_rels/slide25.xml.rels" ContentType="application/vnd.openxmlformats-package.relationships+xml"/>
  <Override PartName="/ppt/slides/_rels/slide20.xml.rels" ContentType="application/vnd.openxmlformats-package.relationships+xml"/>
  <Override PartName="/ppt/slides/_rels/slide16.xml.rels" ContentType="application/vnd.openxmlformats-package.relationships+xml"/>
  <Override PartName="/ppt/slides/_rels/slide1.xml.rels" ContentType="application/vnd.openxmlformats-package.relationships+xml"/>
  <Override PartName="/ppt/slides/_rels/slide32.xml.rels" ContentType="application/vnd.openxmlformats-package.relationships+xml"/>
  <Override PartName="/ppt/slides/_rels/slide66.xml.rels" ContentType="application/vnd.openxmlformats-package.relationships+xml"/>
  <Override PartName="/ppt/slides/_rels/slide10.xml.rels" ContentType="application/vnd.openxmlformats-package.relationships+xml"/>
  <Override PartName="/ppt/slides/_rels/slide59.xml.rels" ContentType="application/vnd.openxmlformats-package.relationships+xml"/>
  <Override PartName="/ppt/slides/_rels/slide56.xml.rels" ContentType="application/vnd.openxmlformats-package.relationships+xml"/>
  <Override PartName="/ppt/slides/_rels/slide60.xml.rels" ContentType="application/vnd.openxmlformats-package.relationships+xml"/>
  <Override PartName="/ppt/slides/_rels/slide67.xml.rels" ContentType="application/vnd.openxmlformats-package.relationships+xml"/>
  <Override PartName="/ppt/slides/_rels/slide71.xml.rels" ContentType="application/vnd.openxmlformats-package.relationships+xml"/>
  <Override PartName="/ppt/slides/slide6.xml" ContentType="application/vnd.openxmlformats-officedocument.presentationml.slide+xml"/>
  <Override PartName="/ppt/slides/slide13.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Lst>
  <p:sldSz cx="9144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63" Type="http://schemas.openxmlformats.org/officeDocument/2006/relationships/slide" Target="slides/slide59.xml"/><Relationship Id="rId64" Type="http://schemas.openxmlformats.org/officeDocument/2006/relationships/slide" Target="slides/slide60.xml"/><Relationship Id="rId65" Type="http://schemas.openxmlformats.org/officeDocument/2006/relationships/slide" Target="slides/slide61.xml"/><Relationship Id="rId66" Type="http://schemas.openxmlformats.org/officeDocument/2006/relationships/slide" Target="slides/slide62.xml"/><Relationship Id="rId67" Type="http://schemas.openxmlformats.org/officeDocument/2006/relationships/slide" Target="slides/slide63.xml"/><Relationship Id="rId68" Type="http://schemas.openxmlformats.org/officeDocument/2006/relationships/slide" Target="slides/slide64.xml"/><Relationship Id="rId69" Type="http://schemas.openxmlformats.org/officeDocument/2006/relationships/slide" Target="slides/slide65.xml"/><Relationship Id="rId70" Type="http://schemas.openxmlformats.org/officeDocument/2006/relationships/slide" Target="slides/slide66.xml"/><Relationship Id="rId71" Type="http://schemas.openxmlformats.org/officeDocument/2006/relationships/slide" Target="slides/slide67.xml"/><Relationship Id="rId72" Type="http://schemas.openxmlformats.org/officeDocument/2006/relationships/slide" Target="slides/slide68.xml"/><Relationship Id="rId73" Type="http://schemas.openxmlformats.org/officeDocument/2006/relationships/slide" Target="slides/slide69.xml"/><Relationship Id="rId74" Type="http://schemas.openxmlformats.org/officeDocument/2006/relationships/slide" Target="slides/slide70.xml"/><Relationship Id="rId75" Type="http://schemas.openxmlformats.org/officeDocument/2006/relationships/slide" Target="slides/slide71.xml"/><Relationship Id="rId76"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74D8B861-A921-4762-BD3A-13F34F164332}" type="slidenum">
              <a:t>&lt;#&gt;</a:t>
            </a:fld>
          </a:p>
        </p:txBody>
      </p:sp>
      <p:sp>
        <p:nvSpPr>
          <p:cNvPr id="4" name="PlaceHolder 3"/>
          <p:cNvSpPr>
            <a:spLocks noGrp="1"/>
          </p:cNvSpPr>
          <p:nvPr>
            <p:ph type="dt" idx="3"/>
          </p:nvPr>
        </p:nvSpPr>
        <p:spPr/>
        <p:txBody>
          <a:bodyPr/>
          <a:p>
            <a:r>
              <a:rPr lang="en-GB"/>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27"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GB" sz="3200" spc="-1" strike="noStrike">
              <a:latin typeface="Arial"/>
            </a:endParaRPr>
          </a:p>
        </p:txBody>
      </p:sp>
      <p:sp>
        <p:nvSpPr>
          <p:cNvPr id="28"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GB"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AD5E85AD-F53A-4FE3-92F4-10B1C0F13790}" type="slidenum">
              <a:t>&lt;#&gt;</a:t>
            </a:fld>
          </a:p>
        </p:txBody>
      </p:sp>
      <p:sp>
        <p:nvSpPr>
          <p:cNvPr id="7" name="PlaceHolder 6"/>
          <p:cNvSpPr>
            <a:spLocks noGrp="1"/>
          </p:cNvSpPr>
          <p:nvPr>
            <p:ph type="dt" idx="3"/>
          </p:nvPr>
        </p:nvSpPr>
        <p:spPr/>
        <p:txBody>
          <a:bodyPr/>
          <a:p>
            <a:r>
              <a:rPr lang="en-GB"/>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30"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31"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32"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33"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333CFC1A-D81E-457A-B229-F33F3C0A65F8}" type="slidenum">
              <a:t>&lt;#&gt;</a:t>
            </a:fld>
          </a:p>
        </p:txBody>
      </p:sp>
      <p:sp>
        <p:nvSpPr>
          <p:cNvPr id="9" name="PlaceHolder 8"/>
          <p:cNvSpPr>
            <a:spLocks noGrp="1"/>
          </p:cNvSpPr>
          <p:nvPr>
            <p:ph type="dt" idx="3"/>
          </p:nvPr>
        </p:nvSpPr>
        <p:spPr/>
        <p:txBody>
          <a:bodyPr/>
          <a:p>
            <a:r>
              <a:rPr lang="en-GB"/>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35"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36"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37"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38"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39"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40"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78FEFC43-4CBF-4336-AA62-3D96732F16AB}" type="slidenum">
              <a:t>&lt;#&gt;</a:t>
            </a:fld>
          </a:p>
        </p:txBody>
      </p:sp>
      <p:sp>
        <p:nvSpPr>
          <p:cNvPr id="11" name="PlaceHolder 10"/>
          <p:cNvSpPr>
            <a:spLocks noGrp="1"/>
          </p:cNvSpPr>
          <p:nvPr>
            <p:ph type="dt" idx="3"/>
          </p:nvPr>
        </p:nvSpPr>
        <p:spPr/>
        <p:txBody>
          <a:bodyPr/>
          <a:p>
            <a:r>
              <a:rPr lang="en-GB"/>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FB6B8785-F5B0-4BEF-A233-F9AC91CA668A}" type="slidenum">
              <a:t>&lt;#&gt;</a:t>
            </a:fld>
          </a:p>
        </p:txBody>
      </p:sp>
      <p:sp>
        <p:nvSpPr>
          <p:cNvPr id="4" name="PlaceHolder 3"/>
          <p:cNvSpPr>
            <a:spLocks noGrp="1"/>
          </p:cNvSpPr>
          <p:nvPr>
            <p:ph type="dt" idx="6"/>
          </p:nvPr>
        </p:nvSpPr>
        <p:spPr/>
        <p:txBody>
          <a:bodyPr/>
          <a:p>
            <a:r>
              <a:rPr lang="en-GB"/>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47"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GB"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81F8AE1B-53FB-435F-AA94-8A7C14B4BCCA}" type="slidenum">
              <a:t>&lt;#&gt;</a:t>
            </a:fld>
          </a:p>
        </p:txBody>
      </p:sp>
      <p:sp>
        <p:nvSpPr>
          <p:cNvPr id="6" name="PlaceHolder 5"/>
          <p:cNvSpPr>
            <a:spLocks noGrp="1"/>
          </p:cNvSpPr>
          <p:nvPr>
            <p:ph type="dt" idx="6"/>
          </p:nvPr>
        </p:nvSpPr>
        <p:spPr/>
        <p:txBody>
          <a:bodyPr/>
          <a:p>
            <a:r>
              <a:rPr lang="en-GB"/>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49"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GB"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4FB2DD96-2C43-4151-8450-3A399B2C8D29}" type="slidenum">
              <a:t>&lt;#&gt;</a:t>
            </a:fld>
          </a:p>
        </p:txBody>
      </p:sp>
      <p:sp>
        <p:nvSpPr>
          <p:cNvPr id="6" name="PlaceHolder 5"/>
          <p:cNvSpPr>
            <a:spLocks noGrp="1"/>
          </p:cNvSpPr>
          <p:nvPr>
            <p:ph type="dt" idx="6"/>
          </p:nvPr>
        </p:nvSpPr>
        <p:spPr/>
        <p:txBody>
          <a:bodyPr/>
          <a:p>
            <a:r>
              <a:rPr lang="en-GB"/>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51"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GB" sz="3200" spc="-1" strike="noStrike">
              <a:latin typeface="Arial"/>
            </a:endParaRPr>
          </a:p>
        </p:txBody>
      </p:sp>
      <p:sp>
        <p:nvSpPr>
          <p:cNvPr id="52"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GB"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9D06D152-388F-4792-BF2C-1CE2731A9AAA}" type="slidenum">
              <a:t>&lt;#&gt;</a:t>
            </a:fld>
          </a:p>
        </p:txBody>
      </p:sp>
      <p:sp>
        <p:nvSpPr>
          <p:cNvPr id="7" name="PlaceHolder 6"/>
          <p:cNvSpPr>
            <a:spLocks noGrp="1"/>
          </p:cNvSpPr>
          <p:nvPr>
            <p:ph type="dt" idx="6"/>
          </p:nvPr>
        </p:nvSpPr>
        <p:spPr/>
        <p:txBody>
          <a:bodyPr/>
          <a:p>
            <a:r>
              <a:rPr lang="en-GB"/>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C7B859C4-DCB2-4F37-9637-05A1A43DE53A}" type="slidenum">
              <a:t>&lt;#&gt;</a:t>
            </a:fld>
          </a:p>
        </p:txBody>
      </p:sp>
      <p:sp>
        <p:nvSpPr>
          <p:cNvPr id="5" name="PlaceHolder 4"/>
          <p:cNvSpPr>
            <a:spLocks noGrp="1"/>
          </p:cNvSpPr>
          <p:nvPr>
            <p:ph type="dt" idx="6"/>
          </p:nvPr>
        </p:nvSpPr>
        <p:spPr/>
        <p:txBody>
          <a:bodyPr/>
          <a:p>
            <a:r>
              <a:rPr lang="en-GB"/>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n-GB"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4E9B6092-62BD-49C0-BDFB-72709EC32A34}" type="slidenum">
              <a:t>&lt;#&gt;</a:t>
            </a:fld>
          </a:p>
        </p:txBody>
      </p:sp>
      <p:sp>
        <p:nvSpPr>
          <p:cNvPr id="5" name="PlaceHolder 4"/>
          <p:cNvSpPr>
            <a:spLocks noGrp="1"/>
          </p:cNvSpPr>
          <p:nvPr>
            <p:ph type="dt" idx="6"/>
          </p:nvPr>
        </p:nvSpPr>
        <p:spPr/>
        <p:txBody>
          <a:bodyPr/>
          <a:p>
            <a:r>
              <a:rPr lang="en-GB"/>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56"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57"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GB" sz="3200" spc="-1" strike="noStrike">
              <a:latin typeface="Arial"/>
            </a:endParaRPr>
          </a:p>
        </p:txBody>
      </p:sp>
      <p:sp>
        <p:nvSpPr>
          <p:cNvPr id="58"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9942D553-FF81-4A21-A22E-FC4FFEFEAA38}" type="slidenum">
              <a:t>&lt;#&gt;</a:t>
            </a:fld>
          </a:p>
        </p:txBody>
      </p:sp>
      <p:sp>
        <p:nvSpPr>
          <p:cNvPr id="8" name="PlaceHolder 7"/>
          <p:cNvSpPr>
            <a:spLocks noGrp="1"/>
          </p:cNvSpPr>
          <p:nvPr>
            <p:ph type="dt" idx="6"/>
          </p:nvPr>
        </p:nvSpPr>
        <p:spPr/>
        <p:txBody>
          <a:bodyPr/>
          <a:p>
            <a:r>
              <a:rPr lang="en-GB"/>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6"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GB"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483ABCBA-1E2B-4115-A4E6-CDBB4BBAA836}" type="slidenum">
              <a:t>&lt;#&gt;</a:t>
            </a:fld>
          </a:p>
        </p:txBody>
      </p:sp>
      <p:sp>
        <p:nvSpPr>
          <p:cNvPr id="6" name="PlaceHolder 5"/>
          <p:cNvSpPr>
            <a:spLocks noGrp="1"/>
          </p:cNvSpPr>
          <p:nvPr>
            <p:ph type="dt" idx="3"/>
          </p:nvPr>
        </p:nvSpPr>
        <p:spPr/>
        <p:txBody>
          <a:bodyPr/>
          <a:p>
            <a:r>
              <a:rPr lang="en-GB"/>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60"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GB" sz="3200" spc="-1" strike="noStrike">
              <a:latin typeface="Arial"/>
            </a:endParaRPr>
          </a:p>
        </p:txBody>
      </p:sp>
      <p:sp>
        <p:nvSpPr>
          <p:cNvPr id="61"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62"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5E9AC1AA-462D-43D8-9F63-E2B973E257C0}" type="slidenum">
              <a:t>&lt;#&gt;</a:t>
            </a:fld>
          </a:p>
        </p:txBody>
      </p:sp>
      <p:sp>
        <p:nvSpPr>
          <p:cNvPr id="8" name="PlaceHolder 7"/>
          <p:cNvSpPr>
            <a:spLocks noGrp="1"/>
          </p:cNvSpPr>
          <p:nvPr>
            <p:ph type="dt" idx="6"/>
          </p:nvPr>
        </p:nvSpPr>
        <p:spPr/>
        <p:txBody>
          <a:bodyPr/>
          <a:p>
            <a:r>
              <a:rPr lang="en-GB"/>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64"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65"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66"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GB"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77FA43DC-5C68-4EFF-94EE-AE42C026AE4F}" type="slidenum">
              <a:t>&lt;#&gt;</a:t>
            </a:fld>
          </a:p>
        </p:txBody>
      </p:sp>
      <p:sp>
        <p:nvSpPr>
          <p:cNvPr id="8" name="PlaceHolder 7"/>
          <p:cNvSpPr>
            <a:spLocks noGrp="1"/>
          </p:cNvSpPr>
          <p:nvPr>
            <p:ph type="dt" idx="6"/>
          </p:nvPr>
        </p:nvSpPr>
        <p:spPr/>
        <p:txBody>
          <a:bodyPr/>
          <a:p>
            <a:r>
              <a:rPr lang="en-GB"/>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68"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GB" sz="3200" spc="-1" strike="noStrike">
              <a:latin typeface="Arial"/>
            </a:endParaRPr>
          </a:p>
        </p:txBody>
      </p:sp>
      <p:sp>
        <p:nvSpPr>
          <p:cNvPr id="69"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GB"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32495BBD-3A5E-4E83-8662-F8FD646BF488}" type="slidenum">
              <a:t>&lt;#&gt;</a:t>
            </a:fld>
          </a:p>
        </p:txBody>
      </p:sp>
      <p:sp>
        <p:nvSpPr>
          <p:cNvPr id="7" name="PlaceHolder 6"/>
          <p:cNvSpPr>
            <a:spLocks noGrp="1"/>
          </p:cNvSpPr>
          <p:nvPr>
            <p:ph type="dt" idx="6"/>
          </p:nvPr>
        </p:nvSpPr>
        <p:spPr/>
        <p:txBody>
          <a:bodyPr/>
          <a:p>
            <a:r>
              <a:rPr lang="en-GB"/>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71"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72"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73"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74"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1A64B00E-EA1D-46B2-8259-07E711D54D58}" type="slidenum">
              <a:t>&lt;#&gt;</a:t>
            </a:fld>
          </a:p>
        </p:txBody>
      </p:sp>
      <p:sp>
        <p:nvSpPr>
          <p:cNvPr id="9" name="PlaceHolder 8"/>
          <p:cNvSpPr>
            <a:spLocks noGrp="1"/>
          </p:cNvSpPr>
          <p:nvPr>
            <p:ph type="dt" idx="6"/>
          </p:nvPr>
        </p:nvSpPr>
        <p:spPr/>
        <p:txBody>
          <a:bodyPr/>
          <a:p>
            <a:r>
              <a:rPr lang="en-GB"/>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76"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77"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78"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79"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80"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81"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56053BE8-A965-4A6A-9785-BF583DA067FC}" type="slidenum">
              <a:t>&lt;#&gt;</a:t>
            </a:fld>
          </a:p>
        </p:txBody>
      </p:sp>
      <p:sp>
        <p:nvSpPr>
          <p:cNvPr id="11" name="PlaceHolder 10"/>
          <p:cNvSpPr>
            <a:spLocks noGrp="1"/>
          </p:cNvSpPr>
          <p:nvPr>
            <p:ph type="dt" idx="6"/>
          </p:nvPr>
        </p:nvSpPr>
        <p:spPr/>
        <p:txBody>
          <a:bodyPr/>
          <a:p>
            <a:r>
              <a:rPr lang="en-GB"/>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520289FE-34E8-4B54-A3FA-20DCB99A37EB}" type="slidenum">
              <a:t>&lt;#&gt;</a:t>
            </a:fld>
          </a:p>
        </p:txBody>
      </p:sp>
      <p:sp>
        <p:nvSpPr>
          <p:cNvPr id="4" name="PlaceHolder 3"/>
          <p:cNvSpPr>
            <a:spLocks noGrp="1"/>
          </p:cNvSpPr>
          <p:nvPr>
            <p:ph type="dt" idx="9"/>
          </p:nvPr>
        </p:nvSpPr>
        <p:spPr/>
        <p:txBody>
          <a:bodyPr/>
          <a:p>
            <a:r>
              <a:rPr lang="en-GB"/>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88"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GB"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1DB141ED-D44A-43DF-B2BE-A3BC695754E1}" type="slidenum">
              <a:t>&lt;#&gt;</a:t>
            </a:fld>
          </a:p>
        </p:txBody>
      </p:sp>
      <p:sp>
        <p:nvSpPr>
          <p:cNvPr id="6" name="PlaceHolder 5"/>
          <p:cNvSpPr>
            <a:spLocks noGrp="1"/>
          </p:cNvSpPr>
          <p:nvPr>
            <p:ph type="dt" idx="9"/>
          </p:nvPr>
        </p:nvSpPr>
        <p:spPr/>
        <p:txBody>
          <a:bodyPr/>
          <a:p>
            <a:r>
              <a:rPr lang="en-GB"/>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90"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GB"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A6BE2FC5-EAB5-46CC-BF7C-404150752CE0}" type="slidenum">
              <a:t>&lt;#&gt;</a:t>
            </a:fld>
          </a:p>
        </p:txBody>
      </p:sp>
      <p:sp>
        <p:nvSpPr>
          <p:cNvPr id="6" name="PlaceHolder 5"/>
          <p:cNvSpPr>
            <a:spLocks noGrp="1"/>
          </p:cNvSpPr>
          <p:nvPr>
            <p:ph type="dt" idx="9"/>
          </p:nvPr>
        </p:nvSpPr>
        <p:spPr/>
        <p:txBody>
          <a:bodyPr/>
          <a:p>
            <a:r>
              <a:rPr lang="en-GB"/>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92"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GB" sz="3200" spc="-1" strike="noStrike">
              <a:latin typeface="Arial"/>
            </a:endParaRPr>
          </a:p>
        </p:txBody>
      </p:sp>
      <p:sp>
        <p:nvSpPr>
          <p:cNvPr id="93"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GB"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50F1FDDE-C1A4-472D-91C4-5AD1F8E18B38}" type="slidenum">
              <a:t>&lt;#&gt;</a:t>
            </a:fld>
          </a:p>
        </p:txBody>
      </p:sp>
      <p:sp>
        <p:nvSpPr>
          <p:cNvPr id="7" name="PlaceHolder 6"/>
          <p:cNvSpPr>
            <a:spLocks noGrp="1"/>
          </p:cNvSpPr>
          <p:nvPr>
            <p:ph type="dt" idx="9"/>
          </p:nvPr>
        </p:nvSpPr>
        <p:spPr/>
        <p:txBody>
          <a:bodyPr/>
          <a:p>
            <a:r>
              <a:rPr lang="en-GB"/>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71EA776A-A06B-4CB9-8320-FCB70DD7D7FB}" type="slidenum">
              <a:t>&lt;#&gt;</a:t>
            </a:fld>
          </a:p>
        </p:txBody>
      </p:sp>
      <p:sp>
        <p:nvSpPr>
          <p:cNvPr id="5" name="PlaceHolder 4"/>
          <p:cNvSpPr>
            <a:spLocks noGrp="1"/>
          </p:cNvSpPr>
          <p:nvPr>
            <p:ph type="dt" idx="9"/>
          </p:nvPr>
        </p:nvSpPr>
        <p:spPr/>
        <p:txBody>
          <a:bodyPr/>
          <a:p>
            <a:r>
              <a:rPr lang="en-GB"/>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8"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GB"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57ADBAFD-7182-4CE0-BD22-1093342F7CF0}" type="slidenum">
              <a:t>&lt;#&gt;</a:t>
            </a:fld>
          </a:p>
        </p:txBody>
      </p:sp>
      <p:sp>
        <p:nvSpPr>
          <p:cNvPr id="6" name="PlaceHolder 5"/>
          <p:cNvSpPr>
            <a:spLocks noGrp="1"/>
          </p:cNvSpPr>
          <p:nvPr>
            <p:ph type="dt" idx="3"/>
          </p:nvPr>
        </p:nvSpPr>
        <p:spPr/>
        <p:txBody>
          <a:bodyPr/>
          <a:p>
            <a:r>
              <a:rPr lang="en-GB"/>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n-GB" sz="32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C3E823F5-23C3-4790-9E28-39A193B9D52E}" type="slidenum">
              <a:t>&lt;#&gt;</a:t>
            </a:fld>
          </a:p>
        </p:txBody>
      </p:sp>
      <p:sp>
        <p:nvSpPr>
          <p:cNvPr id="5" name="PlaceHolder 4"/>
          <p:cNvSpPr>
            <a:spLocks noGrp="1"/>
          </p:cNvSpPr>
          <p:nvPr>
            <p:ph type="dt" idx="9"/>
          </p:nvPr>
        </p:nvSpPr>
        <p:spPr/>
        <p:txBody>
          <a:bodyPr/>
          <a:p>
            <a:r>
              <a:rPr lang="en-GB"/>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97"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98"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GB" sz="3200" spc="-1" strike="noStrike">
              <a:latin typeface="Arial"/>
            </a:endParaRPr>
          </a:p>
        </p:txBody>
      </p:sp>
      <p:sp>
        <p:nvSpPr>
          <p:cNvPr id="99"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13504B64-5E4A-4943-867B-4976E6EC6043}" type="slidenum">
              <a:t>&lt;#&gt;</a:t>
            </a:fld>
          </a:p>
        </p:txBody>
      </p:sp>
      <p:sp>
        <p:nvSpPr>
          <p:cNvPr id="8" name="PlaceHolder 7"/>
          <p:cNvSpPr>
            <a:spLocks noGrp="1"/>
          </p:cNvSpPr>
          <p:nvPr>
            <p:ph type="dt" idx="9"/>
          </p:nvPr>
        </p:nvSpPr>
        <p:spPr/>
        <p:txBody>
          <a:bodyPr/>
          <a:p>
            <a:r>
              <a:rPr lang="en-GB"/>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101"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GB" sz="3200" spc="-1" strike="noStrike">
              <a:latin typeface="Arial"/>
            </a:endParaRPr>
          </a:p>
        </p:txBody>
      </p:sp>
      <p:sp>
        <p:nvSpPr>
          <p:cNvPr id="102"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103"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C9698F22-808B-489E-BF49-E86AADA7450B}" type="slidenum">
              <a:t>&lt;#&gt;</a:t>
            </a:fld>
          </a:p>
        </p:txBody>
      </p:sp>
      <p:sp>
        <p:nvSpPr>
          <p:cNvPr id="8" name="PlaceHolder 7"/>
          <p:cNvSpPr>
            <a:spLocks noGrp="1"/>
          </p:cNvSpPr>
          <p:nvPr>
            <p:ph type="dt" idx="9"/>
          </p:nvPr>
        </p:nvSpPr>
        <p:spPr/>
        <p:txBody>
          <a:bodyPr/>
          <a:p>
            <a:r>
              <a:rPr lang="en-GB"/>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105"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106"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107"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GB"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3474B18D-E1F2-4CC2-9F8B-086D4390272A}" type="slidenum">
              <a:t>&lt;#&gt;</a:t>
            </a:fld>
          </a:p>
        </p:txBody>
      </p:sp>
      <p:sp>
        <p:nvSpPr>
          <p:cNvPr id="8" name="PlaceHolder 7"/>
          <p:cNvSpPr>
            <a:spLocks noGrp="1"/>
          </p:cNvSpPr>
          <p:nvPr>
            <p:ph type="dt" idx="9"/>
          </p:nvPr>
        </p:nvSpPr>
        <p:spPr/>
        <p:txBody>
          <a:bodyPr/>
          <a:p>
            <a:r>
              <a:rPr lang="en-GB"/>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109"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GB" sz="3200" spc="-1" strike="noStrike">
              <a:latin typeface="Arial"/>
            </a:endParaRPr>
          </a:p>
        </p:txBody>
      </p:sp>
      <p:sp>
        <p:nvSpPr>
          <p:cNvPr id="110"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GB"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536D598A-78CC-4CC7-BF73-7B8F6B9BC493}" type="slidenum">
              <a:t>&lt;#&gt;</a:t>
            </a:fld>
          </a:p>
        </p:txBody>
      </p:sp>
      <p:sp>
        <p:nvSpPr>
          <p:cNvPr id="7" name="PlaceHolder 6"/>
          <p:cNvSpPr>
            <a:spLocks noGrp="1"/>
          </p:cNvSpPr>
          <p:nvPr>
            <p:ph type="dt" idx="9"/>
          </p:nvPr>
        </p:nvSpPr>
        <p:spPr/>
        <p:txBody>
          <a:bodyPr/>
          <a:p>
            <a:r>
              <a:rPr lang="en-GB"/>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112"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113"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114"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115"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766C9213-6CFE-4297-95EC-B2C73DDF8179}" type="slidenum">
              <a:t>&lt;#&gt;</a:t>
            </a:fld>
          </a:p>
        </p:txBody>
      </p:sp>
      <p:sp>
        <p:nvSpPr>
          <p:cNvPr id="9" name="PlaceHolder 8"/>
          <p:cNvSpPr>
            <a:spLocks noGrp="1"/>
          </p:cNvSpPr>
          <p:nvPr>
            <p:ph type="dt" idx="9"/>
          </p:nvPr>
        </p:nvSpPr>
        <p:spPr/>
        <p:txBody>
          <a:bodyPr/>
          <a:p>
            <a:r>
              <a:rPr lang="en-GB"/>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117"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118"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119"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120"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121"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122"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536EB796-9D61-4F47-B498-6ED0BF80F9A5}" type="slidenum">
              <a:t>&lt;#&gt;</a:t>
            </a:fld>
          </a:p>
        </p:txBody>
      </p:sp>
      <p:sp>
        <p:nvSpPr>
          <p:cNvPr id="11" name="PlaceHolder 10"/>
          <p:cNvSpPr>
            <a:spLocks noGrp="1"/>
          </p:cNvSpPr>
          <p:nvPr>
            <p:ph type="dt" idx="9"/>
          </p:nvPr>
        </p:nvSpPr>
        <p:spPr/>
        <p:txBody>
          <a:bodyPr/>
          <a:p>
            <a:r>
              <a:rPr lang="en-GB"/>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10"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GB" sz="3200" spc="-1" strike="noStrike">
              <a:latin typeface="Arial"/>
            </a:endParaRPr>
          </a:p>
        </p:txBody>
      </p:sp>
      <p:sp>
        <p:nvSpPr>
          <p:cNvPr id="11"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GB"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4709D18E-2446-4152-9232-CCADC4C2DBF2}" type="slidenum">
              <a:t>&lt;#&gt;</a:t>
            </a:fld>
          </a:p>
        </p:txBody>
      </p:sp>
      <p:sp>
        <p:nvSpPr>
          <p:cNvPr id="7" name="PlaceHolder 6"/>
          <p:cNvSpPr>
            <a:spLocks noGrp="1"/>
          </p:cNvSpPr>
          <p:nvPr>
            <p:ph type="dt" idx="3"/>
          </p:nvPr>
        </p:nvSpPr>
        <p:spPr/>
        <p:txBody>
          <a:bodyPr/>
          <a:p>
            <a:r>
              <a:rPr lang="en-GB"/>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C9292A22-B125-4F98-ABE1-78504C377ADE}" type="slidenum">
              <a:t>&lt;#&gt;</a:t>
            </a:fld>
          </a:p>
        </p:txBody>
      </p:sp>
      <p:sp>
        <p:nvSpPr>
          <p:cNvPr id="5" name="PlaceHolder 4"/>
          <p:cNvSpPr>
            <a:spLocks noGrp="1"/>
          </p:cNvSpPr>
          <p:nvPr>
            <p:ph type="dt" idx="3"/>
          </p:nvPr>
        </p:nvSpPr>
        <p:spPr/>
        <p:txBody>
          <a:bodyPr/>
          <a:p>
            <a:r>
              <a:rPr lang="en-GB"/>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n-GB"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6A979BE4-FD43-4C93-AD8A-DF79540824B9}" type="slidenum">
              <a:t>&lt;#&gt;</a:t>
            </a:fld>
          </a:p>
        </p:txBody>
      </p:sp>
      <p:sp>
        <p:nvSpPr>
          <p:cNvPr id="5" name="PlaceHolder 4"/>
          <p:cNvSpPr>
            <a:spLocks noGrp="1"/>
          </p:cNvSpPr>
          <p:nvPr>
            <p:ph type="dt" idx="3"/>
          </p:nvPr>
        </p:nvSpPr>
        <p:spPr/>
        <p:txBody>
          <a:bodyPr/>
          <a:p>
            <a:r>
              <a:rPr lang="en-GB"/>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15"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16"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GB" sz="3200" spc="-1" strike="noStrike">
              <a:latin typeface="Arial"/>
            </a:endParaRPr>
          </a:p>
        </p:txBody>
      </p:sp>
      <p:sp>
        <p:nvSpPr>
          <p:cNvPr id="17"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7144AF45-E1B5-4752-BB3E-2F35B90BEC9A}" type="slidenum">
              <a:t>&lt;#&gt;</a:t>
            </a:fld>
          </a:p>
        </p:txBody>
      </p:sp>
      <p:sp>
        <p:nvSpPr>
          <p:cNvPr id="8" name="PlaceHolder 7"/>
          <p:cNvSpPr>
            <a:spLocks noGrp="1"/>
          </p:cNvSpPr>
          <p:nvPr>
            <p:ph type="dt" idx="3"/>
          </p:nvPr>
        </p:nvSpPr>
        <p:spPr/>
        <p:txBody>
          <a:bodyPr/>
          <a:p>
            <a:r>
              <a:rPr lang="en-GB"/>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19"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GB" sz="3200" spc="-1" strike="noStrike">
              <a:latin typeface="Arial"/>
            </a:endParaRPr>
          </a:p>
        </p:txBody>
      </p:sp>
      <p:sp>
        <p:nvSpPr>
          <p:cNvPr id="20"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21"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2C5D1322-BEE1-4D2E-BEC7-3D4ABED45C73}" type="slidenum">
              <a:t>&lt;#&gt;</a:t>
            </a:fld>
          </a:p>
        </p:txBody>
      </p:sp>
      <p:sp>
        <p:nvSpPr>
          <p:cNvPr id="8" name="PlaceHolder 7"/>
          <p:cNvSpPr>
            <a:spLocks noGrp="1"/>
          </p:cNvSpPr>
          <p:nvPr>
            <p:ph type="dt" idx="3"/>
          </p:nvPr>
        </p:nvSpPr>
        <p:spPr/>
        <p:txBody>
          <a:bodyPr/>
          <a:p>
            <a:r>
              <a:rPr lang="en-GB"/>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23"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24"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25"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GB"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F180A4C8-FB36-49D1-B911-F375A2A6F647}" type="slidenum">
              <a:t>&lt;#&gt;</a:t>
            </a:fld>
          </a:p>
        </p:txBody>
      </p:sp>
      <p:sp>
        <p:nvSpPr>
          <p:cNvPr id="8" name="PlaceHolder 7"/>
          <p:cNvSpPr>
            <a:spLocks noGrp="1"/>
          </p:cNvSpPr>
          <p:nvPr>
            <p:ph type="dt" idx="3"/>
          </p:nvPr>
        </p:nvSpPr>
        <p:spPr/>
        <p:txBody>
          <a:bodyPr/>
          <a:p>
            <a:r>
              <a:rPr lang="en-GB"/>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ftr" idx="1"/>
          </p:nvPr>
        </p:nvSpPr>
        <p:spPr>
          <a:xfrm>
            <a:off x="3124080" y="6355800"/>
            <a:ext cx="2887560" cy="357120"/>
          </a:xfrm>
          <a:prstGeom prst="rect">
            <a:avLst/>
          </a:prstGeom>
          <a:noFill/>
          <a:ln w="0">
            <a:noFill/>
          </a:ln>
        </p:spPr>
        <p:txBody>
          <a:bodyPr lIns="90000" rIns="90000" tIns="45000" bIns="45000" anchor="ctr">
            <a:noAutofit/>
          </a:bodyPr>
          <a:lstStyle>
            <a:lvl1pPr algn="ctr">
              <a:lnSpc>
                <a:spcPct val="100000"/>
              </a:lnSpc>
              <a:buNone/>
              <a:defRPr b="0" lang="en-GB" sz="1400" spc="-1" strike="noStrike">
                <a:latin typeface="Times New Roman"/>
              </a:defRPr>
            </a:lvl1pPr>
          </a:lstStyle>
          <a:p>
            <a:pPr algn="ctr">
              <a:lnSpc>
                <a:spcPct val="100000"/>
              </a:lnSpc>
              <a:buNone/>
            </a:pPr>
            <a:r>
              <a:rPr b="0" lang="en-GB" sz="1400" spc="-1" strike="noStrike">
                <a:latin typeface="Times New Roman"/>
              </a:rPr>
              <a:t>&lt;footer&gt;</a:t>
            </a:r>
            <a:endParaRPr b="0" lang="en-GB" sz="1400" spc="-1" strike="noStrike">
              <a:latin typeface="Times New Roman"/>
            </a:endParaRPr>
          </a:p>
        </p:txBody>
      </p:sp>
      <p:sp>
        <p:nvSpPr>
          <p:cNvPr id="1" name="PlaceHolder 2"/>
          <p:cNvSpPr>
            <a:spLocks noGrp="1"/>
          </p:cNvSpPr>
          <p:nvPr>
            <p:ph type="sldNum" idx="2"/>
          </p:nvPr>
        </p:nvSpPr>
        <p:spPr>
          <a:xfrm>
            <a:off x="6553080" y="6355800"/>
            <a:ext cx="2125800" cy="357120"/>
          </a:xfrm>
          <a:prstGeom prst="rect">
            <a:avLst/>
          </a:prstGeom>
          <a:noFill/>
          <a:ln w="0">
            <a:noFill/>
          </a:ln>
        </p:spPr>
        <p:txBody>
          <a:bodyPr lIns="90000" rIns="90000" tIns="45000" bIns="45000" anchor="ctr">
            <a:noAutofit/>
          </a:bodyPr>
          <a:lstStyle>
            <a:lvl1pPr algn="r">
              <a:lnSpc>
                <a:spcPct val="100000"/>
              </a:lnSpc>
              <a:buNone/>
              <a:defRPr b="0" lang="en-US" sz="900" spc="-1" strike="noStrike">
                <a:solidFill>
                  <a:srgbClr val="8b8b8b"/>
                </a:solidFill>
                <a:latin typeface="Calibri"/>
              </a:defRPr>
            </a:lvl1pPr>
          </a:lstStyle>
          <a:p>
            <a:pPr algn="r">
              <a:lnSpc>
                <a:spcPct val="100000"/>
              </a:lnSpc>
              <a:buNone/>
            </a:pPr>
            <a:fld id="{292398D8-95AE-4070-9B4D-CE8CE48553FC}" type="slidenum">
              <a:rPr b="0" lang="en-US" sz="900" spc="-1" strike="noStrike">
                <a:solidFill>
                  <a:srgbClr val="8b8b8b"/>
                </a:solidFill>
                <a:latin typeface="Calibri"/>
              </a:rPr>
              <a:t>&lt;number&gt;</a:t>
            </a:fld>
            <a:endParaRPr b="0" lang="en-GB" sz="900" spc="-1" strike="noStrike">
              <a:latin typeface="Times New Roman"/>
            </a:endParaRPr>
          </a:p>
        </p:txBody>
      </p:sp>
      <p:sp>
        <p:nvSpPr>
          <p:cNvPr id="2" name="PlaceHolder 3"/>
          <p:cNvSpPr>
            <a:spLocks noGrp="1"/>
          </p:cNvSpPr>
          <p:nvPr>
            <p:ph type="dt" idx="3"/>
          </p:nvPr>
        </p:nvSpPr>
        <p:spPr>
          <a:xfrm>
            <a:off x="457200" y="6355800"/>
            <a:ext cx="2125800" cy="357120"/>
          </a:xfrm>
          <a:prstGeom prst="rect">
            <a:avLst/>
          </a:prstGeom>
          <a:noFill/>
          <a:ln w="0">
            <a:noFill/>
          </a:ln>
        </p:spPr>
        <p:txBody>
          <a:bodyPr lIns="90000" rIns="90000" tIns="45000" bIns="45000" anchor="ctr">
            <a:noAutofit/>
          </a:bodyPr>
          <a:lstStyle>
            <a:lvl1pPr>
              <a:defRPr b="0" lang="en-GB" sz="1400" spc="-1" strike="noStrike">
                <a:latin typeface="Times New Roman"/>
              </a:defRPr>
            </a:lvl1pPr>
          </a:lstStyle>
          <a:p>
            <a:r>
              <a:rPr b="0" lang="en-GB" sz="1400" spc="-1" strike="noStrike">
                <a:latin typeface="Times New Roman"/>
              </a:rPr>
              <a:t>&lt;date/time&gt;</a:t>
            </a:r>
            <a:endParaRPr b="0" lang="en-GB" sz="1400" spc="-1" strike="noStrike">
              <a:latin typeface="Times New Roman"/>
            </a:endParaRPr>
          </a:p>
        </p:txBody>
      </p:sp>
      <p:sp>
        <p:nvSpPr>
          <p:cNvPr id="3" name="PlaceHolder 4"/>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r>
              <a:rPr b="0" lang="en-GB" sz="4400" spc="-1" strike="noStrike">
                <a:latin typeface="Arial"/>
              </a:rPr>
              <a:t>Click to edit the title text format</a:t>
            </a:r>
            <a:endParaRPr b="0" lang="en-GB" sz="4400" spc="-1" strike="noStrike">
              <a:latin typeface="Arial"/>
            </a:endParaRPr>
          </a:p>
        </p:txBody>
      </p:sp>
      <p:sp>
        <p:nvSpPr>
          <p:cNvPr id="4"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ftr" idx="4"/>
          </p:nvPr>
        </p:nvSpPr>
        <p:spPr>
          <a:xfrm>
            <a:off x="3124080" y="6355800"/>
            <a:ext cx="2887560" cy="357120"/>
          </a:xfrm>
          <a:prstGeom prst="rect">
            <a:avLst/>
          </a:prstGeom>
          <a:noFill/>
          <a:ln w="0">
            <a:noFill/>
          </a:ln>
        </p:spPr>
        <p:txBody>
          <a:bodyPr lIns="90000" rIns="90000" tIns="45000" bIns="45000" anchor="ctr">
            <a:noAutofit/>
          </a:bodyPr>
          <a:lstStyle>
            <a:lvl1pPr algn="ctr">
              <a:lnSpc>
                <a:spcPct val="100000"/>
              </a:lnSpc>
              <a:buNone/>
              <a:defRPr b="0" lang="en-GB" sz="1400" spc="-1" strike="noStrike">
                <a:latin typeface="Times New Roman"/>
              </a:defRPr>
            </a:lvl1pPr>
          </a:lstStyle>
          <a:p>
            <a:pPr algn="ctr">
              <a:lnSpc>
                <a:spcPct val="100000"/>
              </a:lnSpc>
              <a:buNone/>
            </a:pPr>
            <a:r>
              <a:rPr b="0" lang="en-GB" sz="1400" spc="-1" strike="noStrike">
                <a:latin typeface="Times New Roman"/>
              </a:rPr>
              <a:t>&lt;footer&gt;</a:t>
            </a:r>
            <a:endParaRPr b="0" lang="en-GB" sz="1400" spc="-1" strike="noStrike">
              <a:latin typeface="Times New Roman"/>
            </a:endParaRPr>
          </a:p>
        </p:txBody>
      </p:sp>
      <p:sp>
        <p:nvSpPr>
          <p:cNvPr id="42" name="PlaceHolder 2"/>
          <p:cNvSpPr>
            <a:spLocks noGrp="1"/>
          </p:cNvSpPr>
          <p:nvPr>
            <p:ph type="sldNum" idx="5"/>
          </p:nvPr>
        </p:nvSpPr>
        <p:spPr>
          <a:xfrm>
            <a:off x="6553080" y="6355800"/>
            <a:ext cx="2125800" cy="357120"/>
          </a:xfrm>
          <a:prstGeom prst="rect">
            <a:avLst/>
          </a:prstGeom>
          <a:noFill/>
          <a:ln w="0">
            <a:noFill/>
          </a:ln>
        </p:spPr>
        <p:txBody>
          <a:bodyPr lIns="90000" rIns="90000" tIns="45000" bIns="45000" anchor="ctr">
            <a:noAutofit/>
          </a:bodyPr>
          <a:lstStyle>
            <a:lvl1pPr algn="r">
              <a:lnSpc>
                <a:spcPct val="100000"/>
              </a:lnSpc>
              <a:buNone/>
              <a:defRPr b="0" lang="en-US" sz="900" spc="-1" strike="noStrike">
                <a:solidFill>
                  <a:srgbClr val="8b8b8b"/>
                </a:solidFill>
                <a:latin typeface="Calibri"/>
              </a:defRPr>
            </a:lvl1pPr>
          </a:lstStyle>
          <a:p>
            <a:pPr algn="r">
              <a:lnSpc>
                <a:spcPct val="100000"/>
              </a:lnSpc>
              <a:buNone/>
            </a:pPr>
            <a:fld id="{34E3476E-3257-4F50-956A-59CEE40A0E01}" type="slidenum">
              <a:rPr b="0" lang="en-US" sz="900" spc="-1" strike="noStrike">
                <a:solidFill>
                  <a:srgbClr val="8b8b8b"/>
                </a:solidFill>
                <a:latin typeface="Calibri"/>
              </a:rPr>
              <a:t>&lt;number&gt;</a:t>
            </a:fld>
            <a:endParaRPr b="0" lang="en-GB" sz="900" spc="-1" strike="noStrike">
              <a:latin typeface="Times New Roman"/>
            </a:endParaRPr>
          </a:p>
        </p:txBody>
      </p:sp>
      <p:sp>
        <p:nvSpPr>
          <p:cNvPr id="43" name="PlaceHolder 3"/>
          <p:cNvSpPr>
            <a:spLocks noGrp="1"/>
          </p:cNvSpPr>
          <p:nvPr>
            <p:ph type="dt" idx="6"/>
          </p:nvPr>
        </p:nvSpPr>
        <p:spPr>
          <a:xfrm>
            <a:off x="457200" y="6355800"/>
            <a:ext cx="2125800" cy="357120"/>
          </a:xfrm>
          <a:prstGeom prst="rect">
            <a:avLst/>
          </a:prstGeom>
          <a:noFill/>
          <a:ln w="0">
            <a:noFill/>
          </a:ln>
        </p:spPr>
        <p:txBody>
          <a:bodyPr lIns="90000" rIns="90000" tIns="45000" bIns="45000" anchor="ctr">
            <a:noAutofit/>
          </a:bodyPr>
          <a:lstStyle>
            <a:lvl1pPr>
              <a:defRPr b="0" lang="en-GB" sz="1400" spc="-1" strike="noStrike">
                <a:latin typeface="Times New Roman"/>
              </a:defRPr>
            </a:lvl1pPr>
          </a:lstStyle>
          <a:p>
            <a:r>
              <a:rPr b="0" lang="en-GB" sz="1400" spc="-1" strike="noStrike">
                <a:latin typeface="Times New Roman"/>
              </a:rPr>
              <a:t>&lt;date/time&gt;</a:t>
            </a:r>
            <a:endParaRPr b="0" lang="en-GB" sz="1400" spc="-1" strike="noStrike">
              <a:latin typeface="Times New Roman"/>
            </a:endParaRPr>
          </a:p>
        </p:txBody>
      </p:sp>
      <p:sp>
        <p:nvSpPr>
          <p:cNvPr id="44" name="PlaceHolder 4"/>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r>
              <a:rPr b="0" lang="en-GB" sz="4400" spc="-1" strike="noStrike">
                <a:latin typeface="Arial"/>
              </a:rPr>
              <a:t>Click to edit the title text format</a:t>
            </a:r>
            <a:endParaRPr b="0" lang="en-GB" sz="4400" spc="-1" strike="noStrike">
              <a:latin typeface="Arial"/>
            </a:endParaRPr>
          </a:p>
        </p:txBody>
      </p:sp>
      <p:sp>
        <p:nvSpPr>
          <p:cNvPr id="45"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PlaceHolder 1"/>
          <p:cNvSpPr>
            <a:spLocks noGrp="1"/>
          </p:cNvSpPr>
          <p:nvPr>
            <p:ph type="ftr" idx="7"/>
          </p:nvPr>
        </p:nvSpPr>
        <p:spPr>
          <a:xfrm>
            <a:off x="3124080" y="6355800"/>
            <a:ext cx="2887560" cy="357120"/>
          </a:xfrm>
          <a:prstGeom prst="rect">
            <a:avLst/>
          </a:prstGeom>
          <a:noFill/>
          <a:ln w="0">
            <a:noFill/>
          </a:ln>
        </p:spPr>
        <p:txBody>
          <a:bodyPr lIns="90000" rIns="90000" tIns="45000" bIns="45000" anchor="ctr">
            <a:noAutofit/>
          </a:bodyPr>
          <a:lstStyle>
            <a:lvl1pPr algn="ctr">
              <a:lnSpc>
                <a:spcPct val="100000"/>
              </a:lnSpc>
              <a:buNone/>
              <a:defRPr b="0" lang="en-GB" sz="1400" spc="-1" strike="noStrike">
                <a:latin typeface="Times New Roman"/>
              </a:defRPr>
            </a:lvl1pPr>
          </a:lstStyle>
          <a:p>
            <a:pPr algn="ctr">
              <a:lnSpc>
                <a:spcPct val="100000"/>
              </a:lnSpc>
              <a:buNone/>
            </a:pPr>
            <a:r>
              <a:rPr b="0" lang="en-GB" sz="1400" spc="-1" strike="noStrike">
                <a:latin typeface="Times New Roman"/>
              </a:rPr>
              <a:t>&lt;footer&gt;</a:t>
            </a:r>
            <a:endParaRPr b="0" lang="en-GB" sz="1400" spc="-1" strike="noStrike">
              <a:latin typeface="Times New Roman"/>
            </a:endParaRPr>
          </a:p>
        </p:txBody>
      </p:sp>
      <p:sp>
        <p:nvSpPr>
          <p:cNvPr id="83" name="PlaceHolder 2"/>
          <p:cNvSpPr>
            <a:spLocks noGrp="1"/>
          </p:cNvSpPr>
          <p:nvPr>
            <p:ph type="sldNum" idx="8"/>
          </p:nvPr>
        </p:nvSpPr>
        <p:spPr>
          <a:xfrm>
            <a:off x="6553080" y="6355800"/>
            <a:ext cx="2125800" cy="357120"/>
          </a:xfrm>
          <a:prstGeom prst="rect">
            <a:avLst/>
          </a:prstGeom>
          <a:noFill/>
          <a:ln w="0">
            <a:noFill/>
          </a:ln>
        </p:spPr>
        <p:txBody>
          <a:bodyPr lIns="90000" rIns="90000" tIns="45000" bIns="45000" anchor="ctr">
            <a:noAutofit/>
          </a:bodyPr>
          <a:lstStyle>
            <a:lvl1pPr algn="r">
              <a:lnSpc>
                <a:spcPct val="100000"/>
              </a:lnSpc>
              <a:buNone/>
              <a:defRPr b="0" lang="en-US" sz="900" spc="-1" strike="noStrike">
                <a:solidFill>
                  <a:srgbClr val="8b8b8b"/>
                </a:solidFill>
                <a:latin typeface="Calibri"/>
              </a:defRPr>
            </a:lvl1pPr>
          </a:lstStyle>
          <a:p>
            <a:pPr algn="r">
              <a:lnSpc>
                <a:spcPct val="100000"/>
              </a:lnSpc>
              <a:buNone/>
            </a:pPr>
            <a:fld id="{B4E2E9D8-65AE-4C7E-B2B1-1F3F225D7023}" type="slidenum">
              <a:rPr b="0" lang="en-US" sz="900" spc="-1" strike="noStrike">
                <a:solidFill>
                  <a:srgbClr val="8b8b8b"/>
                </a:solidFill>
                <a:latin typeface="Calibri"/>
              </a:rPr>
              <a:t>&lt;number&gt;</a:t>
            </a:fld>
            <a:endParaRPr b="0" lang="en-GB" sz="900" spc="-1" strike="noStrike">
              <a:latin typeface="Times New Roman"/>
            </a:endParaRPr>
          </a:p>
        </p:txBody>
      </p:sp>
      <p:sp>
        <p:nvSpPr>
          <p:cNvPr id="84" name="PlaceHolder 3"/>
          <p:cNvSpPr>
            <a:spLocks noGrp="1"/>
          </p:cNvSpPr>
          <p:nvPr>
            <p:ph type="dt" idx="9"/>
          </p:nvPr>
        </p:nvSpPr>
        <p:spPr>
          <a:xfrm>
            <a:off x="457200" y="6355800"/>
            <a:ext cx="2125800" cy="357120"/>
          </a:xfrm>
          <a:prstGeom prst="rect">
            <a:avLst/>
          </a:prstGeom>
          <a:noFill/>
          <a:ln w="0">
            <a:noFill/>
          </a:ln>
        </p:spPr>
        <p:txBody>
          <a:bodyPr lIns="90000" rIns="90000" tIns="45000" bIns="45000" anchor="ctr">
            <a:noAutofit/>
          </a:bodyPr>
          <a:lstStyle>
            <a:lvl1pPr>
              <a:defRPr b="0" lang="en-GB" sz="1400" spc="-1" strike="noStrike">
                <a:latin typeface="Times New Roman"/>
              </a:defRPr>
            </a:lvl1pPr>
          </a:lstStyle>
          <a:p>
            <a:r>
              <a:rPr b="0" lang="en-GB" sz="1400" spc="-1" strike="noStrike">
                <a:latin typeface="Times New Roman"/>
              </a:rPr>
              <a:t>&lt;date/time&gt;</a:t>
            </a:r>
            <a:endParaRPr b="0" lang="en-GB" sz="1400" spc="-1" strike="noStrike">
              <a:latin typeface="Times New Roman"/>
            </a:endParaRPr>
          </a:p>
        </p:txBody>
      </p:sp>
      <p:sp>
        <p:nvSpPr>
          <p:cNvPr id="85" name="PlaceHolder 4"/>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r>
              <a:rPr b="0" lang="en-GB" sz="4400" spc="-1" strike="noStrike">
                <a:latin typeface="Arial"/>
              </a:rPr>
              <a:t>Click to edit the title text format</a:t>
            </a:r>
            <a:endParaRPr b="0" lang="en-GB" sz="4400" spc="-1" strike="noStrike">
              <a:latin typeface="Arial"/>
            </a:endParaRPr>
          </a:p>
        </p:txBody>
      </p:sp>
      <p:sp>
        <p:nvSpPr>
          <p:cNvPr id="86"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7.jpe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18.jpe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19.jpe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20.jpe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21.jpe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22.jpe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23.jpe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24.jpeg"/><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25.jpeg"/><Relationship Id="rId2" Type="http://schemas.openxmlformats.org/officeDocument/2006/relationships/image" Target="../media/image26.jpeg"/><Relationship Id="rId3"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27.jpeg"/><Relationship Id="rId2" Type="http://schemas.openxmlformats.org/officeDocument/2006/relationships/image" Target="../media/image28.jpeg"/><Relationship Id="rId3"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29.jpeg"/><Relationship Id="rId2" Type="http://schemas.openxmlformats.org/officeDocument/2006/relationships/image" Target="../media/image30.jpeg"/><Relationship Id="rId3"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31.jpeg"/><Relationship Id="rId2"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32.jpe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5.xml"/>
</Relationships>
</file>

<file path=ppt/slides/_rels/slide30.xml.rels><?xml version="1.0" encoding="UTF-8"?>
<Relationships xmlns="http://schemas.openxmlformats.org/package/2006/relationships"><Relationship Id="rId1" Type="http://schemas.openxmlformats.org/officeDocument/2006/relationships/image" Target="../media/image33.jpeg"/><Relationship Id="rId2"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image" Target="../media/image34.jpeg"/><Relationship Id="rId2"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image" Target="../media/image35.jpeg"/><Relationship Id="rId2"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image" Target="../media/image36.jpeg"/><Relationship Id="rId2"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image" Target="../media/image37.jpeg"/><Relationship Id="rId2"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image" Target="../media/image38.jpeg"/><Relationship Id="rId2"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image" Target="../media/image39.jpeg"/><Relationship Id="rId2"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image" Target="../media/image40.jpeg"/><Relationship Id="rId2"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image" Target="../media/image41.jpeg"/><Relationship Id="rId2"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image" Target="../media/image42.jpe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image" Target="../media/image43.jpeg"/><Relationship Id="rId2"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image" Target="../media/image44.jpeg"/><Relationship Id="rId2"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image" Target="../media/image45.jpeg"/><Relationship Id="rId2"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image" Target="../media/image46.jpeg"/><Relationship Id="rId2"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image" Target="../media/image47.jpeg"/><Relationship Id="rId2"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image" Target="../media/image48.jpeg"/><Relationship Id="rId2"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image" Target="../media/image49.jpeg"/><Relationship Id="rId2"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image" Target="../media/image50.jpeg"/><Relationship Id="rId2"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image" Target="../media/image51.jpeg"/><Relationship Id="rId2"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image" Target="../media/image52.jpe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image" Target="../media/image53.jpeg"/><Relationship Id="rId2"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image" Target="../media/image54.jpeg"/><Relationship Id="rId2"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image" Target="../media/image55.jpeg"/><Relationship Id="rId2" Type="http://schemas.openxmlformats.org/officeDocument/2006/relationships/slideLayout" Target="../slideLayouts/slideLayout13.xml"/>
</Relationships>
</file>

<file path=ppt/slides/_rels/slide53.xml.rels><?xml version="1.0" encoding="UTF-8"?>
<Relationships xmlns="http://schemas.openxmlformats.org/package/2006/relationships"><Relationship Id="rId1" Type="http://schemas.openxmlformats.org/officeDocument/2006/relationships/image" Target="../media/image56.jpeg"/><Relationship Id="rId2" Type="http://schemas.openxmlformats.org/officeDocument/2006/relationships/slideLayout" Target="../slideLayouts/slideLayout13.xml"/>
</Relationships>
</file>

<file path=ppt/slides/_rels/slide54.xml.rels><?xml version="1.0" encoding="UTF-8"?>
<Relationships xmlns="http://schemas.openxmlformats.org/package/2006/relationships"><Relationship Id="rId1" Type="http://schemas.openxmlformats.org/officeDocument/2006/relationships/image" Target="../media/image57.jpeg"/><Relationship Id="rId2" Type="http://schemas.openxmlformats.org/officeDocument/2006/relationships/slideLayout" Target="../slideLayouts/slideLayout13.xml"/>
</Relationships>
</file>

<file path=ppt/slides/_rels/slide55.xml.rels><?xml version="1.0" encoding="UTF-8"?>
<Relationships xmlns="http://schemas.openxmlformats.org/package/2006/relationships"><Relationship Id="rId1" Type="http://schemas.openxmlformats.org/officeDocument/2006/relationships/image" Target="../media/image58.jpeg"/><Relationship Id="rId2" Type="http://schemas.openxmlformats.org/officeDocument/2006/relationships/slideLayout" Target="../slideLayouts/slideLayout13.xml"/>
</Relationships>
</file>

<file path=ppt/slides/_rels/slide56.xml.rels><?xml version="1.0" encoding="UTF-8"?>
<Relationships xmlns="http://schemas.openxmlformats.org/package/2006/relationships"><Relationship Id="rId1" Type="http://schemas.openxmlformats.org/officeDocument/2006/relationships/image" Target="../media/image59.jpeg"/><Relationship Id="rId2" Type="http://schemas.openxmlformats.org/officeDocument/2006/relationships/slideLayout" Target="../slideLayouts/slideLayout13.xml"/>
</Relationships>
</file>

<file path=ppt/slides/_rels/slide57.xml.rels><?xml version="1.0" encoding="UTF-8"?>
<Relationships xmlns="http://schemas.openxmlformats.org/package/2006/relationships"><Relationship Id="rId1" Type="http://schemas.openxmlformats.org/officeDocument/2006/relationships/image" Target="../media/image60.jpeg"/><Relationship Id="rId2" Type="http://schemas.openxmlformats.org/officeDocument/2006/relationships/slideLayout" Target="../slideLayouts/slideLayout13.xml"/>
</Relationships>
</file>

<file path=ppt/slides/_rels/slide58.xml.rels><?xml version="1.0" encoding="UTF-8"?>
<Relationships xmlns="http://schemas.openxmlformats.org/package/2006/relationships"><Relationship Id="rId1" Type="http://schemas.openxmlformats.org/officeDocument/2006/relationships/image" Target="../media/image61.jpeg"/><Relationship Id="rId2" Type="http://schemas.openxmlformats.org/officeDocument/2006/relationships/slideLayout" Target="../slideLayouts/slideLayout13.xml"/>
</Relationships>
</file>

<file path=ppt/slides/_rels/slide59.xml.rels><?xml version="1.0" encoding="UTF-8"?>
<Relationships xmlns="http://schemas.openxmlformats.org/package/2006/relationships"><Relationship Id="rId1" Type="http://schemas.openxmlformats.org/officeDocument/2006/relationships/image" Target="../media/image62.jpe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3.xml"/>
</Relationships>
</file>

<file path=ppt/slides/_rels/slide60.xml.rels><?xml version="1.0" encoding="UTF-8"?>
<Relationships xmlns="http://schemas.openxmlformats.org/package/2006/relationships"><Relationship Id="rId1" Type="http://schemas.openxmlformats.org/officeDocument/2006/relationships/image" Target="../media/image63.jpeg"/><Relationship Id="rId2" Type="http://schemas.openxmlformats.org/officeDocument/2006/relationships/slideLayout" Target="../slideLayouts/slideLayout13.xml"/>
</Relationships>
</file>

<file path=ppt/slides/_rels/slide61.xml.rels><?xml version="1.0" encoding="UTF-8"?>
<Relationships xmlns="http://schemas.openxmlformats.org/package/2006/relationships"><Relationship Id="rId1" Type="http://schemas.openxmlformats.org/officeDocument/2006/relationships/image" Target="../media/image64.jpeg"/><Relationship Id="rId2" Type="http://schemas.openxmlformats.org/officeDocument/2006/relationships/slideLayout" Target="../slideLayouts/slideLayout13.xml"/>
</Relationships>
</file>

<file path=ppt/slides/_rels/slide62.xml.rels><?xml version="1.0" encoding="UTF-8"?>
<Relationships xmlns="http://schemas.openxmlformats.org/package/2006/relationships"><Relationship Id="rId1" Type="http://schemas.openxmlformats.org/officeDocument/2006/relationships/image" Target="../media/image65.jpeg"/><Relationship Id="rId2" Type="http://schemas.openxmlformats.org/officeDocument/2006/relationships/slideLayout" Target="../slideLayouts/slideLayout13.xml"/>
</Relationships>
</file>

<file path=ppt/slides/_rels/slide63.xml.rels><?xml version="1.0" encoding="UTF-8"?>
<Relationships xmlns="http://schemas.openxmlformats.org/package/2006/relationships"><Relationship Id="rId1" Type="http://schemas.openxmlformats.org/officeDocument/2006/relationships/image" Target="../media/image66.jpeg"/><Relationship Id="rId2" Type="http://schemas.openxmlformats.org/officeDocument/2006/relationships/slideLayout" Target="../slideLayouts/slideLayout13.xml"/>
</Relationships>
</file>

<file path=ppt/slides/_rels/slide64.xml.rels><?xml version="1.0" encoding="UTF-8"?>
<Relationships xmlns="http://schemas.openxmlformats.org/package/2006/relationships"><Relationship Id="rId1" Type="http://schemas.openxmlformats.org/officeDocument/2006/relationships/image" Target="../media/image67.jpeg"/><Relationship Id="rId2" Type="http://schemas.openxmlformats.org/officeDocument/2006/relationships/slideLayout" Target="../slideLayouts/slideLayout13.xml"/>
</Relationships>
</file>

<file path=ppt/slides/_rels/slide65.xml.rels><?xml version="1.0" encoding="UTF-8"?>
<Relationships xmlns="http://schemas.openxmlformats.org/package/2006/relationships"><Relationship Id="rId1" Type="http://schemas.openxmlformats.org/officeDocument/2006/relationships/image" Target="../media/image68.jpeg"/><Relationship Id="rId2" Type="http://schemas.openxmlformats.org/officeDocument/2006/relationships/slideLayout" Target="../slideLayouts/slideLayout13.xml"/>
</Relationships>
</file>

<file path=ppt/slides/_rels/slide66.xml.rels><?xml version="1.0" encoding="UTF-8"?>
<Relationships xmlns="http://schemas.openxmlformats.org/package/2006/relationships"><Relationship Id="rId1" Type="http://schemas.openxmlformats.org/officeDocument/2006/relationships/image" Target="../media/image69.jpeg"/><Relationship Id="rId2" Type="http://schemas.openxmlformats.org/officeDocument/2006/relationships/slideLayout" Target="../slideLayouts/slideLayout13.xml"/>
</Relationships>
</file>

<file path=ppt/slides/_rels/slide67.xml.rels><?xml version="1.0" encoding="UTF-8"?>
<Relationships xmlns="http://schemas.openxmlformats.org/package/2006/relationships"><Relationship Id="rId1" Type="http://schemas.openxmlformats.org/officeDocument/2006/relationships/image" Target="../media/image70.jpeg"/><Relationship Id="rId2" Type="http://schemas.openxmlformats.org/officeDocument/2006/relationships/slideLayout" Target="../slideLayouts/slideLayout13.xml"/>
</Relationships>
</file>

<file path=ppt/slides/_rels/slide68.xml.rels><?xml version="1.0" encoding="UTF-8"?>
<Relationships xmlns="http://schemas.openxmlformats.org/package/2006/relationships"><Relationship Id="rId1" Type="http://schemas.openxmlformats.org/officeDocument/2006/relationships/image" Target="../media/image71.jpeg"/><Relationship Id="rId2" Type="http://schemas.openxmlformats.org/officeDocument/2006/relationships/slideLayout" Target="../slideLayouts/slideLayout13.xml"/>
</Relationships>
</file>

<file path=ppt/slides/_rels/slide69.xml.rels><?xml version="1.0" encoding="UTF-8"?>
<Relationships xmlns="http://schemas.openxmlformats.org/package/2006/relationships"><Relationship Id="rId1" Type="http://schemas.openxmlformats.org/officeDocument/2006/relationships/image" Target="../media/image72.jpe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3.xml"/>
</Relationships>
</file>

<file path=ppt/slides/_rels/slide70.xml.rels><?xml version="1.0" encoding="UTF-8"?>
<Relationships xmlns="http://schemas.openxmlformats.org/package/2006/relationships"><Relationship Id="rId1" Type="http://schemas.openxmlformats.org/officeDocument/2006/relationships/image" Target="../media/image73.jpeg"/><Relationship Id="rId2" Type="http://schemas.openxmlformats.org/officeDocument/2006/relationships/slideLayout" Target="../slideLayouts/slideLayout13.xml"/>
</Relationships>
</file>

<file path=ppt/slides/_rels/slide71.xml.rels><?xml version="1.0" encoding="UTF-8"?>
<Relationships xmlns="http://schemas.openxmlformats.org/package/2006/relationships"><Relationship Id="rId1" Type="http://schemas.openxmlformats.org/officeDocument/2006/relationships/image" Target="../media/image74.jpeg"/><Relationship Id="rId2" Type="http://schemas.openxmlformats.org/officeDocument/2006/relationships/image" Target="../media/image75.png"/><Relationship Id="rId3" Type="http://schemas.openxmlformats.org/officeDocument/2006/relationships/image" Target="../media/image76.jpeg"/><Relationship Id="rId4"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123" name="PlaceHolder 1"/>
          <p:cNvSpPr>
            <a:spLocks noGrp="1"/>
          </p:cNvSpPr>
          <p:nvPr>
            <p:ph type="subTitle"/>
          </p:nvPr>
        </p:nvSpPr>
        <p:spPr>
          <a:xfrm>
            <a:off x="1371600" y="3885840"/>
            <a:ext cx="6392880" cy="1744200"/>
          </a:xfrm>
          <a:prstGeom prst="rect">
            <a:avLst/>
          </a:prstGeom>
          <a:noFill/>
          <a:ln w="0">
            <a:noFill/>
          </a:ln>
        </p:spPr>
        <p:txBody>
          <a:bodyPr lIns="0" rIns="0" tIns="0" bIns="0" anchor="t">
            <a:noAutofit/>
          </a:bodyPr>
          <a:p>
            <a:pPr algn="ctr">
              <a:lnSpc>
                <a:spcPct val="100000"/>
              </a:lnSpc>
              <a:spcBef>
                <a:spcPts val="479"/>
              </a:spcBef>
              <a:buNone/>
              <a:tabLst>
                <a:tab algn="l" pos="0"/>
              </a:tabLst>
            </a:pPr>
            <a:br>
              <a:rPr sz="2400"/>
            </a:br>
            <a:br>
              <a:rPr sz="2400"/>
            </a:br>
            <a:endParaRPr b="0" lang="en-GB" sz="2400" spc="-1" strike="noStrike">
              <a:latin typeface="Arial"/>
            </a:endParaRPr>
          </a:p>
        </p:txBody>
      </p:sp>
      <p:sp>
        <p:nvSpPr>
          <p:cNvPr id="124" name=""/>
          <p:cNvSpPr/>
          <p:nvPr/>
        </p:nvSpPr>
        <p:spPr>
          <a:xfrm>
            <a:off x="3060000" y="5940000"/>
            <a:ext cx="3489120" cy="6526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GB" sz="4000" spc="-1" strike="noStrike">
                <a:solidFill>
                  <a:srgbClr val="ffffd7"/>
                </a:solidFill>
                <a:latin typeface="Calibri"/>
                <a:ea typeface="DejaVu Sans"/>
              </a:rPr>
              <a:t>1 Cor 12:12-31a</a:t>
            </a:r>
            <a:endParaRPr b="0" lang="en-GB" sz="4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139" name="PlaceHolder 1"/>
          <p:cNvSpPr>
            <a:spLocks noGrp="1"/>
          </p:cNvSpPr>
          <p:nvPr>
            <p:ph/>
          </p:nvPr>
        </p:nvSpPr>
        <p:spPr>
          <a:xfrm>
            <a:off x="180000" y="180000"/>
            <a:ext cx="8819640" cy="6479640"/>
          </a:xfrm>
          <a:prstGeom prst="rect">
            <a:avLst/>
          </a:prstGeom>
          <a:noFill/>
          <a:ln w="0">
            <a:noFill/>
          </a:ln>
        </p:spPr>
        <p:txBody>
          <a:bodyPr lIns="90000" rIns="90000" tIns="45000" bIns="45000" anchor="t">
            <a:noAutofit/>
          </a:bodyPr>
          <a:p>
            <a:pPr>
              <a:lnSpc>
                <a:spcPct val="100000"/>
              </a:lnSpc>
              <a:spcBef>
                <a:spcPts val="479"/>
              </a:spcBef>
              <a:buNone/>
              <a:tabLst>
                <a:tab algn="l" pos="0"/>
              </a:tabLst>
            </a:pP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And on that day when my strength is failing</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The end draws near and my time has come</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Still my soul will sing Your praise unending</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Ten thousand years and then forevermore</a:t>
            </a:r>
            <a:endParaRPr b="0" lang="en-GB" sz="4000" spc="-1" strike="noStrike">
              <a:latin typeface="Arial"/>
            </a:endParaRPr>
          </a:p>
          <a:p>
            <a:pPr>
              <a:lnSpc>
                <a:spcPct val="100000"/>
              </a:lnSpc>
              <a:spcBef>
                <a:spcPts val="479"/>
              </a:spcBef>
              <a:buNone/>
              <a:tabLst>
                <a:tab algn="l" pos="0"/>
              </a:tabLst>
            </a:pPr>
            <a:endParaRPr b="0" lang="en-GB" sz="4000" spc="-1" strike="noStrike">
              <a:latin typeface="Arial"/>
            </a:endParaRPr>
          </a:p>
          <a:p>
            <a:pPr>
              <a:lnSpc>
                <a:spcPct val="100000"/>
              </a:lnSpc>
              <a:spcBef>
                <a:spcPts val="479"/>
              </a:spcBef>
              <a:buNone/>
              <a:tabLst>
                <a:tab algn="l" pos="0"/>
              </a:tabLst>
            </a:pPr>
            <a:endParaRPr b="0" lang="en-GB" sz="3200" spc="-1" strike="noStrike">
              <a:latin typeface="Arial"/>
            </a:endParaRPr>
          </a:p>
        </p:txBody>
      </p:sp>
      <p:sp>
        <p:nvSpPr>
          <p:cNvPr id="140" name=""/>
          <p:cNvSpPr/>
          <p:nvPr/>
        </p:nvSpPr>
        <p:spPr>
          <a:xfrm>
            <a:off x="8280360" y="6460200"/>
            <a:ext cx="493200" cy="3416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GB" sz="1000" spc="-1" strike="noStrike">
                <a:solidFill>
                  <a:srgbClr val="ffffd7"/>
                </a:solidFill>
                <a:latin typeface="Arial"/>
                <a:ea typeface="DejaVu Sans"/>
              </a:rPr>
              <a:t>6/8</a:t>
            </a:r>
            <a:endParaRPr b="0" lang="en-GB" sz="10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141" name="PlaceHolder 1"/>
          <p:cNvSpPr>
            <a:spLocks noGrp="1"/>
          </p:cNvSpPr>
          <p:nvPr>
            <p:ph/>
          </p:nvPr>
        </p:nvSpPr>
        <p:spPr>
          <a:xfrm>
            <a:off x="180000" y="180000"/>
            <a:ext cx="8819640" cy="6479640"/>
          </a:xfrm>
          <a:prstGeom prst="rect">
            <a:avLst/>
          </a:prstGeom>
          <a:noFill/>
          <a:ln w="0">
            <a:noFill/>
          </a:ln>
        </p:spPr>
        <p:txBody>
          <a:bodyPr lIns="90000" rIns="90000" tIns="45000" bIns="45000" anchor="t">
            <a:noAutofit/>
          </a:bodyPr>
          <a:p>
            <a:pPr>
              <a:lnSpc>
                <a:spcPct val="100000"/>
              </a:lnSpc>
              <a:spcBef>
                <a:spcPts val="479"/>
              </a:spcBef>
              <a:buNone/>
              <a:tabLst>
                <a:tab algn="l" pos="0"/>
              </a:tabLst>
            </a:pP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Bless the Lord O my soul O my soul</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Worship His holy name</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Sing like never before O my soul</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I'll worship Your holy name</a:t>
            </a:r>
            <a:endParaRPr b="0" lang="en-GB" sz="4000" spc="-1" strike="noStrike">
              <a:latin typeface="Arial"/>
            </a:endParaRPr>
          </a:p>
          <a:p>
            <a:pPr>
              <a:lnSpc>
                <a:spcPct val="100000"/>
              </a:lnSpc>
              <a:spcBef>
                <a:spcPts val="479"/>
              </a:spcBef>
              <a:buNone/>
              <a:tabLst>
                <a:tab algn="l" pos="0"/>
              </a:tabLst>
            </a:pPr>
            <a:endParaRPr b="0" lang="en-GB" sz="4000" spc="-1" strike="noStrike">
              <a:latin typeface="Arial"/>
            </a:endParaRPr>
          </a:p>
          <a:p>
            <a:pPr>
              <a:lnSpc>
                <a:spcPct val="100000"/>
              </a:lnSpc>
              <a:spcBef>
                <a:spcPts val="479"/>
              </a:spcBef>
              <a:buNone/>
              <a:tabLst>
                <a:tab algn="l" pos="0"/>
              </a:tabLst>
            </a:pPr>
            <a:endParaRPr b="0" lang="en-GB" sz="3200" spc="-1" strike="noStrike">
              <a:latin typeface="Arial"/>
            </a:endParaRPr>
          </a:p>
        </p:txBody>
      </p:sp>
      <p:sp>
        <p:nvSpPr>
          <p:cNvPr id="142" name=""/>
          <p:cNvSpPr/>
          <p:nvPr/>
        </p:nvSpPr>
        <p:spPr>
          <a:xfrm>
            <a:off x="8280360" y="6460200"/>
            <a:ext cx="493200" cy="3416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GB" sz="1000" spc="-1" strike="noStrike">
                <a:solidFill>
                  <a:srgbClr val="ffffd7"/>
                </a:solidFill>
                <a:latin typeface="Arial"/>
                <a:ea typeface="DejaVu Sans"/>
              </a:rPr>
              <a:t>7/8</a:t>
            </a:r>
            <a:endParaRPr b="0" lang="en-GB" sz="10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143" name="PlaceHolder 1"/>
          <p:cNvSpPr>
            <a:spLocks noGrp="1"/>
          </p:cNvSpPr>
          <p:nvPr>
            <p:ph/>
          </p:nvPr>
        </p:nvSpPr>
        <p:spPr>
          <a:xfrm>
            <a:off x="180000" y="180000"/>
            <a:ext cx="8819640" cy="6479640"/>
          </a:xfrm>
          <a:prstGeom prst="rect">
            <a:avLst/>
          </a:prstGeom>
          <a:noFill/>
          <a:ln w="0">
            <a:noFill/>
          </a:ln>
        </p:spPr>
        <p:txBody>
          <a:bodyPr lIns="90000" rIns="90000" tIns="45000" bIns="45000" anchor="t">
            <a:noAutofit/>
          </a:bodyPr>
          <a:p>
            <a:pPr>
              <a:lnSpc>
                <a:spcPct val="100000"/>
              </a:lnSpc>
              <a:spcBef>
                <a:spcPts val="479"/>
              </a:spcBef>
              <a:buNone/>
              <a:tabLst>
                <a:tab algn="l" pos="0"/>
              </a:tabLst>
            </a:pPr>
            <a:r>
              <a:rPr b="0" lang="en-US" sz="4000" spc="-1" strike="noStrike">
                <a:solidFill>
                  <a:srgbClr val="ffe994"/>
                </a:solidFill>
                <a:latin typeface="Calibri"/>
              </a:rPr>
              <a:t>Bless the Lord O my soul O my soul</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Worship His holy name</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Sing like never before O my soul</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I'll worship Your holy name</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Worship Your holy name</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I'll worship Your holy name</a:t>
            </a:r>
            <a:endParaRPr b="0" lang="en-GB" sz="4000" spc="-1" strike="noStrike">
              <a:latin typeface="Arial"/>
            </a:endParaRPr>
          </a:p>
          <a:p>
            <a:pPr>
              <a:lnSpc>
                <a:spcPct val="100000"/>
              </a:lnSpc>
              <a:spcBef>
                <a:spcPts val="479"/>
              </a:spcBef>
              <a:buNone/>
              <a:tabLst>
                <a:tab algn="l" pos="0"/>
              </a:tabLst>
            </a:pPr>
            <a:endParaRPr b="0" lang="en-GB" sz="4000" spc="-1" strike="noStrike">
              <a:latin typeface="Arial"/>
            </a:endParaRPr>
          </a:p>
          <a:p>
            <a:pPr>
              <a:lnSpc>
                <a:spcPct val="100000"/>
              </a:lnSpc>
              <a:spcBef>
                <a:spcPts val="479"/>
              </a:spcBef>
              <a:buNone/>
              <a:tabLst>
                <a:tab algn="l" pos="0"/>
              </a:tabLst>
            </a:pPr>
            <a:endParaRPr b="0" lang="en-GB" sz="3200" spc="-1" strike="noStrike">
              <a:latin typeface="Arial"/>
            </a:endParaRPr>
          </a:p>
        </p:txBody>
      </p:sp>
      <p:sp>
        <p:nvSpPr>
          <p:cNvPr id="144" name=""/>
          <p:cNvSpPr/>
          <p:nvPr/>
        </p:nvSpPr>
        <p:spPr>
          <a:xfrm>
            <a:off x="8280360" y="6460200"/>
            <a:ext cx="493200" cy="3416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GB" sz="1000" spc="-1" strike="noStrike">
                <a:solidFill>
                  <a:srgbClr val="ffffd7"/>
                </a:solidFill>
                <a:latin typeface="Arial"/>
                <a:ea typeface="DejaVu Sans"/>
              </a:rPr>
              <a:t>8/8</a:t>
            </a:r>
            <a:endParaRPr b="0" lang="en-GB" sz="1000" spc="-1" strike="noStrike">
              <a:latin typeface="Arial"/>
            </a:endParaRPr>
          </a:p>
        </p:txBody>
      </p:sp>
      <p:sp>
        <p:nvSpPr>
          <p:cNvPr id="145" name=""/>
          <p:cNvSpPr/>
          <p:nvPr/>
        </p:nvSpPr>
        <p:spPr>
          <a:xfrm>
            <a:off x="135360" y="4860000"/>
            <a:ext cx="8864280" cy="17996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GB" sz="1800" spc="-1" strike="noStrike">
                <a:solidFill>
                  <a:srgbClr val="fff5ce"/>
                </a:solidFill>
                <a:latin typeface="Arial"/>
              </a:rPr>
              <a:t>Jonas Myrin, Matt Redman</a:t>
            </a:r>
            <a:endParaRPr b="0" lang="en-GB" sz="1800" spc="-1" strike="noStrike">
              <a:latin typeface="Arial"/>
            </a:endParaRPr>
          </a:p>
          <a:p>
            <a:pPr>
              <a:lnSpc>
                <a:spcPct val="100000"/>
              </a:lnSpc>
              <a:buNone/>
            </a:pPr>
            <a:r>
              <a:rPr b="0" lang="en-GB" sz="1800" spc="-1" strike="noStrike">
                <a:solidFill>
                  <a:srgbClr val="fff5ce"/>
                </a:solidFill>
                <a:latin typeface="Arial"/>
              </a:rPr>
              <a:t>CCLI Song #6016351</a:t>
            </a:r>
            <a:endParaRPr b="0" lang="en-GB" sz="1800" spc="-1" strike="noStrike">
              <a:latin typeface="Arial"/>
            </a:endParaRPr>
          </a:p>
          <a:p>
            <a:pPr>
              <a:lnSpc>
                <a:spcPct val="100000"/>
              </a:lnSpc>
              <a:buNone/>
            </a:pPr>
            <a:r>
              <a:rPr b="0" lang="en-GB" sz="1800" spc="-1" strike="noStrike">
                <a:solidFill>
                  <a:srgbClr val="fff5ce"/>
                </a:solidFill>
                <a:latin typeface="Arial"/>
              </a:rPr>
              <a:t>© 2011 Thankyou Music; Atlas Mountain Songs</a:t>
            </a:r>
            <a:endParaRPr b="0" lang="en-GB" sz="1800" spc="-1" strike="noStrike">
              <a:latin typeface="Arial"/>
            </a:endParaRPr>
          </a:p>
          <a:p>
            <a:pPr>
              <a:lnSpc>
                <a:spcPct val="100000"/>
              </a:lnSpc>
              <a:buNone/>
            </a:pPr>
            <a:r>
              <a:rPr b="0" lang="en-GB" sz="1800" spc="-1" strike="noStrike">
                <a:solidFill>
                  <a:srgbClr val="fff5ce"/>
                </a:solidFill>
                <a:latin typeface="Arial"/>
              </a:rPr>
              <a:t>For use solely with the SongSelect® Terms of Use.  All rights reserved. www.ccli.com</a:t>
            </a:r>
            <a:endParaRPr b="0" lang="en-GB" sz="1800" spc="-1" strike="noStrike">
              <a:latin typeface="Arial"/>
            </a:endParaRPr>
          </a:p>
          <a:p>
            <a:pPr>
              <a:lnSpc>
                <a:spcPct val="100000"/>
              </a:lnSpc>
              <a:buNone/>
            </a:pPr>
            <a:r>
              <a:rPr b="0" lang="en-GB" sz="1800" spc="-1" strike="noStrike">
                <a:solidFill>
                  <a:srgbClr val="fff5ce"/>
                </a:solidFill>
                <a:latin typeface="Arial"/>
              </a:rPr>
              <a:t>CCLI Licence No.2299</a:t>
            </a:r>
            <a:endParaRPr b="0" lang="en-GB" sz="1800" spc="-1" strike="noStrike">
              <a:latin typeface="Arial"/>
            </a:endParaRPr>
          </a:p>
          <a:p>
            <a:pPr>
              <a:lnSpc>
                <a:spcPct val="100000"/>
              </a:lnSpc>
              <a:buNone/>
            </a:pP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274320"/>
            <a:ext cx="8221680" cy="1134720"/>
          </a:xfrm>
          <a:prstGeom prst="rect">
            <a:avLst/>
          </a:prstGeom>
          <a:noFill/>
          <a:ln w="0">
            <a:noFill/>
          </a:ln>
        </p:spPr>
        <p:txBody>
          <a:bodyPr lIns="90000" rIns="90000" tIns="45000" bIns="45000" anchor="ctr">
            <a:noAutofit/>
          </a:bodyPr>
          <a:p>
            <a:pPr algn="ctr">
              <a:lnSpc>
                <a:spcPct val="100000"/>
              </a:lnSpc>
              <a:buNone/>
              <a:tabLst>
                <a:tab algn="l" pos="0"/>
              </a:tabLst>
            </a:pPr>
            <a:r>
              <a:rPr b="0" lang="en-US" sz="4000" spc="-1" strike="noStrike">
                <a:solidFill>
                  <a:srgbClr val="fff5ce"/>
                </a:solidFill>
                <a:latin typeface="Calibri"/>
              </a:rPr>
              <a:t>Confession</a:t>
            </a:r>
            <a:endParaRPr b="0" lang="en-GB" sz="4000" spc="-1" strike="noStrike">
              <a:latin typeface="Arial"/>
            </a:endParaRPr>
          </a:p>
        </p:txBody>
      </p:sp>
      <p:sp>
        <p:nvSpPr>
          <p:cNvPr id="147" name="PlaceHolder 2"/>
          <p:cNvSpPr>
            <a:spLocks noGrp="1"/>
          </p:cNvSpPr>
          <p:nvPr>
            <p:ph/>
          </p:nvPr>
        </p:nvSpPr>
        <p:spPr>
          <a:xfrm>
            <a:off x="457200" y="1600200"/>
            <a:ext cx="8221680" cy="3258720"/>
          </a:xfrm>
          <a:prstGeom prst="rect">
            <a:avLst/>
          </a:prstGeom>
          <a:noFill/>
          <a:ln w="0">
            <a:noFill/>
          </a:ln>
        </p:spPr>
        <p:txBody>
          <a:bodyPr lIns="90000" rIns="90000" tIns="45000" bIns="45000" anchor="t">
            <a:noAutofit/>
          </a:bodyPr>
          <a:p>
            <a:pPr>
              <a:lnSpc>
                <a:spcPct val="100000"/>
              </a:lnSpc>
              <a:spcBef>
                <a:spcPts val="479"/>
              </a:spcBef>
              <a:buNone/>
              <a:tabLst>
                <a:tab algn="l" pos="0"/>
              </a:tabLst>
            </a:pPr>
            <a:r>
              <a:rPr b="0" lang="en-US" sz="4000" spc="-1" strike="noStrike">
                <a:solidFill>
                  <a:srgbClr val="ffe994"/>
                </a:solidFill>
                <a:latin typeface="Calibri"/>
              </a:rPr>
              <a:t>Jesus says, ‘Repent, for the kingdom of heaven is close at hand.’</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So let us turn away from sin and turn to Christ, confessing our sins in penitence and faith. </a:t>
            </a:r>
            <a:endParaRPr b="0" lang="en-GB" sz="4000" spc="-1" strike="noStrike">
              <a:latin typeface="Arial"/>
            </a:endParaRPr>
          </a:p>
          <a:p>
            <a:pPr>
              <a:lnSpc>
                <a:spcPct val="100000"/>
              </a:lnSpc>
              <a:spcBef>
                <a:spcPts val="479"/>
              </a:spcBef>
              <a:buNone/>
              <a:tabLst>
                <a:tab algn="l" pos="0"/>
              </a:tabLst>
            </a:pPr>
            <a:endParaRPr b="0" lang="en-GB" sz="4000" spc="-1" strike="noStrike">
              <a:latin typeface="Arial"/>
            </a:endParaRPr>
          </a:p>
          <a:p>
            <a:pPr>
              <a:lnSpc>
                <a:spcPct val="100000"/>
              </a:lnSpc>
              <a:spcBef>
                <a:spcPts val="479"/>
              </a:spcBef>
              <a:buNone/>
              <a:tabLst>
                <a:tab algn="l" pos="0"/>
              </a:tabLst>
            </a:pPr>
            <a:endParaRPr b="0" lang="en-GB" sz="4000" spc="-1" strike="noStrike">
              <a:latin typeface="Arial"/>
            </a:endParaRPr>
          </a:p>
        </p:txBody>
      </p:sp>
      <p:sp>
        <p:nvSpPr>
          <p:cNvPr id="148" name="PlaceHolder 11"/>
          <p:cNvSpPr/>
          <p:nvPr/>
        </p:nvSpPr>
        <p:spPr>
          <a:xfrm>
            <a:off x="417240" y="5040000"/>
            <a:ext cx="8221680" cy="143892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spcBef>
                <a:spcPts val="479"/>
              </a:spcBef>
              <a:buNone/>
              <a:tabLst>
                <a:tab algn="l" pos="0"/>
              </a:tabLst>
            </a:pPr>
            <a:r>
              <a:rPr b="0" lang="en-US" sz="4000" spc="-1" strike="noStrike">
                <a:solidFill>
                  <a:srgbClr val="ffe994"/>
                </a:solidFill>
                <a:latin typeface="Calibri"/>
                <a:ea typeface="DejaVu Sans"/>
              </a:rPr>
              <a:t>cf Matthew 4.17</a:t>
            </a:r>
            <a:endParaRPr b="0" lang="en-GB" sz="40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149" name="PlaceHolder 1"/>
          <p:cNvSpPr>
            <a:spLocks noGrp="1"/>
          </p:cNvSpPr>
          <p:nvPr>
            <p:ph/>
          </p:nvPr>
        </p:nvSpPr>
        <p:spPr>
          <a:xfrm>
            <a:off x="457200" y="1600200"/>
            <a:ext cx="8221680" cy="3258720"/>
          </a:xfrm>
          <a:prstGeom prst="rect">
            <a:avLst/>
          </a:prstGeom>
          <a:noFill/>
          <a:ln w="0">
            <a:noFill/>
          </a:ln>
        </p:spPr>
        <p:txBody>
          <a:bodyPr lIns="90000" rIns="90000" tIns="45000" bIns="45000" anchor="t">
            <a:noAutofit/>
          </a:bodyPr>
          <a:p>
            <a:pPr>
              <a:lnSpc>
                <a:spcPct val="100000"/>
              </a:lnSpc>
              <a:spcBef>
                <a:spcPts val="479"/>
              </a:spcBef>
              <a:buNone/>
              <a:tabLst>
                <a:tab algn="l" pos="0"/>
              </a:tabLst>
            </a:pPr>
            <a:r>
              <a:rPr b="0" lang="en-US" sz="4000" spc="-1" strike="noStrike">
                <a:solidFill>
                  <a:srgbClr val="ffe994"/>
                </a:solidFill>
                <a:latin typeface="Calibri"/>
              </a:rPr>
              <a:t>The kingdom is yours,</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but we turn away from your just rule:</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Lord, have mercy.</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bf00"/>
                </a:solidFill>
                <a:latin typeface="Calibri"/>
              </a:rPr>
              <a:t>Lord, have mercy.</a:t>
            </a:r>
            <a:endParaRPr b="0" lang="en-GB" sz="4000" spc="-1" strike="noStrike">
              <a:latin typeface="Arial"/>
            </a:endParaRPr>
          </a:p>
          <a:p>
            <a:pPr>
              <a:lnSpc>
                <a:spcPct val="100000"/>
              </a:lnSpc>
              <a:spcBef>
                <a:spcPts val="479"/>
              </a:spcBef>
              <a:buNone/>
              <a:tabLst>
                <a:tab algn="l" pos="0"/>
              </a:tabLst>
            </a:pPr>
            <a:endParaRPr b="0" lang="en-GB" sz="4000" spc="-1" strike="noStrike">
              <a:latin typeface="Arial"/>
            </a:endParaRPr>
          </a:p>
          <a:p>
            <a:pPr>
              <a:lnSpc>
                <a:spcPct val="100000"/>
              </a:lnSpc>
              <a:spcBef>
                <a:spcPts val="479"/>
              </a:spcBef>
              <a:buNone/>
              <a:tabLst>
                <a:tab algn="l" pos="0"/>
              </a:tabLst>
            </a:pPr>
            <a:endParaRPr b="0" lang="en-GB" sz="40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150" name="PlaceHolder 1"/>
          <p:cNvSpPr>
            <a:spLocks noGrp="1"/>
          </p:cNvSpPr>
          <p:nvPr>
            <p:ph/>
          </p:nvPr>
        </p:nvSpPr>
        <p:spPr>
          <a:xfrm>
            <a:off x="457200" y="1600200"/>
            <a:ext cx="8221680" cy="3258720"/>
          </a:xfrm>
          <a:prstGeom prst="rect">
            <a:avLst/>
          </a:prstGeom>
          <a:noFill/>
          <a:ln w="0">
            <a:noFill/>
          </a:ln>
        </p:spPr>
        <p:txBody>
          <a:bodyPr lIns="90000" rIns="90000" tIns="45000" bIns="45000" anchor="t">
            <a:noAutofit/>
          </a:bodyPr>
          <a:p>
            <a:pPr>
              <a:lnSpc>
                <a:spcPct val="100000"/>
              </a:lnSpc>
              <a:spcBef>
                <a:spcPts val="479"/>
              </a:spcBef>
              <a:buNone/>
              <a:tabLst>
                <a:tab algn="l" pos="0"/>
              </a:tabLst>
            </a:pPr>
            <a:r>
              <a:rPr b="0" lang="en-US" sz="4000" spc="-1" strike="noStrike">
                <a:solidFill>
                  <a:srgbClr val="ffe994"/>
                </a:solidFill>
                <a:latin typeface="Calibri"/>
              </a:rPr>
              <a:t>The power is yours,</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but we trust in our own power and strength:</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Christ, have mercy.</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bf00"/>
                </a:solidFill>
                <a:latin typeface="Calibri"/>
              </a:rPr>
              <a:t>Christ, have mercy.</a:t>
            </a:r>
            <a:endParaRPr b="0" lang="en-GB" sz="4000" spc="-1" strike="noStrike">
              <a:latin typeface="Arial"/>
            </a:endParaRPr>
          </a:p>
          <a:p>
            <a:pPr>
              <a:lnSpc>
                <a:spcPct val="100000"/>
              </a:lnSpc>
              <a:spcBef>
                <a:spcPts val="479"/>
              </a:spcBef>
              <a:buNone/>
              <a:tabLst>
                <a:tab algn="l" pos="0"/>
              </a:tabLst>
            </a:pPr>
            <a:endParaRPr b="0" lang="en-GB" sz="4000" spc="-1" strike="noStrike">
              <a:latin typeface="Arial"/>
            </a:endParaRPr>
          </a:p>
          <a:p>
            <a:pPr>
              <a:lnSpc>
                <a:spcPct val="100000"/>
              </a:lnSpc>
              <a:spcBef>
                <a:spcPts val="479"/>
              </a:spcBef>
              <a:buNone/>
              <a:tabLst>
                <a:tab algn="l" pos="0"/>
              </a:tabLst>
            </a:pPr>
            <a:endParaRPr b="0" lang="en-GB" sz="40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151" name="PlaceHolder 1"/>
          <p:cNvSpPr>
            <a:spLocks noGrp="1"/>
          </p:cNvSpPr>
          <p:nvPr>
            <p:ph/>
          </p:nvPr>
        </p:nvSpPr>
        <p:spPr>
          <a:xfrm>
            <a:off x="457200" y="1600200"/>
            <a:ext cx="8221680" cy="3258720"/>
          </a:xfrm>
          <a:prstGeom prst="rect">
            <a:avLst/>
          </a:prstGeom>
          <a:noFill/>
          <a:ln w="0">
            <a:noFill/>
          </a:ln>
        </p:spPr>
        <p:txBody>
          <a:bodyPr lIns="90000" rIns="90000" tIns="45000" bIns="45000" anchor="t">
            <a:noAutofit/>
          </a:bodyPr>
          <a:p>
            <a:pPr>
              <a:lnSpc>
                <a:spcPct val="100000"/>
              </a:lnSpc>
              <a:spcBef>
                <a:spcPts val="479"/>
              </a:spcBef>
              <a:buNone/>
              <a:tabLst>
                <a:tab algn="l" pos="0"/>
              </a:tabLst>
            </a:pPr>
            <a:r>
              <a:rPr b="0" lang="en-US" sz="4000" spc="-1" strike="noStrike">
                <a:solidFill>
                  <a:srgbClr val="ffe994"/>
                </a:solidFill>
                <a:latin typeface="Calibri"/>
              </a:rPr>
              <a:t>The glory is yours,</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but we fall short of the glory of God:</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Lord, have mercy.</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bf00"/>
                </a:solidFill>
                <a:latin typeface="Calibri"/>
              </a:rPr>
              <a:t>Lord, have mercy.</a:t>
            </a:r>
            <a:endParaRPr b="0" lang="en-GB" sz="4000" spc="-1" strike="noStrike">
              <a:latin typeface="Arial"/>
            </a:endParaRPr>
          </a:p>
          <a:p>
            <a:pPr>
              <a:lnSpc>
                <a:spcPct val="100000"/>
              </a:lnSpc>
              <a:spcBef>
                <a:spcPts val="479"/>
              </a:spcBef>
              <a:buNone/>
              <a:tabLst>
                <a:tab algn="l" pos="0"/>
              </a:tabLst>
            </a:pPr>
            <a:endParaRPr b="0" lang="en-GB" sz="4000" spc="-1" strike="noStrike">
              <a:latin typeface="Arial"/>
            </a:endParaRPr>
          </a:p>
          <a:p>
            <a:pPr>
              <a:lnSpc>
                <a:spcPct val="100000"/>
              </a:lnSpc>
              <a:spcBef>
                <a:spcPts val="479"/>
              </a:spcBef>
              <a:buNone/>
              <a:tabLst>
                <a:tab algn="l" pos="0"/>
              </a:tabLst>
            </a:pPr>
            <a:endParaRPr b="0" lang="en-GB" sz="40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152" name=""/>
          <p:cNvSpPr/>
          <p:nvPr/>
        </p:nvSpPr>
        <p:spPr>
          <a:xfrm>
            <a:off x="680760" y="1871640"/>
            <a:ext cx="8318160" cy="31291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GB" sz="4000" spc="-1" strike="noStrike">
                <a:solidFill>
                  <a:srgbClr val="ffe994"/>
                </a:solidFill>
                <a:latin typeface="Calibri"/>
                <a:ea typeface="DejaVu Sans"/>
              </a:rPr>
              <a:t>May almighty God have mercy on us,</a:t>
            </a:r>
            <a:endParaRPr b="0" lang="en-GB" sz="4000" spc="-1" strike="noStrike">
              <a:latin typeface="Arial"/>
            </a:endParaRPr>
          </a:p>
          <a:p>
            <a:pPr>
              <a:lnSpc>
                <a:spcPct val="100000"/>
              </a:lnSpc>
              <a:buNone/>
            </a:pPr>
            <a:r>
              <a:rPr b="0" lang="en-GB" sz="4000" spc="-1" strike="noStrike">
                <a:solidFill>
                  <a:srgbClr val="ffe994"/>
                </a:solidFill>
                <a:latin typeface="Calibri"/>
                <a:ea typeface="DejaVu Sans"/>
              </a:rPr>
              <a:t>forgive us our sins,</a:t>
            </a:r>
            <a:endParaRPr b="0" lang="en-GB" sz="4000" spc="-1" strike="noStrike">
              <a:latin typeface="Arial"/>
            </a:endParaRPr>
          </a:p>
          <a:p>
            <a:pPr>
              <a:lnSpc>
                <a:spcPct val="100000"/>
              </a:lnSpc>
              <a:buNone/>
            </a:pPr>
            <a:r>
              <a:rPr b="0" lang="en-GB" sz="4000" spc="-1" strike="noStrike">
                <a:solidFill>
                  <a:srgbClr val="ffe994"/>
                </a:solidFill>
                <a:latin typeface="Calibri"/>
                <a:ea typeface="DejaVu Sans"/>
              </a:rPr>
              <a:t>and bring us to everlasting life,</a:t>
            </a:r>
            <a:endParaRPr b="0" lang="en-GB" sz="4000" spc="-1" strike="noStrike">
              <a:latin typeface="Arial"/>
            </a:endParaRPr>
          </a:p>
          <a:p>
            <a:pPr>
              <a:lnSpc>
                <a:spcPct val="100000"/>
              </a:lnSpc>
              <a:buNone/>
            </a:pPr>
            <a:r>
              <a:rPr b="0" lang="en-GB" sz="4000" spc="-1" strike="noStrike">
                <a:solidFill>
                  <a:srgbClr val="ffe994"/>
                </a:solidFill>
                <a:latin typeface="Calibri"/>
                <a:ea typeface="DejaVu Sans"/>
              </a:rPr>
              <a:t>through Jesus Christ our Lord.</a:t>
            </a:r>
            <a:endParaRPr b="0" lang="en-GB" sz="4000" spc="-1" strike="noStrike">
              <a:latin typeface="Arial"/>
            </a:endParaRPr>
          </a:p>
          <a:p>
            <a:pPr>
              <a:lnSpc>
                <a:spcPct val="100000"/>
              </a:lnSpc>
              <a:buNone/>
            </a:pPr>
            <a:endParaRPr b="0" lang="en-GB" sz="4000" spc="-1" strike="noStrike">
              <a:latin typeface="Arial"/>
            </a:endParaRPr>
          </a:p>
          <a:p>
            <a:pPr>
              <a:lnSpc>
                <a:spcPct val="100000"/>
              </a:lnSpc>
              <a:buNone/>
            </a:pPr>
            <a:r>
              <a:rPr b="1" lang="en-GB" sz="4000" spc="-1" strike="noStrike">
                <a:solidFill>
                  <a:srgbClr val="ffbf00"/>
                </a:solidFill>
                <a:latin typeface="Calibri"/>
                <a:ea typeface="DejaVu Sans"/>
              </a:rPr>
              <a:t>Amen.</a:t>
            </a:r>
            <a:endParaRPr b="0" lang="en-GB" sz="40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153" name="PlaceHolder 1"/>
          <p:cNvSpPr>
            <a:spLocks noGrp="1"/>
          </p:cNvSpPr>
          <p:nvPr>
            <p:ph type="title"/>
          </p:nvPr>
        </p:nvSpPr>
        <p:spPr>
          <a:xfrm>
            <a:off x="0" y="0"/>
            <a:ext cx="9143280" cy="1134720"/>
          </a:xfrm>
          <a:prstGeom prst="rect">
            <a:avLst/>
          </a:prstGeom>
          <a:noFill/>
          <a:ln w="0">
            <a:noFill/>
          </a:ln>
        </p:spPr>
        <p:txBody>
          <a:bodyPr lIns="90000" rIns="90000" tIns="45000" bIns="45000" anchor="ctr">
            <a:noAutofit/>
          </a:bodyPr>
          <a:p>
            <a:pPr algn="ctr">
              <a:lnSpc>
                <a:spcPct val="100000"/>
              </a:lnSpc>
              <a:buNone/>
              <a:tabLst>
                <a:tab algn="l" pos="0"/>
              </a:tabLst>
            </a:pPr>
            <a:r>
              <a:rPr b="0" lang="en-US" sz="4000" spc="-1" strike="noStrike">
                <a:solidFill>
                  <a:srgbClr val="fff5ce"/>
                </a:solidFill>
                <a:latin typeface="Calibri"/>
              </a:rPr>
              <a:t>Song 2:  Come, now is the time to worship</a:t>
            </a:r>
            <a:endParaRPr b="0" lang="en-GB" sz="4000" spc="-1" strike="noStrike">
              <a:latin typeface="Arial"/>
            </a:endParaRPr>
          </a:p>
        </p:txBody>
      </p:sp>
      <p:sp>
        <p:nvSpPr>
          <p:cNvPr id="154" name="PlaceHolder 2"/>
          <p:cNvSpPr>
            <a:spLocks noGrp="1"/>
          </p:cNvSpPr>
          <p:nvPr>
            <p:ph/>
          </p:nvPr>
        </p:nvSpPr>
        <p:spPr>
          <a:xfrm>
            <a:off x="180000" y="1135080"/>
            <a:ext cx="8819640" cy="5395320"/>
          </a:xfrm>
          <a:prstGeom prst="rect">
            <a:avLst/>
          </a:prstGeom>
          <a:noFill/>
          <a:ln w="0">
            <a:noFill/>
          </a:ln>
        </p:spPr>
        <p:txBody>
          <a:bodyPr lIns="90000" rIns="90000" tIns="45000" bIns="45000" anchor="t">
            <a:noAutofit/>
          </a:bodyPr>
          <a:p>
            <a:pPr>
              <a:lnSpc>
                <a:spcPct val="100000"/>
              </a:lnSpc>
              <a:spcBef>
                <a:spcPts val="479"/>
              </a:spcBef>
              <a:buNone/>
              <a:tabLst>
                <a:tab algn="l" pos="0"/>
              </a:tabLst>
            </a:pPr>
            <a:r>
              <a:rPr b="0" lang="en-US" sz="4000" spc="-1" strike="noStrike">
                <a:solidFill>
                  <a:srgbClr val="ffe994"/>
                </a:solidFill>
                <a:latin typeface="Calibri"/>
              </a:rPr>
              <a:t>Come now is the time to worship</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Come now is the time to give your heart</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Come just as you are to worship</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Come just as you are before your God</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Come</a:t>
            </a:r>
            <a:endParaRPr b="0" lang="en-GB" sz="4000" spc="-1" strike="noStrike">
              <a:latin typeface="Arial"/>
            </a:endParaRPr>
          </a:p>
          <a:p>
            <a:pPr>
              <a:lnSpc>
                <a:spcPct val="100000"/>
              </a:lnSpc>
              <a:spcBef>
                <a:spcPts val="479"/>
              </a:spcBef>
              <a:buNone/>
              <a:tabLst>
                <a:tab algn="l" pos="0"/>
              </a:tabLst>
            </a:pPr>
            <a:endParaRPr b="0" lang="en-GB" sz="3200" spc="-1" strike="noStrike">
              <a:latin typeface="Arial"/>
            </a:endParaRPr>
          </a:p>
        </p:txBody>
      </p:sp>
      <p:sp>
        <p:nvSpPr>
          <p:cNvPr id="155" name=""/>
          <p:cNvSpPr/>
          <p:nvPr/>
        </p:nvSpPr>
        <p:spPr>
          <a:xfrm>
            <a:off x="8280720" y="6460200"/>
            <a:ext cx="493200" cy="3416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GB" sz="1000" spc="-1" strike="noStrike">
                <a:solidFill>
                  <a:srgbClr val="ffffd7"/>
                </a:solidFill>
                <a:latin typeface="Arial"/>
                <a:ea typeface="DejaVu Sans"/>
              </a:rPr>
              <a:t>1/5</a:t>
            </a:r>
            <a:endParaRPr b="0" lang="en-GB" sz="10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156" name="PlaceHolder 1"/>
          <p:cNvSpPr>
            <a:spLocks noGrp="1"/>
          </p:cNvSpPr>
          <p:nvPr>
            <p:ph/>
          </p:nvPr>
        </p:nvSpPr>
        <p:spPr>
          <a:xfrm>
            <a:off x="180000" y="1135080"/>
            <a:ext cx="8819640" cy="5395320"/>
          </a:xfrm>
          <a:prstGeom prst="rect">
            <a:avLst/>
          </a:prstGeom>
          <a:noFill/>
          <a:ln w="0">
            <a:noFill/>
          </a:ln>
        </p:spPr>
        <p:txBody>
          <a:bodyPr lIns="90000" rIns="90000" tIns="45000" bIns="45000" anchor="t">
            <a:noAutofit/>
          </a:bodyPr>
          <a:p>
            <a:pPr>
              <a:lnSpc>
                <a:spcPct val="100000"/>
              </a:lnSpc>
              <a:spcBef>
                <a:spcPts val="479"/>
              </a:spcBef>
              <a:buNone/>
              <a:tabLst>
                <a:tab algn="l" pos="0"/>
              </a:tabLst>
            </a:pPr>
            <a:r>
              <a:rPr b="0" lang="en-US" sz="4000" spc="-1" strike="noStrike">
                <a:solidFill>
                  <a:srgbClr val="ffe994"/>
                </a:solidFill>
                <a:latin typeface="Calibri"/>
              </a:rPr>
              <a:t>One day every tongue</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Will confess You are God</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One day every knee will bow</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Still the greatest treasure remains</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For those who gladly choose You now</a:t>
            </a:r>
            <a:endParaRPr b="0" lang="en-GB" sz="4000" spc="-1" strike="noStrike">
              <a:latin typeface="Arial"/>
            </a:endParaRPr>
          </a:p>
          <a:p>
            <a:pPr>
              <a:lnSpc>
                <a:spcPct val="100000"/>
              </a:lnSpc>
              <a:spcBef>
                <a:spcPts val="479"/>
              </a:spcBef>
              <a:buNone/>
              <a:tabLst>
                <a:tab algn="l" pos="0"/>
              </a:tabLst>
            </a:pPr>
            <a:endParaRPr b="0" lang="en-GB" sz="3200" spc="-1" strike="noStrike">
              <a:latin typeface="Arial"/>
            </a:endParaRPr>
          </a:p>
        </p:txBody>
      </p:sp>
      <p:sp>
        <p:nvSpPr>
          <p:cNvPr id="157" name=""/>
          <p:cNvSpPr/>
          <p:nvPr/>
        </p:nvSpPr>
        <p:spPr>
          <a:xfrm>
            <a:off x="8280720" y="6460200"/>
            <a:ext cx="493200" cy="3416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GB" sz="1000" spc="-1" strike="noStrike">
                <a:solidFill>
                  <a:srgbClr val="ffffd7"/>
                </a:solidFill>
                <a:latin typeface="Arial"/>
                <a:ea typeface="DejaVu Sans"/>
              </a:rPr>
              <a:t>2/5</a:t>
            </a:r>
            <a:endParaRPr b="0" lang="en-GB" sz="10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125" name="PlaceHolder 1"/>
          <p:cNvSpPr>
            <a:spLocks noGrp="1"/>
          </p:cNvSpPr>
          <p:nvPr>
            <p:ph/>
          </p:nvPr>
        </p:nvSpPr>
        <p:spPr>
          <a:xfrm>
            <a:off x="360000" y="180000"/>
            <a:ext cx="8538120" cy="6295320"/>
          </a:xfrm>
          <a:prstGeom prst="rect">
            <a:avLst/>
          </a:prstGeom>
          <a:noFill/>
          <a:ln w="0">
            <a:noFill/>
          </a:ln>
        </p:spPr>
        <p:txBody>
          <a:bodyPr lIns="90000" rIns="90000" tIns="45000" bIns="45000" anchor="t">
            <a:noAutofit/>
          </a:bodyPr>
          <a:p>
            <a:pPr>
              <a:lnSpc>
                <a:spcPct val="100000"/>
              </a:lnSpc>
              <a:spcBef>
                <a:spcPts val="479"/>
              </a:spcBef>
              <a:buNone/>
              <a:tabLst>
                <a:tab algn="l" pos="0"/>
              </a:tabLst>
            </a:pPr>
            <a:r>
              <a:rPr b="0" lang="en-GB" sz="3600" spc="-1" strike="noStrike">
                <a:solidFill>
                  <a:srgbClr val="fff5ce"/>
                </a:solidFill>
                <a:latin typeface="Arial"/>
              </a:rPr>
              <a:t>Leader:</a:t>
            </a:r>
            <a:r>
              <a:rPr b="0" lang="en-GB" sz="3600" spc="-1" strike="noStrike">
                <a:solidFill>
                  <a:srgbClr val="ffe994"/>
                </a:solidFill>
                <a:latin typeface="Arial"/>
              </a:rPr>
              <a:t>    Wilfrid K. </a:t>
            </a:r>
            <a:r>
              <a:rPr b="0" lang="en-GB" sz="3600" spc="-1" strike="noStrike">
                <a:solidFill>
                  <a:srgbClr val="fff5ce"/>
                </a:solidFill>
                <a:latin typeface="Arial"/>
              </a:rPr>
              <a:t>(Reader)</a:t>
            </a:r>
            <a:endParaRPr b="0" lang="en-GB" sz="3600" spc="-1" strike="noStrike">
              <a:latin typeface="Arial"/>
            </a:endParaRPr>
          </a:p>
          <a:p>
            <a:pPr>
              <a:lnSpc>
                <a:spcPct val="100000"/>
              </a:lnSpc>
              <a:spcBef>
                <a:spcPts val="479"/>
              </a:spcBef>
              <a:buNone/>
              <a:tabLst>
                <a:tab algn="l" pos="0"/>
              </a:tabLst>
            </a:pPr>
            <a:r>
              <a:rPr b="0" lang="en-GB" sz="3600" spc="-1" strike="noStrike">
                <a:solidFill>
                  <a:srgbClr val="fff5ce"/>
                </a:solidFill>
                <a:latin typeface="Arial"/>
              </a:rPr>
              <a:t>Talk:</a:t>
            </a:r>
            <a:r>
              <a:rPr b="0" lang="en-GB" sz="3600" spc="-1" strike="noStrike">
                <a:solidFill>
                  <a:srgbClr val="ffe994"/>
                </a:solidFill>
                <a:latin typeface="Arial"/>
              </a:rPr>
              <a:t>         Rev Richard Hibbert </a:t>
            </a:r>
            <a:r>
              <a:rPr b="0" lang="en-GB" sz="3600" spc="-1" strike="noStrike">
                <a:solidFill>
                  <a:srgbClr val="fff5ce"/>
                </a:solidFill>
                <a:latin typeface="Arial"/>
              </a:rPr>
              <a:t>(Vicar)</a:t>
            </a:r>
            <a:endParaRPr b="0" lang="en-GB" sz="3600" spc="-1" strike="noStrike">
              <a:latin typeface="Arial"/>
            </a:endParaRPr>
          </a:p>
          <a:p>
            <a:pPr>
              <a:lnSpc>
                <a:spcPct val="100000"/>
              </a:lnSpc>
              <a:spcBef>
                <a:spcPts val="479"/>
              </a:spcBef>
              <a:buNone/>
              <a:tabLst>
                <a:tab algn="l" pos="0"/>
              </a:tabLst>
            </a:pPr>
            <a:r>
              <a:rPr b="0" lang="en-GB" sz="3600" spc="-1" strike="noStrike">
                <a:solidFill>
                  <a:srgbClr val="fff5ce"/>
                </a:solidFill>
                <a:latin typeface="Arial"/>
              </a:rPr>
              <a:t>Prayers:</a:t>
            </a:r>
            <a:r>
              <a:rPr b="0" lang="en-GB" sz="3600" spc="-1" strike="noStrike">
                <a:solidFill>
                  <a:srgbClr val="ffe994"/>
                </a:solidFill>
                <a:latin typeface="Arial"/>
              </a:rPr>
              <a:t>   Anand S.</a:t>
            </a:r>
            <a:endParaRPr b="0" lang="en-GB" sz="3600" spc="-1" strike="noStrike">
              <a:latin typeface="Arial"/>
            </a:endParaRPr>
          </a:p>
          <a:p>
            <a:pPr>
              <a:lnSpc>
                <a:spcPct val="100000"/>
              </a:lnSpc>
              <a:spcBef>
                <a:spcPts val="479"/>
              </a:spcBef>
              <a:buNone/>
              <a:tabLst>
                <a:tab algn="l" pos="0"/>
              </a:tabLst>
            </a:pPr>
            <a:r>
              <a:rPr b="0" lang="en-GB" sz="3600" spc="-1" strike="noStrike">
                <a:solidFill>
                  <a:srgbClr val="fff5ce"/>
                </a:solidFill>
                <a:latin typeface="Arial"/>
              </a:rPr>
              <a:t>Reading:</a:t>
            </a:r>
            <a:r>
              <a:rPr b="0" lang="en-GB" sz="3600" spc="-1" strike="noStrike">
                <a:solidFill>
                  <a:srgbClr val="ffe994"/>
                </a:solidFill>
                <a:latin typeface="Arial"/>
              </a:rPr>
              <a:t>  Michael G.</a:t>
            </a:r>
            <a:endParaRPr b="0" lang="en-GB" sz="3600" spc="-1" strike="noStrike">
              <a:latin typeface="Arial"/>
            </a:endParaRPr>
          </a:p>
          <a:p>
            <a:pPr>
              <a:lnSpc>
                <a:spcPct val="100000"/>
              </a:lnSpc>
              <a:spcBef>
                <a:spcPts val="479"/>
              </a:spcBef>
              <a:buNone/>
              <a:tabLst>
                <a:tab algn="l" pos="0"/>
              </a:tabLst>
            </a:pPr>
            <a:r>
              <a:rPr b="0" lang="en-GB" sz="3600" spc="-1" strike="noStrike">
                <a:solidFill>
                  <a:srgbClr val="fff5ce"/>
                </a:solidFill>
                <a:latin typeface="Arial"/>
              </a:rPr>
              <a:t>Music:</a:t>
            </a:r>
            <a:r>
              <a:rPr b="0" lang="en-GB" sz="3600" spc="-1" strike="noStrike">
                <a:solidFill>
                  <a:srgbClr val="ffe994"/>
                </a:solidFill>
                <a:latin typeface="Arial"/>
              </a:rPr>
              <a:t>      Alex Norman, Kathryn, Alison, </a:t>
            </a:r>
            <a:r>
              <a:rPr b="0" lang="en-GB" sz="3600" spc="-1" strike="noStrike">
                <a:solidFill>
                  <a:srgbClr val="ffe994"/>
                </a:solidFill>
                <a:latin typeface="Arial"/>
              </a:rPr>
              <a:t>	</a:t>
            </a:r>
            <a:r>
              <a:rPr b="0" lang="en-GB" sz="3600" spc="-1" strike="noStrike">
                <a:solidFill>
                  <a:srgbClr val="ffe994"/>
                </a:solidFill>
                <a:latin typeface="Arial"/>
              </a:rPr>
              <a:t>	</a:t>
            </a:r>
            <a:r>
              <a:rPr b="0" lang="en-GB" sz="3600" spc="-1" strike="noStrike">
                <a:solidFill>
                  <a:srgbClr val="ffe994"/>
                </a:solidFill>
                <a:latin typeface="Arial"/>
              </a:rPr>
              <a:t>	</a:t>
            </a:r>
            <a:r>
              <a:rPr b="0" lang="en-GB" sz="3600" spc="-1" strike="noStrike">
                <a:solidFill>
                  <a:srgbClr val="ffe994"/>
                </a:solidFill>
                <a:latin typeface="Arial"/>
              </a:rPr>
              <a:t> Anand + Rob</a:t>
            </a:r>
            <a:endParaRPr b="0" lang="en-GB" sz="3600" spc="-1" strike="noStrike">
              <a:latin typeface="Arial"/>
            </a:endParaRPr>
          </a:p>
          <a:p>
            <a:pPr>
              <a:lnSpc>
                <a:spcPct val="100000"/>
              </a:lnSpc>
              <a:spcBef>
                <a:spcPts val="479"/>
              </a:spcBef>
              <a:buNone/>
              <a:tabLst>
                <a:tab algn="l" pos="0"/>
              </a:tabLst>
            </a:pPr>
            <a:r>
              <a:rPr b="0" lang="en-GB" sz="3600" spc="-1" strike="noStrike">
                <a:solidFill>
                  <a:srgbClr val="fff5ce"/>
                </a:solidFill>
                <a:latin typeface="Arial"/>
              </a:rPr>
              <a:t>Laptop:</a:t>
            </a:r>
            <a:r>
              <a:rPr b="0" lang="en-GB" sz="3600" spc="-1" strike="noStrike">
                <a:solidFill>
                  <a:srgbClr val="ffe994"/>
                </a:solidFill>
                <a:latin typeface="Arial"/>
              </a:rPr>
              <a:t>     Salomon </a:t>
            </a:r>
            <a:r>
              <a:rPr b="0" lang="en-GB" sz="3600" spc="-1" strike="noStrike">
                <a:solidFill>
                  <a:srgbClr val="ffe994"/>
                </a:solidFill>
                <a:latin typeface="Arial"/>
              </a:rPr>
              <a:t>	</a:t>
            </a:r>
            <a:r>
              <a:rPr b="0" lang="en-GB" sz="3600" spc="-1" strike="noStrike">
                <a:solidFill>
                  <a:srgbClr val="fff5ce"/>
                </a:solidFill>
                <a:latin typeface="Arial"/>
              </a:rPr>
              <a:t>PA:</a:t>
            </a:r>
            <a:r>
              <a:rPr b="0" lang="en-GB" sz="3600" spc="-1" strike="noStrike">
                <a:solidFill>
                  <a:srgbClr val="ffe994"/>
                </a:solidFill>
                <a:latin typeface="Arial"/>
              </a:rPr>
              <a:t>      Mike D.</a:t>
            </a:r>
            <a:endParaRPr b="0" lang="en-GB" sz="3600" spc="-1" strike="noStrike">
              <a:latin typeface="Arial"/>
            </a:endParaRPr>
          </a:p>
          <a:p>
            <a:pPr>
              <a:lnSpc>
                <a:spcPct val="100000"/>
              </a:lnSpc>
              <a:spcBef>
                <a:spcPts val="479"/>
              </a:spcBef>
              <a:buNone/>
              <a:tabLst>
                <a:tab algn="l" pos="0"/>
              </a:tabLst>
            </a:pPr>
            <a:r>
              <a:rPr b="0" lang="en-GB" sz="3600" spc="-1" strike="noStrike">
                <a:solidFill>
                  <a:srgbClr val="fff5ce"/>
                </a:solidFill>
                <a:latin typeface="Arial"/>
              </a:rPr>
              <a:t>Overseer:</a:t>
            </a:r>
            <a:r>
              <a:rPr b="0" lang="en-GB" sz="3600" spc="-1" strike="noStrike">
                <a:solidFill>
                  <a:srgbClr val="ffe994"/>
                </a:solidFill>
                <a:latin typeface="Arial"/>
              </a:rPr>
              <a:t> Nick J.</a:t>
            </a:r>
            <a:r>
              <a:rPr b="0" lang="en-GB" sz="3600" spc="-1" strike="noStrike">
                <a:solidFill>
                  <a:srgbClr val="ffe994"/>
                </a:solidFill>
                <a:latin typeface="Arial"/>
              </a:rPr>
              <a:t>	</a:t>
            </a:r>
            <a:r>
              <a:rPr b="0" lang="en-GB" sz="3600" spc="-1" strike="noStrike">
                <a:solidFill>
                  <a:srgbClr val="ffe994"/>
                </a:solidFill>
                <a:latin typeface="Arial"/>
              </a:rPr>
              <a:t> </a:t>
            </a:r>
            <a:r>
              <a:rPr b="0" lang="en-GB" sz="3600" spc="-1" strike="noStrike">
                <a:solidFill>
                  <a:srgbClr val="ffe994"/>
                </a:solidFill>
                <a:latin typeface="Arial"/>
              </a:rPr>
              <a:t>	</a:t>
            </a:r>
            <a:r>
              <a:rPr b="0" lang="en-GB" sz="3600" spc="-1" strike="noStrike">
                <a:solidFill>
                  <a:srgbClr val="fff5ce"/>
                </a:solidFill>
                <a:latin typeface="Arial"/>
              </a:rPr>
              <a:t>Livestr:</a:t>
            </a:r>
            <a:r>
              <a:rPr b="0" lang="en-GB" sz="3600" spc="-1" strike="noStrike">
                <a:solidFill>
                  <a:srgbClr val="ffe994"/>
                </a:solidFill>
                <a:latin typeface="Arial"/>
              </a:rPr>
              <a:t> Anita D.</a:t>
            </a:r>
            <a:endParaRPr b="0" lang="en-GB" sz="3600" spc="-1" strike="noStrike">
              <a:latin typeface="Arial"/>
            </a:endParaRPr>
          </a:p>
          <a:p>
            <a:pPr>
              <a:lnSpc>
                <a:spcPct val="100000"/>
              </a:lnSpc>
              <a:spcBef>
                <a:spcPts val="479"/>
              </a:spcBef>
              <a:buNone/>
              <a:tabLst>
                <a:tab algn="l" pos="0"/>
              </a:tabLst>
            </a:pPr>
            <a:r>
              <a:rPr b="0" lang="en-GB" sz="3600" spc="-1" strike="noStrike">
                <a:solidFill>
                  <a:srgbClr val="fff5ce"/>
                </a:solidFill>
                <a:latin typeface="Arial"/>
              </a:rPr>
              <a:t>Welcome:</a:t>
            </a:r>
            <a:r>
              <a:rPr b="0" lang="en-GB" sz="3600" spc="-1" strike="noStrike">
                <a:solidFill>
                  <a:srgbClr val="ffe994"/>
                </a:solidFill>
                <a:latin typeface="Arial"/>
              </a:rPr>
              <a:t> Kaye + Chris</a:t>
            </a:r>
            <a:endParaRPr b="0" lang="en-GB" sz="3600" spc="-1" strike="noStrike">
              <a:latin typeface="Arial"/>
            </a:endParaRPr>
          </a:p>
          <a:p>
            <a:pPr>
              <a:lnSpc>
                <a:spcPct val="100000"/>
              </a:lnSpc>
              <a:spcBef>
                <a:spcPts val="479"/>
              </a:spcBef>
              <a:buNone/>
              <a:tabLst>
                <a:tab algn="l" pos="0"/>
              </a:tabLst>
            </a:pPr>
            <a:r>
              <a:rPr b="0" lang="en-GB" sz="3600" spc="-1" strike="noStrike">
                <a:solidFill>
                  <a:srgbClr val="fff5ce"/>
                </a:solidFill>
                <a:latin typeface="Arial"/>
              </a:rPr>
              <a:t>Breakfast:</a:t>
            </a:r>
            <a:r>
              <a:rPr b="0" lang="en-GB" sz="3600" spc="-1" strike="noStrike">
                <a:solidFill>
                  <a:srgbClr val="ffe994"/>
                </a:solidFill>
                <a:latin typeface="Arial"/>
              </a:rPr>
              <a:t> Sam + Jean</a:t>
            </a:r>
            <a:endParaRPr b="0" lang="en-GB" sz="3600" spc="-1" strike="noStrike">
              <a:latin typeface="Arial"/>
            </a:endParaRPr>
          </a:p>
          <a:p>
            <a:pPr>
              <a:lnSpc>
                <a:spcPct val="100000"/>
              </a:lnSpc>
              <a:spcBef>
                <a:spcPts val="479"/>
              </a:spcBef>
              <a:buNone/>
              <a:tabLst>
                <a:tab algn="l" pos="0"/>
              </a:tabLst>
            </a:pPr>
            <a:endParaRPr b="0" lang="en-GB" sz="36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158" name="PlaceHolder 1"/>
          <p:cNvSpPr>
            <a:spLocks noGrp="1"/>
          </p:cNvSpPr>
          <p:nvPr>
            <p:ph/>
          </p:nvPr>
        </p:nvSpPr>
        <p:spPr>
          <a:xfrm>
            <a:off x="180000" y="1135080"/>
            <a:ext cx="8819640" cy="5395320"/>
          </a:xfrm>
          <a:prstGeom prst="rect">
            <a:avLst/>
          </a:prstGeom>
          <a:noFill/>
          <a:ln w="0">
            <a:noFill/>
          </a:ln>
        </p:spPr>
        <p:txBody>
          <a:bodyPr lIns="90000" rIns="90000" tIns="45000" bIns="45000" anchor="t">
            <a:noAutofit/>
          </a:bodyPr>
          <a:p>
            <a:pPr>
              <a:lnSpc>
                <a:spcPct val="100000"/>
              </a:lnSpc>
              <a:spcBef>
                <a:spcPts val="479"/>
              </a:spcBef>
              <a:buNone/>
              <a:tabLst>
                <a:tab algn="l" pos="0"/>
              </a:tabLst>
            </a:pPr>
            <a:r>
              <a:rPr b="0" lang="en-US" sz="4000" spc="-1" strike="noStrike">
                <a:solidFill>
                  <a:srgbClr val="ffe994"/>
                </a:solidFill>
                <a:latin typeface="Calibri"/>
              </a:rPr>
              <a:t>Come now is the time to worship</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Come now is the time to give your heart</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Come just as you are to worship</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Come just as you are before your God</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Come</a:t>
            </a:r>
            <a:endParaRPr b="0" lang="en-GB" sz="4000" spc="-1" strike="noStrike">
              <a:latin typeface="Arial"/>
            </a:endParaRPr>
          </a:p>
          <a:p>
            <a:pPr>
              <a:lnSpc>
                <a:spcPct val="100000"/>
              </a:lnSpc>
              <a:spcBef>
                <a:spcPts val="479"/>
              </a:spcBef>
              <a:buNone/>
              <a:tabLst>
                <a:tab algn="l" pos="0"/>
              </a:tabLst>
            </a:pPr>
            <a:endParaRPr b="0" lang="en-GB" sz="3200" spc="-1" strike="noStrike">
              <a:latin typeface="Arial"/>
            </a:endParaRPr>
          </a:p>
        </p:txBody>
      </p:sp>
      <p:sp>
        <p:nvSpPr>
          <p:cNvPr id="159" name=""/>
          <p:cNvSpPr/>
          <p:nvPr/>
        </p:nvSpPr>
        <p:spPr>
          <a:xfrm>
            <a:off x="8280720" y="6460200"/>
            <a:ext cx="493200" cy="3416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GB" sz="1000" spc="-1" strike="noStrike">
                <a:solidFill>
                  <a:srgbClr val="ffffd7"/>
                </a:solidFill>
                <a:latin typeface="Arial"/>
                <a:ea typeface="DejaVu Sans"/>
              </a:rPr>
              <a:t>3/5</a:t>
            </a:r>
            <a:endParaRPr b="0" lang="en-GB" sz="10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160" name="PlaceHolder 1"/>
          <p:cNvSpPr>
            <a:spLocks noGrp="1"/>
          </p:cNvSpPr>
          <p:nvPr>
            <p:ph/>
          </p:nvPr>
        </p:nvSpPr>
        <p:spPr>
          <a:xfrm>
            <a:off x="180000" y="1135080"/>
            <a:ext cx="8819640" cy="5395320"/>
          </a:xfrm>
          <a:prstGeom prst="rect">
            <a:avLst/>
          </a:prstGeom>
          <a:noFill/>
          <a:ln w="0">
            <a:noFill/>
          </a:ln>
        </p:spPr>
        <p:txBody>
          <a:bodyPr lIns="90000" rIns="90000" tIns="45000" bIns="45000" anchor="t">
            <a:noAutofit/>
          </a:bodyPr>
          <a:p>
            <a:pPr>
              <a:lnSpc>
                <a:spcPct val="100000"/>
              </a:lnSpc>
              <a:spcBef>
                <a:spcPts val="479"/>
              </a:spcBef>
              <a:buNone/>
              <a:tabLst>
                <a:tab algn="l" pos="0"/>
              </a:tabLst>
            </a:pPr>
            <a:r>
              <a:rPr b="0" lang="en-US" sz="4000" spc="-1" strike="noStrike">
                <a:solidFill>
                  <a:srgbClr val="ffe994"/>
                </a:solidFill>
                <a:latin typeface="Calibri"/>
              </a:rPr>
              <a:t>Willingly we choose to surrender our lives</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Willingly our knees will bow</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With all our heart soul mind and strength</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We gladly choose You now</a:t>
            </a:r>
            <a:endParaRPr b="0" lang="en-GB" sz="4000" spc="-1" strike="noStrike">
              <a:latin typeface="Arial"/>
            </a:endParaRPr>
          </a:p>
          <a:p>
            <a:pPr>
              <a:lnSpc>
                <a:spcPct val="100000"/>
              </a:lnSpc>
              <a:spcBef>
                <a:spcPts val="479"/>
              </a:spcBef>
              <a:buNone/>
              <a:tabLst>
                <a:tab algn="l" pos="0"/>
              </a:tabLst>
            </a:pPr>
            <a:endParaRPr b="0" lang="en-GB" sz="3200" spc="-1" strike="noStrike">
              <a:latin typeface="Arial"/>
            </a:endParaRPr>
          </a:p>
        </p:txBody>
      </p:sp>
      <p:sp>
        <p:nvSpPr>
          <p:cNvPr id="161" name=""/>
          <p:cNvSpPr/>
          <p:nvPr/>
        </p:nvSpPr>
        <p:spPr>
          <a:xfrm>
            <a:off x="8280720" y="6460200"/>
            <a:ext cx="493200" cy="3416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GB" sz="1000" spc="-1" strike="noStrike">
                <a:solidFill>
                  <a:srgbClr val="ffffd7"/>
                </a:solidFill>
                <a:latin typeface="Arial"/>
                <a:ea typeface="DejaVu Sans"/>
              </a:rPr>
              <a:t>4/5</a:t>
            </a:r>
            <a:endParaRPr b="0" lang="en-GB" sz="10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162" name="PlaceHolder 1"/>
          <p:cNvSpPr>
            <a:spLocks noGrp="1"/>
          </p:cNvSpPr>
          <p:nvPr>
            <p:ph/>
          </p:nvPr>
        </p:nvSpPr>
        <p:spPr>
          <a:xfrm>
            <a:off x="180000" y="1135080"/>
            <a:ext cx="8819640" cy="5395320"/>
          </a:xfrm>
          <a:prstGeom prst="rect">
            <a:avLst/>
          </a:prstGeom>
          <a:noFill/>
          <a:ln w="0">
            <a:noFill/>
          </a:ln>
        </p:spPr>
        <p:txBody>
          <a:bodyPr lIns="90000" rIns="90000" tIns="45000" bIns="45000" anchor="t">
            <a:noAutofit/>
          </a:bodyPr>
          <a:p>
            <a:pPr>
              <a:lnSpc>
                <a:spcPct val="100000"/>
              </a:lnSpc>
              <a:spcBef>
                <a:spcPts val="479"/>
              </a:spcBef>
              <a:buNone/>
              <a:tabLst>
                <a:tab algn="l" pos="0"/>
              </a:tabLst>
            </a:pPr>
            <a:r>
              <a:rPr b="0" lang="en-US" sz="4000" spc="-1" strike="noStrike">
                <a:solidFill>
                  <a:srgbClr val="ffe994"/>
                </a:solidFill>
                <a:latin typeface="Calibri"/>
              </a:rPr>
              <a:t>Come now is the time to worship</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Come now is the time to give your heart</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Come just as you are to worship</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Come just as you are before your God</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Come</a:t>
            </a:r>
            <a:endParaRPr b="0" lang="en-GB" sz="4000" spc="-1" strike="noStrike">
              <a:latin typeface="Arial"/>
            </a:endParaRPr>
          </a:p>
          <a:p>
            <a:pPr>
              <a:lnSpc>
                <a:spcPct val="100000"/>
              </a:lnSpc>
              <a:spcBef>
                <a:spcPts val="479"/>
              </a:spcBef>
              <a:buNone/>
              <a:tabLst>
                <a:tab algn="l" pos="0"/>
              </a:tabLst>
            </a:pPr>
            <a:endParaRPr b="0" lang="en-GB" sz="3200" spc="-1" strike="noStrike">
              <a:latin typeface="Arial"/>
            </a:endParaRPr>
          </a:p>
        </p:txBody>
      </p:sp>
      <p:sp>
        <p:nvSpPr>
          <p:cNvPr id="163" name="PlaceHolder 17"/>
          <p:cNvSpPr/>
          <p:nvPr/>
        </p:nvSpPr>
        <p:spPr>
          <a:xfrm>
            <a:off x="180000" y="5040000"/>
            <a:ext cx="8819640" cy="149040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479"/>
              </a:spcBef>
              <a:buNone/>
              <a:tabLst>
                <a:tab algn="l" pos="0"/>
              </a:tabLst>
            </a:pPr>
            <a:r>
              <a:rPr b="0" lang="en-US" sz="1200" spc="-1" strike="noStrike">
                <a:solidFill>
                  <a:srgbClr val="ffe994"/>
                </a:solidFill>
                <a:latin typeface="Calibri"/>
              </a:rPr>
              <a:t>Brian Doerksen</a:t>
            </a:r>
            <a:endParaRPr b="0" lang="en-GB" sz="1200" spc="-1" strike="noStrike">
              <a:latin typeface="Arial"/>
            </a:endParaRPr>
          </a:p>
          <a:p>
            <a:pPr>
              <a:lnSpc>
                <a:spcPct val="100000"/>
              </a:lnSpc>
              <a:spcBef>
                <a:spcPts val="479"/>
              </a:spcBef>
              <a:buNone/>
              <a:tabLst>
                <a:tab algn="l" pos="0"/>
              </a:tabLst>
            </a:pPr>
            <a:r>
              <a:rPr b="0" lang="en-US" sz="1200" spc="-1" strike="noStrike">
                <a:solidFill>
                  <a:srgbClr val="ffe994"/>
                </a:solidFill>
                <a:latin typeface="Calibri"/>
              </a:rPr>
              <a:t>CCLI Song #2430948</a:t>
            </a:r>
            <a:endParaRPr b="0" lang="en-GB" sz="1200" spc="-1" strike="noStrike">
              <a:latin typeface="Arial"/>
            </a:endParaRPr>
          </a:p>
          <a:p>
            <a:pPr>
              <a:lnSpc>
                <a:spcPct val="100000"/>
              </a:lnSpc>
              <a:spcBef>
                <a:spcPts val="479"/>
              </a:spcBef>
              <a:buNone/>
              <a:tabLst>
                <a:tab algn="l" pos="0"/>
              </a:tabLst>
            </a:pPr>
            <a:r>
              <a:rPr b="0" lang="en-US" sz="1200" spc="-1" strike="noStrike">
                <a:solidFill>
                  <a:srgbClr val="ffe994"/>
                </a:solidFill>
                <a:latin typeface="Calibri"/>
              </a:rPr>
              <a:t>© 1998 Vineyard Songs (UK/Eire)</a:t>
            </a:r>
            <a:endParaRPr b="0" lang="en-GB" sz="1200" spc="-1" strike="noStrike">
              <a:latin typeface="Arial"/>
            </a:endParaRPr>
          </a:p>
          <a:p>
            <a:pPr>
              <a:lnSpc>
                <a:spcPct val="100000"/>
              </a:lnSpc>
              <a:spcBef>
                <a:spcPts val="479"/>
              </a:spcBef>
              <a:buNone/>
              <a:tabLst>
                <a:tab algn="l" pos="0"/>
              </a:tabLst>
            </a:pPr>
            <a:r>
              <a:rPr b="0" lang="en-US" sz="1200" spc="-1" strike="noStrike">
                <a:solidFill>
                  <a:srgbClr val="ffe994"/>
                </a:solidFill>
                <a:latin typeface="Calibri"/>
              </a:rPr>
              <a:t>For use solely with the SongSelect® Terms of Use.  All rights reserved. www.ccli.com</a:t>
            </a:r>
            <a:endParaRPr b="0" lang="en-GB" sz="1200" spc="-1" strike="noStrike">
              <a:latin typeface="Arial"/>
            </a:endParaRPr>
          </a:p>
          <a:p>
            <a:pPr>
              <a:lnSpc>
                <a:spcPct val="100000"/>
              </a:lnSpc>
              <a:spcBef>
                <a:spcPts val="479"/>
              </a:spcBef>
              <a:buNone/>
              <a:tabLst>
                <a:tab algn="l" pos="0"/>
              </a:tabLst>
            </a:pPr>
            <a:r>
              <a:rPr b="0" lang="en-US" sz="1200" spc="-1" strike="noStrike">
                <a:solidFill>
                  <a:srgbClr val="ffe994"/>
                </a:solidFill>
                <a:latin typeface="Calibri"/>
              </a:rPr>
              <a:t>CCLI Licence No.2299</a:t>
            </a:r>
            <a:endParaRPr b="0" lang="en-GB" sz="1200" spc="-1" strike="noStrike">
              <a:latin typeface="Arial"/>
            </a:endParaRPr>
          </a:p>
        </p:txBody>
      </p:sp>
      <p:sp>
        <p:nvSpPr>
          <p:cNvPr id="164" name=""/>
          <p:cNvSpPr/>
          <p:nvPr/>
        </p:nvSpPr>
        <p:spPr>
          <a:xfrm>
            <a:off x="8280720" y="6460200"/>
            <a:ext cx="493200" cy="3416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GB" sz="1000" spc="-1" strike="noStrike">
                <a:solidFill>
                  <a:srgbClr val="ffffd7"/>
                </a:solidFill>
                <a:latin typeface="Arial"/>
                <a:ea typeface="DejaVu Sans"/>
              </a:rPr>
              <a:t>5/5</a:t>
            </a:r>
            <a:endParaRPr b="0" lang="en-GB" sz="10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165" name="PlaceHolder 1"/>
          <p:cNvSpPr>
            <a:spLocks noGrp="1"/>
          </p:cNvSpPr>
          <p:nvPr>
            <p:ph type="title"/>
          </p:nvPr>
        </p:nvSpPr>
        <p:spPr>
          <a:xfrm>
            <a:off x="457200" y="274320"/>
            <a:ext cx="8221680" cy="1134720"/>
          </a:xfrm>
          <a:prstGeom prst="rect">
            <a:avLst/>
          </a:prstGeom>
          <a:noFill/>
          <a:ln w="0">
            <a:noFill/>
          </a:ln>
        </p:spPr>
        <p:txBody>
          <a:bodyPr lIns="90000" rIns="90000" tIns="45000" bIns="45000" anchor="ctr">
            <a:noAutofit/>
          </a:bodyPr>
          <a:p>
            <a:pPr algn="ctr">
              <a:lnSpc>
                <a:spcPct val="100000"/>
              </a:lnSpc>
              <a:buNone/>
              <a:tabLst>
                <a:tab algn="l" pos="0"/>
              </a:tabLst>
            </a:pPr>
            <a:r>
              <a:rPr b="0" lang="en-US" sz="4000" spc="-1" strike="noStrike">
                <a:solidFill>
                  <a:srgbClr val="fff5ce"/>
                </a:solidFill>
                <a:latin typeface="Calibri"/>
              </a:rPr>
              <a:t>Activity</a:t>
            </a:r>
            <a:endParaRPr b="0" lang="en-GB" sz="4000" spc="-1" strike="noStrike">
              <a:latin typeface="Arial"/>
            </a:endParaRPr>
          </a:p>
        </p:txBody>
      </p:sp>
      <p:sp>
        <p:nvSpPr>
          <p:cNvPr id="166" name="PlaceHolder 2"/>
          <p:cNvSpPr>
            <a:spLocks noGrp="1"/>
          </p:cNvSpPr>
          <p:nvPr>
            <p:ph/>
          </p:nvPr>
        </p:nvSpPr>
        <p:spPr>
          <a:xfrm>
            <a:off x="457200" y="1348200"/>
            <a:ext cx="8221680" cy="989640"/>
          </a:xfrm>
          <a:prstGeom prst="rect">
            <a:avLst/>
          </a:prstGeom>
          <a:noFill/>
          <a:ln w="0">
            <a:noFill/>
          </a:ln>
        </p:spPr>
        <p:txBody>
          <a:bodyPr lIns="90000" rIns="90000" tIns="45000" bIns="45000" anchor="t">
            <a:noAutofit/>
          </a:bodyPr>
          <a:p>
            <a:pPr>
              <a:lnSpc>
                <a:spcPct val="100000"/>
              </a:lnSpc>
              <a:spcBef>
                <a:spcPts val="479"/>
              </a:spcBef>
              <a:buNone/>
              <a:tabLst>
                <a:tab algn="l" pos="0"/>
              </a:tabLst>
            </a:pPr>
            <a:r>
              <a:rPr b="0" lang="en-US" sz="4000" spc="-1" strike="noStrike">
                <a:solidFill>
                  <a:srgbClr val="fff5ce"/>
                </a:solidFill>
                <a:latin typeface="Calibri"/>
              </a:rPr>
              <a:t>We need young people to volunteer to help get Jim to the church on time!</a:t>
            </a:r>
            <a:endParaRPr b="0" lang="en-GB" sz="40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167" name="PlaceHolder 1"/>
          <p:cNvSpPr>
            <a:spLocks noGrp="1"/>
          </p:cNvSpPr>
          <p:nvPr>
            <p:ph type="title"/>
          </p:nvPr>
        </p:nvSpPr>
        <p:spPr>
          <a:xfrm>
            <a:off x="457200" y="274320"/>
            <a:ext cx="8221680" cy="1134720"/>
          </a:xfrm>
          <a:prstGeom prst="rect">
            <a:avLst/>
          </a:prstGeom>
          <a:noFill/>
          <a:ln w="0">
            <a:noFill/>
          </a:ln>
        </p:spPr>
        <p:txBody>
          <a:bodyPr lIns="90000" rIns="90000" tIns="45000" bIns="45000" anchor="ctr">
            <a:noAutofit/>
          </a:bodyPr>
          <a:p>
            <a:pPr algn="ctr">
              <a:lnSpc>
                <a:spcPct val="100000"/>
              </a:lnSpc>
              <a:buNone/>
              <a:tabLst>
                <a:tab algn="l" pos="0"/>
              </a:tabLst>
            </a:pPr>
            <a:r>
              <a:rPr b="0" lang="en-US" sz="4000" spc="-1" strike="noStrike">
                <a:solidFill>
                  <a:srgbClr val="fff5ce"/>
                </a:solidFill>
                <a:latin typeface="Calibri"/>
              </a:rPr>
              <a:t>Sticky question</a:t>
            </a:r>
            <a:endParaRPr b="0" lang="en-GB" sz="4000" spc="-1" strike="noStrike">
              <a:latin typeface="Arial"/>
            </a:endParaRPr>
          </a:p>
        </p:txBody>
      </p:sp>
      <p:sp>
        <p:nvSpPr>
          <p:cNvPr id="168" name="PlaceHolder 2"/>
          <p:cNvSpPr>
            <a:spLocks noGrp="1"/>
          </p:cNvSpPr>
          <p:nvPr>
            <p:ph/>
          </p:nvPr>
        </p:nvSpPr>
        <p:spPr>
          <a:xfrm>
            <a:off x="457200" y="1348200"/>
            <a:ext cx="8221680" cy="989640"/>
          </a:xfrm>
          <a:prstGeom prst="rect">
            <a:avLst/>
          </a:prstGeom>
          <a:noFill/>
          <a:ln w="0">
            <a:noFill/>
          </a:ln>
        </p:spPr>
        <p:txBody>
          <a:bodyPr lIns="90000" rIns="90000" tIns="45000" bIns="45000" anchor="t">
            <a:noAutofit/>
          </a:bodyPr>
          <a:p>
            <a:pPr>
              <a:lnSpc>
                <a:spcPct val="100000"/>
              </a:lnSpc>
              <a:spcBef>
                <a:spcPts val="479"/>
              </a:spcBef>
              <a:buNone/>
              <a:tabLst>
                <a:tab algn="l" pos="0"/>
              </a:tabLst>
            </a:pPr>
            <a:r>
              <a:rPr b="0" lang="en-US" sz="4000" spc="-1" strike="noStrike">
                <a:solidFill>
                  <a:srgbClr val="fff5ce"/>
                </a:solidFill>
                <a:latin typeface="Calibri"/>
              </a:rPr>
              <a:t>What is one of your favourite walks?</a:t>
            </a:r>
            <a:endParaRPr b="0" lang="en-GB" sz="4000" spc="-1" strike="noStrike">
              <a:latin typeface="Arial"/>
            </a:endParaRPr>
          </a:p>
        </p:txBody>
      </p:sp>
      <p:sp>
        <p:nvSpPr>
          <p:cNvPr id="169" name=""/>
          <p:cNvSpPr/>
          <p:nvPr/>
        </p:nvSpPr>
        <p:spPr>
          <a:xfrm>
            <a:off x="2099880" y="6120000"/>
            <a:ext cx="6430680" cy="7178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GB" sz="1200" spc="-1" strike="noStrike">
                <a:solidFill>
                  <a:srgbClr val="ffff00"/>
                </a:solidFill>
                <a:latin typeface="Arial"/>
                <a:ea typeface="DejaVu Sans"/>
              </a:rPr>
              <a:t>© Copyright Dominic Dawn Harry and Jacob Paterson </a:t>
            </a:r>
            <a:endParaRPr b="0" lang="en-GB" sz="1200" spc="-1" strike="noStrike">
              <a:latin typeface="Arial"/>
            </a:endParaRPr>
          </a:p>
          <a:p>
            <a:pPr>
              <a:lnSpc>
                <a:spcPct val="100000"/>
              </a:lnSpc>
              <a:buNone/>
            </a:pPr>
            <a:r>
              <a:rPr b="0" lang="en-GB" sz="1200" spc="-1" strike="noStrike">
                <a:solidFill>
                  <a:srgbClr val="ffff00"/>
                </a:solidFill>
                <a:latin typeface="Arial"/>
                <a:ea typeface="DejaVu Sans"/>
              </a:rPr>
              <a:t>and licensed for reuse under this Creative Commons Licence.</a:t>
            </a:r>
            <a:endParaRPr b="0" lang="en-GB" sz="1200" spc="-1" strike="noStrike">
              <a:latin typeface="Arial"/>
            </a:endParaRPr>
          </a:p>
          <a:p>
            <a:pPr>
              <a:lnSpc>
                <a:spcPct val="100000"/>
              </a:lnSpc>
              <a:buNone/>
            </a:pPr>
            <a:r>
              <a:rPr b="0" lang="en-GB" sz="1200" spc="-1" strike="noStrike">
                <a:solidFill>
                  <a:srgbClr val="ffff00"/>
                </a:solidFill>
                <a:latin typeface="Arial"/>
                <a:ea typeface="DejaVu Sans"/>
              </a:rPr>
              <a:t>https://www.geograph.org.uk/photo/122085</a:t>
            </a:r>
            <a:endParaRPr b="0" lang="en-GB" sz="1200" spc="-1" strike="noStrike">
              <a:latin typeface="Arial"/>
            </a:endParaRPr>
          </a:p>
          <a:p>
            <a:pPr>
              <a:lnSpc>
                <a:spcPct val="100000"/>
              </a:lnSpc>
              <a:buNone/>
            </a:pPr>
            <a:endParaRPr b="0" lang="en-GB" sz="1200" spc="-1" strike="noStrike">
              <a:latin typeface="Arial"/>
            </a:endParaRPr>
          </a:p>
        </p:txBody>
      </p:sp>
      <p:pic>
        <p:nvPicPr>
          <p:cNvPr id="170" name="" descr=""/>
          <p:cNvPicPr/>
          <p:nvPr/>
        </p:nvPicPr>
        <p:blipFill>
          <a:blip r:embed="rId2"/>
          <a:stretch/>
        </p:blipFill>
        <p:spPr>
          <a:xfrm>
            <a:off x="2099880" y="2340000"/>
            <a:ext cx="4942440" cy="3667680"/>
          </a:xfrm>
          <a:prstGeom prst="rect">
            <a:avLst/>
          </a:prstGeom>
          <a:ln w="0">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274320"/>
            <a:ext cx="8221680" cy="1134720"/>
          </a:xfrm>
          <a:prstGeom prst="rect">
            <a:avLst/>
          </a:prstGeom>
          <a:noFill/>
          <a:ln w="0">
            <a:noFill/>
          </a:ln>
        </p:spPr>
        <p:txBody>
          <a:bodyPr lIns="90000" rIns="90000" tIns="45000" bIns="45000" anchor="ctr">
            <a:noAutofit/>
          </a:bodyPr>
          <a:p>
            <a:pPr algn="ctr">
              <a:lnSpc>
                <a:spcPct val="100000"/>
              </a:lnSpc>
              <a:buNone/>
              <a:tabLst>
                <a:tab algn="l" pos="0"/>
              </a:tabLst>
            </a:pPr>
            <a:r>
              <a:rPr b="0" lang="en-US" sz="4000" spc="-1" strike="noStrike">
                <a:solidFill>
                  <a:srgbClr val="fff5ce"/>
                </a:solidFill>
                <a:latin typeface="Calibri"/>
              </a:rPr>
              <a:t>Notices: Keep in touch!</a:t>
            </a:r>
            <a:endParaRPr b="0" lang="en-GB" sz="4000" spc="-1" strike="noStrike">
              <a:latin typeface="Arial"/>
            </a:endParaRPr>
          </a:p>
        </p:txBody>
      </p:sp>
      <p:sp>
        <p:nvSpPr>
          <p:cNvPr id="172" name="PlaceHolder 3"/>
          <p:cNvSpPr/>
          <p:nvPr/>
        </p:nvSpPr>
        <p:spPr>
          <a:xfrm>
            <a:off x="457560" y="4860000"/>
            <a:ext cx="8221680" cy="128916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479"/>
              </a:spcBef>
              <a:buNone/>
              <a:tabLst>
                <a:tab algn="l" pos="0"/>
              </a:tabLst>
            </a:pPr>
            <a:br>
              <a:rPr sz="4000"/>
            </a:br>
            <a:r>
              <a:rPr b="0" lang="en-US" sz="4000" spc="-1" strike="noStrike">
                <a:solidFill>
                  <a:srgbClr val="fff5ce"/>
                </a:solidFill>
                <a:latin typeface="Calibri"/>
                <a:ea typeface="DejaVu Sans"/>
              </a:rPr>
              <a:t>Contact</a:t>
            </a:r>
            <a:br>
              <a:rPr sz="4000"/>
            </a:br>
            <a:r>
              <a:rPr b="0" lang="en-US" sz="4000" spc="-1" strike="noStrike">
                <a:solidFill>
                  <a:srgbClr val="fff5ce"/>
                </a:solidFill>
                <a:latin typeface="Calibri"/>
                <a:ea typeface="DejaVu Sans"/>
              </a:rPr>
              <a:t>jimkendall@holytrinitycoventry.org.uk</a:t>
            </a:r>
            <a:endParaRPr b="0" lang="en-GB" sz="4000" spc="-1" strike="noStrike">
              <a:latin typeface="Arial"/>
            </a:endParaRPr>
          </a:p>
        </p:txBody>
      </p:sp>
      <p:pic>
        <p:nvPicPr>
          <p:cNvPr id="173" name="" descr=""/>
          <p:cNvPicPr/>
          <p:nvPr/>
        </p:nvPicPr>
        <p:blipFill>
          <a:blip r:embed="rId2"/>
          <a:stretch/>
        </p:blipFill>
        <p:spPr>
          <a:xfrm>
            <a:off x="6300360" y="2880360"/>
            <a:ext cx="2517840" cy="2517840"/>
          </a:xfrm>
          <a:prstGeom prst="rect">
            <a:avLst/>
          </a:prstGeom>
          <a:ln w="0">
            <a:noFill/>
          </a:ln>
        </p:spPr>
      </p:pic>
      <p:sp>
        <p:nvSpPr>
          <p:cNvPr id="174" name="PlaceHolder 6"/>
          <p:cNvSpPr/>
          <p:nvPr/>
        </p:nvSpPr>
        <p:spPr>
          <a:xfrm>
            <a:off x="457560" y="1732320"/>
            <a:ext cx="8220240" cy="305532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479"/>
              </a:spcBef>
              <a:buNone/>
              <a:tabLst>
                <a:tab algn="l" pos="0"/>
              </a:tabLst>
            </a:pPr>
            <a:r>
              <a:rPr b="0" lang="en-US" sz="4000" spc="-1" strike="noStrike">
                <a:solidFill>
                  <a:srgbClr val="fff5ce"/>
                </a:solidFill>
                <a:latin typeface="Calibri"/>
                <a:ea typeface="DejaVu Sans"/>
              </a:rPr>
              <a:t>Our newsletter: find it</a:t>
            </a:r>
            <a:endParaRPr b="0" lang="en-GB" sz="4000" spc="-1" strike="noStrike">
              <a:latin typeface="Arial"/>
            </a:endParaRPr>
          </a:p>
          <a:p>
            <a:pPr marL="523080" indent="-343080">
              <a:lnSpc>
                <a:spcPct val="100000"/>
              </a:lnSpc>
              <a:spcBef>
                <a:spcPts val="479"/>
              </a:spcBef>
              <a:buClr>
                <a:srgbClr val="ffffd7"/>
              </a:buClr>
              <a:buFont typeface="Arial"/>
              <a:buChar char="•"/>
              <a:tabLst>
                <a:tab algn="l" pos="0"/>
              </a:tabLst>
            </a:pPr>
            <a:r>
              <a:rPr b="0" lang="en-US" sz="4000" spc="-1" strike="noStrike">
                <a:solidFill>
                  <a:srgbClr val="fff5ce"/>
                </a:solidFill>
                <a:latin typeface="Calibri"/>
                <a:ea typeface="DejaVu Sans"/>
              </a:rPr>
              <a:t>on the HTC website</a:t>
            </a:r>
            <a:endParaRPr b="0" lang="en-GB" sz="4000" spc="-1" strike="noStrike">
              <a:latin typeface="Arial"/>
            </a:endParaRPr>
          </a:p>
          <a:p>
            <a:pPr marL="523080" indent="-343080">
              <a:lnSpc>
                <a:spcPct val="100000"/>
              </a:lnSpc>
              <a:spcBef>
                <a:spcPts val="479"/>
              </a:spcBef>
              <a:buClr>
                <a:srgbClr val="ffffd7"/>
              </a:buClr>
              <a:buFont typeface="Arial"/>
              <a:buChar char="•"/>
              <a:tabLst>
                <a:tab algn="l" pos="0"/>
              </a:tabLst>
            </a:pPr>
            <a:r>
              <a:rPr b="0" lang="en-US" sz="4000" spc="-1" strike="noStrike">
                <a:solidFill>
                  <a:srgbClr val="fff5ce"/>
                </a:solidFill>
                <a:latin typeface="Calibri"/>
                <a:ea typeface="DejaVu Sans"/>
              </a:rPr>
              <a:t>emailed out on request</a:t>
            </a:r>
            <a:endParaRPr b="0" lang="en-GB" sz="4000" spc="-1" strike="noStrike">
              <a:latin typeface="Arial"/>
            </a:endParaRPr>
          </a:p>
          <a:p>
            <a:pPr marL="523080" indent="-343080">
              <a:lnSpc>
                <a:spcPct val="100000"/>
              </a:lnSpc>
              <a:spcBef>
                <a:spcPts val="479"/>
              </a:spcBef>
              <a:buClr>
                <a:srgbClr val="ffffd7"/>
              </a:buClr>
              <a:buFont typeface="Arial"/>
              <a:buChar char="•"/>
              <a:tabLst>
                <a:tab algn="l" pos="0"/>
              </a:tabLst>
            </a:pPr>
            <a:r>
              <a:rPr b="0" lang="en-US" sz="4000" spc="-1" strike="noStrike">
                <a:solidFill>
                  <a:srgbClr val="fff5ce"/>
                </a:solidFill>
                <a:latin typeface="Calibri"/>
                <a:ea typeface="DejaVu Sans"/>
              </a:rPr>
              <a:t>printed at the back</a:t>
            </a:r>
            <a:endParaRPr b="0" lang="en-GB" sz="4000" spc="-1" strike="noStrike">
              <a:latin typeface="Arial"/>
            </a:endParaRPr>
          </a:p>
          <a:p>
            <a:pPr marL="523080" indent="-343080">
              <a:lnSpc>
                <a:spcPct val="100000"/>
              </a:lnSpc>
              <a:spcBef>
                <a:spcPts val="479"/>
              </a:spcBef>
              <a:buClr>
                <a:srgbClr val="ffffd7"/>
              </a:buClr>
              <a:buFont typeface="Arial"/>
              <a:buChar char="•"/>
              <a:tabLst>
                <a:tab algn="l" pos="0"/>
              </a:tabLst>
            </a:pPr>
            <a:r>
              <a:rPr b="0" lang="en-US" sz="4000" spc="-1" strike="noStrike">
                <a:solidFill>
                  <a:srgbClr val="fff5ce"/>
                </a:solidFill>
                <a:latin typeface="Calibri"/>
                <a:ea typeface="DejaVu Sans"/>
              </a:rPr>
              <a:t>Some details at QR-code</a:t>
            </a:r>
            <a:endParaRPr b="0" lang="en-GB" sz="40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175" name="PlaceHolder 1"/>
          <p:cNvSpPr>
            <a:spLocks noGrp="1"/>
          </p:cNvSpPr>
          <p:nvPr>
            <p:ph/>
          </p:nvPr>
        </p:nvSpPr>
        <p:spPr>
          <a:xfrm>
            <a:off x="0" y="0"/>
            <a:ext cx="9177120" cy="6297120"/>
          </a:xfrm>
          <a:prstGeom prst="rect">
            <a:avLst/>
          </a:prstGeom>
          <a:noFill/>
          <a:ln w="0">
            <a:noFill/>
          </a:ln>
        </p:spPr>
        <p:txBody>
          <a:bodyPr lIns="90000" rIns="90000" tIns="45000" bIns="45000" anchor="t">
            <a:noAutofit/>
          </a:bodyPr>
          <a:p>
            <a:pPr>
              <a:lnSpc>
                <a:spcPct val="100000"/>
              </a:lnSpc>
              <a:spcBef>
                <a:spcPts val="479"/>
              </a:spcBef>
              <a:buNone/>
              <a:tabLst>
                <a:tab algn="l" pos="0"/>
              </a:tabLst>
            </a:pPr>
            <a:r>
              <a:rPr b="0" lang="en-US" sz="4000" spc="-1" strike="noStrike">
                <a:solidFill>
                  <a:srgbClr val="ffe994"/>
                </a:solidFill>
                <a:latin typeface="Calibri"/>
              </a:rPr>
              <a:t>Notices:</a:t>
            </a:r>
            <a:endParaRPr b="0" lang="en-GB" sz="4000" spc="-1" strike="noStrike">
              <a:latin typeface="Arial"/>
            </a:endParaRPr>
          </a:p>
          <a:p>
            <a:pPr>
              <a:lnSpc>
                <a:spcPct val="100000"/>
              </a:lnSpc>
              <a:spcBef>
                <a:spcPts val="479"/>
              </a:spcBef>
              <a:buNone/>
              <a:tabLst>
                <a:tab algn="l" pos="0"/>
              </a:tabLst>
            </a:pPr>
            <a:endParaRPr b="0" lang="en-GB" sz="4000" spc="-1" strike="noStrike">
              <a:latin typeface="Arial"/>
            </a:endParaRPr>
          </a:p>
          <a:p>
            <a:pPr>
              <a:lnSpc>
                <a:spcPct val="100000"/>
              </a:lnSpc>
              <a:spcBef>
                <a:spcPts val="479"/>
              </a:spcBef>
              <a:buNone/>
              <a:tabLst>
                <a:tab algn="l" pos="0"/>
              </a:tabLst>
            </a:pPr>
            <a:endParaRPr b="0" lang="en-GB" sz="4000" spc="-1" strike="noStrike">
              <a:latin typeface="Arial"/>
            </a:endParaRPr>
          </a:p>
          <a:p>
            <a:pPr>
              <a:lnSpc>
                <a:spcPct val="100000"/>
              </a:lnSpc>
              <a:spcBef>
                <a:spcPts val="479"/>
              </a:spcBef>
              <a:buNone/>
              <a:tabLst>
                <a:tab algn="l" pos="0"/>
              </a:tabLst>
            </a:pPr>
            <a:endParaRPr b="0" lang="en-GB" sz="4000" spc="-1" strike="noStrike">
              <a:latin typeface="Arial"/>
            </a:endParaRPr>
          </a:p>
          <a:p>
            <a:pPr>
              <a:lnSpc>
                <a:spcPct val="100000"/>
              </a:lnSpc>
              <a:spcBef>
                <a:spcPts val="479"/>
              </a:spcBef>
              <a:buNone/>
              <a:tabLst>
                <a:tab algn="l" pos="0"/>
              </a:tabLst>
            </a:pPr>
            <a:endParaRPr b="0" lang="en-GB" sz="4000" spc="-1" strike="noStrike">
              <a:latin typeface="Arial"/>
            </a:endParaRPr>
          </a:p>
          <a:p>
            <a:pPr>
              <a:lnSpc>
                <a:spcPct val="100000"/>
              </a:lnSpc>
              <a:spcBef>
                <a:spcPts val="479"/>
              </a:spcBef>
              <a:buNone/>
              <a:tabLst>
                <a:tab algn="l" pos="0"/>
              </a:tabLst>
            </a:pPr>
            <a:endParaRPr b="0" lang="en-GB" sz="4000" spc="-1" strike="noStrike">
              <a:latin typeface="Arial"/>
            </a:endParaRPr>
          </a:p>
          <a:p>
            <a:pPr>
              <a:lnSpc>
                <a:spcPct val="100000"/>
              </a:lnSpc>
              <a:spcBef>
                <a:spcPts val="479"/>
              </a:spcBef>
              <a:buNone/>
              <a:tabLst>
                <a:tab algn="l" pos="0"/>
              </a:tabLst>
            </a:pPr>
            <a:endParaRPr b="0" lang="en-GB" sz="4000" spc="-1" strike="noStrike">
              <a:latin typeface="Arial"/>
            </a:endParaRPr>
          </a:p>
          <a:p>
            <a:pPr>
              <a:lnSpc>
                <a:spcPct val="100000"/>
              </a:lnSpc>
              <a:spcBef>
                <a:spcPts val="479"/>
              </a:spcBef>
              <a:buNone/>
              <a:tabLst>
                <a:tab algn="l" pos="0"/>
              </a:tabLst>
            </a:pPr>
            <a:endParaRPr b="0" lang="en-GB" sz="4000" spc="-1" strike="noStrike">
              <a:latin typeface="Arial"/>
            </a:endParaRPr>
          </a:p>
          <a:p>
            <a:pPr>
              <a:lnSpc>
                <a:spcPct val="100000"/>
              </a:lnSpc>
              <a:spcBef>
                <a:spcPts val="479"/>
              </a:spcBef>
              <a:buNone/>
              <a:tabLst>
                <a:tab algn="l" pos="0"/>
              </a:tabLst>
            </a:pPr>
            <a:r>
              <a:rPr b="0" lang="en-US" sz="3600" spc="-1" strike="noStrike">
                <a:solidFill>
                  <a:srgbClr val="ffbf00"/>
                </a:solidFill>
                <a:latin typeface="Calibri"/>
              </a:rPr>
              <a:t>Request: volunteers to prepare and serve tea + cake for this? Contact office if you can help!</a:t>
            </a:r>
            <a:endParaRPr b="0" lang="en-GB" sz="3600" spc="-1" strike="noStrike">
              <a:latin typeface="Arial"/>
            </a:endParaRPr>
          </a:p>
        </p:txBody>
      </p:sp>
      <p:sp>
        <p:nvSpPr>
          <p:cNvPr id="176" name=""/>
          <p:cNvSpPr/>
          <p:nvPr/>
        </p:nvSpPr>
        <p:spPr>
          <a:xfrm>
            <a:off x="8280720" y="6460200"/>
            <a:ext cx="492480" cy="3409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GB" sz="1000" spc="-1" strike="noStrike">
                <a:solidFill>
                  <a:srgbClr val="ffffd7"/>
                </a:solidFill>
                <a:latin typeface="Arial"/>
                <a:ea typeface="DejaVu Sans"/>
              </a:rPr>
              <a:t>B</a:t>
            </a:r>
            <a:endParaRPr b="0" lang="en-GB" sz="1000" spc="-1" strike="noStrike">
              <a:latin typeface="Arial"/>
            </a:endParaRPr>
          </a:p>
        </p:txBody>
      </p:sp>
      <p:pic>
        <p:nvPicPr>
          <p:cNvPr id="177" name="" descr=""/>
          <p:cNvPicPr/>
          <p:nvPr/>
        </p:nvPicPr>
        <p:blipFill>
          <a:blip r:embed="rId2"/>
          <a:stretch/>
        </p:blipFill>
        <p:spPr>
          <a:xfrm>
            <a:off x="1818720" y="900000"/>
            <a:ext cx="5504760" cy="4129560"/>
          </a:xfrm>
          <a:prstGeom prst="rect">
            <a:avLst/>
          </a:prstGeom>
          <a:ln w="0">
            <a:noFill/>
          </a:ln>
        </p:spPr>
      </p:pic>
    </p:spTree>
  </p:cSld>
  <mc:AlternateContent>
    <mc:Choice Requires="p14">
      <p:transition spd="slow" advTm="5000" p14:dur="2000"/>
    </mc:Choice>
    <mc:Fallback>
      <p:transition spd="slow" advTm="5000"/>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178" name="PlaceHolder 1"/>
          <p:cNvSpPr>
            <a:spLocks noGrp="1"/>
          </p:cNvSpPr>
          <p:nvPr>
            <p:ph type="title"/>
          </p:nvPr>
        </p:nvSpPr>
        <p:spPr>
          <a:xfrm>
            <a:off x="457200" y="274320"/>
            <a:ext cx="8221680" cy="615960"/>
          </a:xfrm>
          <a:prstGeom prst="rect">
            <a:avLst/>
          </a:prstGeom>
          <a:noFill/>
          <a:ln w="0">
            <a:noFill/>
          </a:ln>
        </p:spPr>
        <p:txBody>
          <a:bodyPr lIns="90000" rIns="90000" tIns="45000" bIns="45000" anchor="ctr">
            <a:noAutofit/>
          </a:bodyPr>
          <a:p>
            <a:pPr algn="ctr">
              <a:lnSpc>
                <a:spcPct val="100000"/>
              </a:lnSpc>
              <a:buNone/>
              <a:tabLst>
                <a:tab algn="l" pos="0"/>
              </a:tabLst>
            </a:pPr>
            <a:r>
              <a:rPr b="0" lang="en-US" sz="4000" spc="-1" strike="noStrike">
                <a:solidFill>
                  <a:srgbClr val="fff5ce"/>
                </a:solidFill>
                <a:latin typeface="Calibri"/>
              </a:rPr>
              <a:t>Creed</a:t>
            </a:r>
            <a:endParaRPr b="0" lang="en-GB" sz="4000" spc="-1" strike="noStrike">
              <a:latin typeface="Arial"/>
            </a:endParaRPr>
          </a:p>
        </p:txBody>
      </p:sp>
      <p:sp>
        <p:nvSpPr>
          <p:cNvPr id="179" name="PlaceHolder 2"/>
          <p:cNvSpPr>
            <a:spLocks noGrp="1"/>
          </p:cNvSpPr>
          <p:nvPr>
            <p:ph/>
          </p:nvPr>
        </p:nvSpPr>
        <p:spPr>
          <a:xfrm>
            <a:off x="457200" y="1204200"/>
            <a:ext cx="8221680" cy="4517640"/>
          </a:xfrm>
          <a:prstGeom prst="rect">
            <a:avLst/>
          </a:prstGeom>
          <a:noFill/>
          <a:ln w="0">
            <a:noFill/>
          </a:ln>
        </p:spPr>
        <p:txBody>
          <a:bodyPr lIns="90000" rIns="90000" tIns="45000" bIns="45000" anchor="t">
            <a:noAutofit/>
          </a:bodyPr>
          <a:p>
            <a:pPr>
              <a:lnSpc>
                <a:spcPct val="100000"/>
              </a:lnSpc>
              <a:spcBef>
                <a:spcPts val="479"/>
              </a:spcBef>
              <a:buNone/>
              <a:tabLst>
                <a:tab algn="l" pos="0"/>
              </a:tabLst>
            </a:pPr>
            <a:r>
              <a:rPr b="0" lang="en-US" sz="4000" spc="-1" strike="noStrike">
                <a:solidFill>
                  <a:srgbClr val="ffe994"/>
                </a:solidFill>
                <a:latin typeface="Calibri"/>
              </a:rPr>
              <a:t>Do you believe and trust in God the Father,</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source of all being and life,</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the one for whom we exist?</a:t>
            </a:r>
            <a:endParaRPr b="0" lang="en-GB" sz="4000" spc="-1" strike="noStrike">
              <a:latin typeface="Arial"/>
            </a:endParaRPr>
          </a:p>
          <a:p>
            <a:pPr>
              <a:lnSpc>
                <a:spcPct val="100000"/>
              </a:lnSpc>
              <a:spcBef>
                <a:spcPts val="479"/>
              </a:spcBef>
              <a:buNone/>
              <a:tabLst>
                <a:tab algn="l" pos="0"/>
              </a:tabLst>
            </a:pPr>
            <a:r>
              <a:rPr b="1" lang="en-US" sz="4000" spc="-1" strike="noStrike">
                <a:solidFill>
                  <a:srgbClr val="ffbf00"/>
                </a:solidFill>
                <a:latin typeface="Calibri"/>
              </a:rPr>
              <a:t>We believe and trust in him</a:t>
            </a:r>
            <a:endParaRPr b="0" lang="en-GB" sz="40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180" name="PlaceHolder 1"/>
          <p:cNvSpPr>
            <a:spLocks noGrp="1"/>
          </p:cNvSpPr>
          <p:nvPr>
            <p:ph/>
          </p:nvPr>
        </p:nvSpPr>
        <p:spPr>
          <a:xfrm>
            <a:off x="457200" y="558000"/>
            <a:ext cx="8221680" cy="4517640"/>
          </a:xfrm>
          <a:prstGeom prst="rect">
            <a:avLst/>
          </a:prstGeom>
          <a:noFill/>
          <a:ln w="0">
            <a:noFill/>
          </a:ln>
        </p:spPr>
        <p:txBody>
          <a:bodyPr lIns="90000" rIns="90000" tIns="45000" bIns="45000" anchor="t">
            <a:noAutofit/>
          </a:bodyPr>
          <a:p>
            <a:pPr>
              <a:lnSpc>
                <a:spcPct val="100000"/>
              </a:lnSpc>
              <a:spcBef>
                <a:spcPts val="479"/>
              </a:spcBef>
              <a:buNone/>
              <a:tabLst>
                <a:tab algn="l" pos="0"/>
              </a:tabLst>
            </a:pPr>
            <a:r>
              <a:rPr b="0" lang="en-US" sz="4000" spc="-1" strike="noStrike">
                <a:solidFill>
                  <a:srgbClr val="ffe994"/>
                </a:solidFill>
                <a:latin typeface="Calibri"/>
              </a:rPr>
              <a:t>Do you believe and trust in God the Son,</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who took our human nature,</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died for us and rose again?</a:t>
            </a:r>
            <a:endParaRPr b="0" lang="en-GB" sz="4000" spc="-1" strike="noStrike">
              <a:latin typeface="Arial"/>
            </a:endParaRPr>
          </a:p>
          <a:p>
            <a:pPr>
              <a:lnSpc>
                <a:spcPct val="100000"/>
              </a:lnSpc>
              <a:spcBef>
                <a:spcPts val="479"/>
              </a:spcBef>
              <a:buNone/>
              <a:tabLst>
                <a:tab algn="l" pos="0"/>
              </a:tabLst>
            </a:pPr>
            <a:r>
              <a:rPr b="1" lang="en-US" sz="4000" spc="-1" strike="noStrike">
                <a:solidFill>
                  <a:srgbClr val="ffbf00"/>
                </a:solidFill>
                <a:latin typeface="Calibri"/>
              </a:rPr>
              <a:t>We believe and trust in him</a:t>
            </a:r>
            <a:endParaRPr b="0" lang="en-GB" sz="40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181" name="PlaceHolder 1"/>
          <p:cNvSpPr>
            <a:spLocks noGrp="1"/>
          </p:cNvSpPr>
          <p:nvPr>
            <p:ph/>
          </p:nvPr>
        </p:nvSpPr>
        <p:spPr>
          <a:xfrm>
            <a:off x="457200" y="306000"/>
            <a:ext cx="8221680" cy="4517640"/>
          </a:xfrm>
          <a:prstGeom prst="rect">
            <a:avLst/>
          </a:prstGeom>
          <a:noFill/>
          <a:ln w="0">
            <a:noFill/>
          </a:ln>
        </p:spPr>
        <p:txBody>
          <a:bodyPr lIns="90000" rIns="90000" tIns="45000" bIns="45000" anchor="t">
            <a:noAutofit/>
          </a:bodyPr>
          <a:p>
            <a:pPr>
              <a:lnSpc>
                <a:spcPct val="100000"/>
              </a:lnSpc>
              <a:spcBef>
                <a:spcPts val="479"/>
              </a:spcBef>
              <a:buNone/>
              <a:tabLst>
                <a:tab algn="l" pos="0"/>
              </a:tabLst>
            </a:pPr>
            <a:r>
              <a:rPr b="0" lang="en-US" sz="4000" spc="-1" strike="noStrike">
                <a:solidFill>
                  <a:srgbClr val="ffe994"/>
                </a:solidFill>
                <a:latin typeface="Calibri"/>
              </a:rPr>
              <a:t>Do you believe and trust in God the Holy Spirit,</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who gives life to the people of God</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and makes Christ known in the world?</a:t>
            </a:r>
            <a:endParaRPr b="0" lang="en-GB" sz="4000" spc="-1" strike="noStrike">
              <a:latin typeface="Arial"/>
            </a:endParaRPr>
          </a:p>
          <a:p>
            <a:pPr>
              <a:lnSpc>
                <a:spcPct val="100000"/>
              </a:lnSpc>
              <a:spcBef>
                <a:spcPts val="479"/>
              </a:spcBef>
              <a:buNone/>
              <a:tabLst>
                <a:tab algn="l" pos="0"/>
              </a:tabLst>
            </a:pPr>
            <a:r>
              <a:rPr b="1" lang="en-US" sz="4000" spc="-1" strike="noStrike">
                <a:solidFill>
                  <a:srgbClr val="ffbf00"/>
                </a:solidFill>
                <a:latin typeface="Calibri"/>
              </a:rPr>
              <a:t>We believe and trust in him</a:t>
            </a:r>
            <a:endParaRPr b="0" lang="en-GB" sz="4000" spc="-1" strike="noStrike">
              <a:latin typeface="Arial"/>
            </a:endParaRPr>
          </a:p>
          <a:p>
            <a:pPr>
              <a:lnSpc>
                <a:spcPct val="100000"/>
              </a:lnSpc>
              <a:spcBef>
                <a:spcPts val="479"/>
              </a:spcBef>
              <a:buNone/>
              <a:tabLst>
                <a:tab algn="l" pos="0"/>
              </a:tabLst>
            </a:pPr>
            <a:endParaRPr b="0" lang="en-GB" sz="2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This is the faith of the Church.</a:t>
            </a:r>
            <a:endParaRPr b="0" lang="en-GB" sz="4000" spc="-1" strike="noStrike">
              <a:latin typeface="Arial"/>
            </a:endParaRPr>
          </a:p>
          <a:p>
            <a:pPr>
              <a:lnSpc>
                <a:spcPct val="100000"/>
              </a:lnSpc>
              <a:spcBef>
                <a:spcPts val="479"/>
              </a:spcBef>
              <a:buNone/>
              <a:tabLst>
                <a:tab algn="l" pos="0"/>
              </a:tabLst>
            </a:pPr>
            <a:r>
              <a:rPr b="1" lang="en-US" sz="4000" spc="-1" strike="noStrike">
                <a:solidFill>
                  <a:srgbClr val="ffe994"/>
                </a:solidFill>
                <a:latin typeface="Calibri"/>
              </a:rPr>
              <a:t>This is our faith.</a:t>
            </a:r>
            <a:endParaRPr b="0" lang="en-GB" sz="4000" spc="-1" strike="noStrike">
              <a:latin typeface="Arial"/>
            </a:endParaRPr>
          </a:p>
          <a:p>
            <a:pPr>
              <a:lnSpc>
                <a:spcPct val="100000"/>
              </a:lnSpc>
              <a:spcBef>
                <a:spcPts val="479"/>
              </a:spcBef>
              <a:buNone/>
              <a:tabLst>
                <a:tab algn="l" pos="0"/>
              </a:tabLst>
            </a:pPr>
            <a:r>
              <a:rPr b="1" lang="en-US" sz="4000" spc="-1" strike="noStrike">
                <a:solidFill>
                  <a:srgbClr val="ffe994"/>
                </a:solidFill>
                <a:latin typeface="Calibri"/>
              </a:rPr>
              <a:t>We believe and trust in one God,</a:t>
            </a:r>
            <a:endParaRPr b="0" lang="en-GB" sz="4000" spc="-1" strike="noStrike">
              <a:latin typeface="Arial"/>
            </a:endParaRPr>
          </a:p>
          <a:p>
            <a:pPr>
              <a:lnSpc>
                <a:spcPct val="100000"/>
              </a:lnSpc>
              <a:spcBef>
                <a:spcPts val="479"/>
              </a:spcBef>
              <a:buNone/>
              <a:tabLst>
                <a:tab algn="l" pos="0"/>
              </a:tabLst>
            </a:pPr>
            <a:r>
              <a:rPr b="1" lang="en-US" sz="4000" spc="-1" strike="noStrike">
                <a:solidFill>
                  <a:srgbClr val="ffbf00"/>
                </a:solidFill>
                <a:latin typeface="Calibri"/>
              </a:rPr>
              <a:t>Father, Son and Holy Spirit. Amen</a:t>
            </a:r>
            <a:endParaRPr b="0" lang="en-GB" sz="40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182" name="PlaceHolder 1"/>
          <p:cNvSpPr>
            <a:spLocks noGrp="1"/>
          </p:cNvSpPr>
          <p:nvPr>
            <p:ph type="title"/>
          </p:nvPr>
        </p:nvSpPr>
        <p:spPr>
          <a:xfrm>
            <a:off x="417960" y="-55080"/>
            <a:ext cx="8221680" cy="1134720"/>
          </a:xfrm>
          <a:prstGeom prst="rect">
            <a:avLst/>
          </a:prstGeom>
          <a:noFill/>
          <a:ln w="0">
            <a:noFill/>
          </a:ln>
        </p:spPr>
        <p:txBody>
          <a:bodyPr lIns="90000" rIns="90000" tIns="45000" bIns="45000" anchor="ctr">
            <a:noAutofit/>
          </a:bodyPr>
          <a:p>
            <a:pPr algn="ctr">
              <a:lnSpc>
                <a:spcPct val="100000"/>
              </a:lnSpc>
              <a:buNone/>
              <a:tabLst>
                <a:tab algn="l" pos="0"/>
              </a:tabLst>
            </a:pPr>
            <a:r>
              <a:rPr b="0" lang="en-US" sz="4000" spc="-1" strike="noStrike">
                <a:solidFill>
                  <a:srgbClr val="fff5ce"/>
                </a:solidFill>
                <a:latin typeface="Calibri"/>
              </a:rPr>
              <a:t>Song 3: I Will Offer Up My Life</a:t>
            </a:r>
            <a:endParaRPr b="0" lang="en-GB" sz="4000" spc="-1" strike="noStrike">
              <a:latin typeface="Arial"/>
            </a:endParaRPr>
          </a:p>
        </p:txBody>
      </p:sp>
      <p:sp>
        <p:nvSpPr>
          <p:cNvPr id="183" name="PlaceHolder 2"/>
          <p:cNvSpPr>
            <a:spLocks noGrp="1"/>
          </p:cNvSpPr>
          <p:nvPr>
            <p:ph/>
          </p:nvPr>
        </p:nvSpPr>
        <p:spPr>
          <a:xfrm>
            <a:off x="0" y="1080000"/>
            <a:ext cx="9143640" cy="5399640"/>
          </a:xfrm>
          <a:prstGeom prst="rect">
            <a:avLst/>
          </a:prstGeom>
          <a:noFill/>
          <a:ln w="0">
            <a:noFill/>
          </a:ln>
        </p:spPr>
        <p:txBody>
          <a:bodyPr lIns="90000" rIns="90000" tIns="45000" bIns="45000" anchor="t">
            <a:noAutofit/>
          </a:bodyPr>
          <a:p>
            <a:pPr>
              <a:lnSpc>
                <a:spcPct val="100000"/>
              </a:lnSpc>
              <a:spcBef>
                <a:spcPts val="479"/>
              </a:spcBef>
              <a:buNone/>
              <a:tabLst>
                <a:tab algn="l" pos="0"/>
              </a:tabLst>
            </a:pPr>
            <a:r>
              <a:rPr b="0" lang="en-US" sz="4000" spc="-1" strike="noStrike">
                <a:solidFill>
                  <a:srgbClr val="ffe994"/>
                </a:solidFill>
                <a:latin typeface="Calibri"/>
              </a:rPr>
              <a:t>I will offer up my life</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In spirit and truth</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Pouring out the oil of love</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As my worship to You</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In surrender I must give my every part</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Lord receive the sacrifice</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Of a broken heart</a:t>
            </a:r>
            <a:endParaRPr b="0" lang="en-GB" sz="4000" spc="-1" strike="noStrike">
              <a:latin typeface="Arial"/>
            </a:endParaRPr>
          </a:p>
        </p:txBody>
      </p:sp>
      <p:sp>
        <p:nvSpPr>
          <p:cNvPr id="184" name=""/>
          <p:cNvSpPr/>
          <p:nvPr/>
        </p:nvSpPr>
        <p:spPr>
          <a:xfrm>
            <a:off x="8280000" y="6460200"/>
            <a:ext cx="493200" cy="3416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GB" sz="1000" spc="-1" strike="noStrike">
                <a:solidFill>
                  <a:srgbClr val="ffffd7"/>
                </a:solidFill>
                <a:latin typeface="Arial"/>
                <a:ea typeface="DejaVu Sans"/>
              </a:rPr>
              <a:t>1/4</a:t>
            </a:r>
            <a:endParaRPr b="0" lang="en-GB" sz="10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185" name="PlaceHolder 1"/>
          <p:cNvSpPr>
            <a:spLocks noGrp="1"/>
          </p:cNvSpPr>
          <p:nvPr>
            <p:ph/>
          </p:nvPr>
        </p:nvSpPr>
        <p:spPr>
          <a:xfrm>
            <a:off x="0" y="180000"/>
            <a:ext cx="9143640" cy="5399640"/>
          </a:xfrm>
          <a:prstGeom prst="rect">
            <a:avLst/>
          </a:prstGeom>
          <a:noFill/>
          <a:ln w="0">
            <a:noFill/>
          </a:ln>
        </p:spPr>
        <p:txBody>
          <a:bodyPr lIns="90000" rIns="90000" tIns="45000" bIns="45000" anchor="t">
            <a:noAutofit/>
          </a:bodyPr>
          <a:p>
            <a:pPr>
              <a:lnSpc>
                <a:spcPct val="100000"/>
              </a:lnSpc>
              <a:spcBef>
                <a:spcPts val="479"/>
              </a:spcBef>
              <a:buNone/>
              <a:tabLst>
                <a:tab algn="l" pos="0"/>
              </a:tabLst>
            </a:pPr>
            <a:r>
              <a:rPr b="0" lang="en-US" sz="4000" spc="-1" strike="noStrike">
                <a:solidFill>
                  <a:srgbClr val="ffe994"/>
                </a:solidFill>
                <a:latin typeface="Calibri"/>
              </a:rPr>
              <a:t>Jesus what can I give what can I bring</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To so faithful a friend to so loving a King</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Saviour what can be said what can be sung</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As a praise of Your name</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For the things You have done</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Oh my words could not tell not even in part</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Of the debt of love that is owed</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By this thankful heart</a:t>
            </a:r>
            <a:endParaRPr b="0" lang="en-GB" sz="4000" spc="-1" strike="noStrike">
              <a:latin typeface="Arial"/>
            </a:endParaRPr>
          </a:p>
        </p:txBody>
      </p:sp>
      <p:sp>
        <p:nvSpPr>
          <p:cNvPr id="186" name=""/>
          <p:cNvSpPr/>
          <p:nvPr/>
        </p:nvSpPr>
        <p:spPr>
          <a:xfrm>
            <a:off x="8280000" y="6460200"/>
            <a:ext cx="493200" cy="3416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GB" sz="1000" spc="-1" strike="noStrike">
                <a:solidFill>
                  <a:srgbClr val="ffffd7"/>
                </a:solidFill>
                <a:latin typeface="Arial"/>
                <a:ea typeface="DejaVu Sans"/>
              </a:rPr>
              <a:t>2/4</a:t>
            </a:r>
            <a:endParaRPr b="0" lang="en-GB" sz="10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187" name="PlaceHolder 1"/>
          <p:cNvSpPr>
            <a:spLocks noGrp="1"/>
          </p:cNvSpPr>
          <p:nvPr>
            <p:ph/>
          </p:nvPr>
        </p:nvSpPr>
        <p:spPr>
          <a:xfrm>
            <a:off x="0" y="180000"/>
            <a:ext cx="9143640" cy="5399640"/>
          </a:xfrm>
          <a:prstGeom prst="rect">
            <a:avLst/>
          </a:prstGeom>
          <a:noFill/>
          <a:ln w="0">
            <a:noFill/>
          </a:ln>
        </p:spPr>
        <p:txBody>
          <a:bodyPr lIns="90000" rIns="90000" tIns="45000" bIns="45000" anchor="t">
            <a:noAutofit/>
          </a:bodyPr>
          <a:p>
            <a:pPr>
              <a:lnSpc>
                <a:spcPct val="100000"/>
              </a:lnSpc>
              <a:spcBef>
                <a:spcPts val="479"/>
              </a:spcBef>
              <a:buNone/>
              <a:tabLst>
                <a:tab algn="l" pos="0"/>
              </a:tabLst>
            </a:pPr>
            <a:r>
              <a:rPr b="0" lang="en-US" sz="4000" spc="-1" strike="noStrike">
                <a:solidFill>
                  <a:srgbClr val="ffe994"/>
                </a:solidFill>
                <a:latin typeface="Calibri"/>
              </a:rPr>
              <a:t>You deserve my every breath</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For You've paid the great cost</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Giving up Your life to death</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Even death on a cross</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You took all my shame away</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There defeated my sin</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Opened up the gates of heaven</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And have beckoned me in</a:t>
            </a:r>
            <a:endParaRPr b="0" lang="en-GB" sz="4000" spc="-1" strike="noStrike">
              <a:latin typeface="Arial"/>
            </a:endParaRPr>
          </a:p>
        </p:txBody>
      </p:sp>
      <p:sp>
        <p:nvSpPr>
          <p:cNvPr id="188" name=""/>
          <p:cNvSpPr/>
          <p:nvPr/>
        </p:nvSpPr>
        <p:spPr>
          <a:xfrm>
            <a:off x="8280000" y="6460200"/>
            <a:ext cx="493200" cy="3416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GB" sz="1000" spc="-1" strike="noStrike">
                <a:solidFill>
                  <a:srgbClr val="ffffd7"/>
                </a:solidFill>
                <a:latin typeface="Arial"/>
                <a:ea typeface="DejaVu Sans"/>
              </a:rPr>
              <a:t>3/4</a:t>
            </a:r>
            <a:endParaRPr b="0" lang="en-GB" sz="10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189" name="PlaceHolder 1"/>
          <p:cNvSpPr>
            <a:spLocks noGrp="1"/>
          </p:cNvSpPr>
          <p:nvPr>
            <p:ph/>
          </p:nvPr>
        </p:nvSpPr>
        <p:spPr>
          <a:xfrm>
            <a:off x="0" y="180000"/>
            <a:ext cx="9143640" cy="5399640"/>
          </a:xfrm>
          <a:prstGeom prst="rect">
            <a:avLst/>
          </a:prstGeom>
          <a:noFill/>
          <a:ln w="0">
            <a:noFill/>
          </a:ln>
        </p:spPr>
        <p:txBody>
          <a:bodyPr lIns="90000" rIns="90000" tIns="45000" bIns="45000" anchor="t">
            <a:noAutofit/>
          </a:bodyPr>
          <a:p>
            <a:pPr>
              <a:lnSpc>
                <a:spcPct val="100000"/>
              </a:lnSpc>
              <a:spcBef>
                <a:spcPts val="479"/>
              </a:spcBef>
              <a:buNone/>
              <a:tabLst>
                <a:tab algn="l" pos="0"/>
              </a:tabLst>
            </a:pPr>
            <a:r>
              <a:rPr b="0" lang="en-US" sz="4000" spc="-1" strike="noStrike">
                <a:solidFill>
                  <a:srgbClr val="ffe994"/>
                </a:solidFill>
                <a:latin typeface="Calibri"/>
              </a:rPr>
              <a:t>Jesus what can I give what can I bring</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To so faithful a friend to so loving a King</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Saviour what can be said what can be sung</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As a praise of Your name</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For the things You have done</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Oh my words could not tell not even in part</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Of the debt of love that is owed</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By this thankful heart</a:t>
            </a:r>
            <a:endParaRPr b="0" lang="en-GB" sz="4000" spc="-1" strike="noStrike">
              <a:latin typeface="Arial"/>
            </a:endParaRPr>
          </a:p>
        </p:txBody>
      </p:sp>
      <p:sp>
        <p:nvSpPr>
          <p:cNvPr id="190" name=""/>
          <p:cNvSpPr/>
          <p:nvPr/>
        </p:nvSpPr>
        <p:spPr>
          <a:xfrm>
            <a:off x="8280000" y="6460200"/>
            <a:ext cx="493200" cy="3416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GB" sz="1000" spc="-1" strike="noStrike">
                <a:solidFill>
                  <a:srgbClr val="ffffd7"/>
                </a:solidFill>
                <a:latin typeface="Arial"/>
                <a:ea typeface="DejaVu Sans"/>
              </a:rPr>
              <a:t>4/4</a:t>
            </a:r>
            <a:endParaRPr b="0" lang="en-GB" sz="1000" spc="-1" strike="noStrike">
              <a:latin typeface="Arial"/>
            </a:endParaRPr>
          </a:p>
        </p:txBody>
      </p:sp>
      <p:sp>
        <p:nvSpPr>
          <p:cNvPr id="191" name="PlaceHolder 24"/>
          <p:cNvSpPr/>
          <p:nvPr/>
        </p:nvSpPr>
        <p:spPr>
          <a:xfrm>
            <a:off x="0" y="5580000"/>
            <a:ext cx="9143640" cy="146628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479"/>
              </a:spcBef>
              <a:buNone/>
              <a:tabLst>
                <a:tab algn="l" pos="0"/>
              </a:tabLst>
            </a:pPr>
            <a:r>
              <a:rPr b="0" lang="en-US" sz="1200" spc="-1" strike="noStrike">
                <a:solidFill>
                  <a:srgbClr val="ffe994"/>
                </a:solidFill>
                <a:latin typeface="Calibri"/>
              </a:rPr>
              <a:t>Matt Redman</a:t>
            </a:r>
            <a:endParaRPr b="0" lang="en-GB" sz="1200" spc="-1" strike="noStrike">
              <a:latin typeface="Arial"/>
            </a:endParaRPr>
          </a:p>
          <a:p>
            <a:pPr>
              <a:lnSpc>
                <a:spcPct val="100000"/>
              </a:lnSpc>
              <a:spcBef>
                <a:spcPts val="479"/>
              </a:spcBef>
              <a:buNone/>
              <a:tabLst>
                <a:tab algn="l" pos="0"/>
              </a:tabLst>
            </a:pPr>
            <a:r>
              <a:rPr b="0" lang="en-US" sz="1200" spc="-1" strike="noStrike">
                <a:solidFill>
                  <a:srgbClr val="ffe994"/>
                </a:solidFill>
                <a:latin typeface="Calibri"/>
              </a:rPr>
              <a:t>CCLI Song #1083764</a:t>
            </a:r>
            <a:endParaRPr b="0" lang="en-GB" sz="1200" spc="-1" strike="noStrike">
              <a:latin typeface="Arial"/>
            </a:endParaRPr>
          </a:p>
          <a:p>
            <a:pPr>
              <a:lnSpc>
                <a:spcPct val="100000"/>
              </a:lnSpc>
              <a:spcBef>
                <a:spcPts val="479"/>
              </a:spcBef>
              <a:buNone/>
              <a:tabLst>
                <a:tab algn="l" pos="0"/>
              </a:tabLst>
            </a:pPr>
            <a:r>
              <a:rPr b="0" lang="en-US" sz="1200" spc="-1" strike="noStrike">
                <a:solidFill>
                  <a:srgbClr val="ffe994"/>
                </a:solidFill>
                <a:latin typeface="Calibri"/>
              </a:rPr>
              <a:t>© 1994 Thankyou Music</a:t>
            </a:r>
            <a:endParaRPr b="0" lang="en-GB" sz="1200" spc="-1" strike="noStrike">
              <a:latin typeface="Arial"/>
            </a:endParaRPr>
          </a:p>
          <a:p>
            <a:pPr>
              <a:lnSpc>
                <a:spcPct val="100000"/>
              </a:lnSpc>
              <a:spcBef>
                <a:spcPts val="479"/>
              </a:spcBef>
              <a:buNone/>
              <a:tabLst>
                <a:tab algn="l" pos="0"/>
              </a:tabLst>
            </a:pPr>
            <a:r>
              <a:rPr b="0" lang="en-US" sz="1200" spc="-1" strike="noStrike">
                <a:solidFill>
                  <a:srgbClr val="ffe994"/>
                </a:solidFill>
                <a:latin typeface="Calibri"/>
              </a:rPr>
              <a:t>For use solely with the SongSelect® Terms of Use.  All rights reserved. www.ccli.com</a:t>
            </a:r>
            <a:endParaRPr b="0" lang="en-GB" sz="1200" spc="-1" strike="noStrike">
              <a:latin typeface="Arial"/>
            </a:endParaRPr>
          </a:p>
          <a:p>
            <a:pPr>
              <a:lnSpc>
                <a:spcPct val="100000"/>
              </a:lnSpc>
              <a:spcBef>
                <a:spcPts val="479"/>
              </a:spcBef>
              <a:buNone/>
              <a:tabLst>
                <a:tab algn="l" pos="0"/>
              </a:tabLst>
            </a:pPr>
            <a:r>
              <a:rPr b="0" lang="en-US" sz="1200" spc="-1" strike="noStrike">
                <a:solidFill>
                  <a:srgbClr val="ffe994"/>
                </a:solidFill>
                <a:latin typeface="Calibri"/>
              </a:rPr>
              <a:t>CCLI Licence No.2299</a:t>
            </a:r>
            <a:endParaRPr b="0" lang="en-GB" sz="12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192" name="PlaceHolder 1"/>
          <p:cNvSpPr>
            <a:spLocks noGrp="1"/>
          </p:cNvSpPr>
          <p:nvPr>
            <p:ph/>
          </p:nvPr>
        </p:nvSpPr>
        <p:spPr>
          <a:xfrm>
            <a:off x="457200" y="556200"/>
            <a:ext cx="8221680" cy="5742720"/>
          </a:xfrm>
          <a:prstGeom prst="rect">
            <a:avLst/>
          </a:prstGeom>
          <a:noFill/>
          <a:ln w="0">
            <a:noFill/>
          </a:ln>
        </p:spPr>
        <p:txBody>
          <a:bodyPr lIns="90000" rIns="90000" tIns="45000" bIns="45000" anchor="t">
            <a:noAutofit/>
          </a:bodyPr>
          <a:p>
            <a:pPr>
              <a:lnSpc>
                <a:spcPct val="100000"/>
              </a:lnSpc>
              <a:spcBef>
                <a:spcPts val="479"/>
              </a:spcBef>
              <a:buNone/>
              <a:tabLst>
                <a:tab algn="l" pos="0"/>
              </a:tabLst>
            </a:pPr>
            <a:r>
              <a:rPr b="0" lang="en-US" sz="4000" spc="-1" strike="noStrike">
                <a:solidFill>
                  <a:srgbClr val="ffe994"/>
                </a:solidFill>
                <a:latin typeface="Calibri"/>
              </a:rPr>
              <a:t>Bible reading: 1 Cor 12:12-31a</a:t>
            </a:r>
            <a:endParaRPr b="0" lang="en-GB" sz="4000" spc="-1" strike="noStrike">
              <a:latin typeface="Arial"/>
            </a:endParaRPr>
          </a:p>
          <a:p>
            <a:pPr>
              <a:lnSpc>
                <a:spcPct val="100000"/>
              </a:lnSpc>
              <a:spcBef>
                <a:spcPts val="479"/>
              </a:spcBef>
              <a:buNone/>
              <a:tabLst>
                <a:tab algn="l" pos="0"/>
              </a:tabLst>
            </a:pPr>
            <a:br>
              <a:rPr sz="4000"/>
            </a:br>
            <a:endParaRPr b="0" lang="en-GB" sz="4000" spc="-1" strike="noStrike">
              <a:latin typeface="Arial"/>
            </a:endParaRPr>
          </a:p>
        </p:txBody>
      </p:sp>
      <p:sp>
        <p:nvSpPr>
          <p:cNvPr id="193" name="Content Placeholder 5"/>
          <p:cNvSpPr/>
          <p:nvPr/>
        </p:nvSpPr>
        <p:spPr>
          <a:xfrm>
            <a:off x="410760" y="5940000"/>
            <a:ext cx="8221680" cy="71532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479"/>
              </a:spcBef>
              <a:buNone/>
              <a:tabLst>
                <a:tab algn="l" pos="0"/>
              </a:tabLst>
            </a:pPr>
            <a:r>
              <a:rPr b="0" lang="en-US" sz="1400" spc="-1" strike="noStrike">
                <a:solidFill>
                  <a:srgbClr val="000000"/>
                </a:solidFill>
                <a:latin typeface="Arial"/>
                <a:ea typeface="DejaVu Sans"/>
              </a:rPr>
              <a:t>...</a:t>
            </a:r>
            <a:endParaRPr b="0" lang="en-GB" sz="1400" spc="-1" strike="noStrike">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194" name="PlaceHolder 1"/>
          <p:cNvSpPr>
            <a:spLocks noGrp="1"/>
          </p:cNvSpPr>
          <p:nvPr>
            <p:ph/>
          </p:nvPr>
        </p:nvSpPr>
        <p:spPr>
          <a:xfrm>
            <a:off x="457200" y="556200"/>
            <a:ext cx="8221680" cy="5742720"/>
          </a:xfrm>
          <a:prstGeom prst="rect">
            <a:avLst/>
          </a:prstGeom>
          <a:noFill/>
          <a:ln w="0">
            <a:noFill/>
          </a:ln>
        </p:spPr>
        <p:txBody>
          <a:bodyPr lIns="90000" rIns="90000" tIns="45000" bIns="45000" anchor="t">
            <a:noAutofit/>
          </a:bodyPr>
          <a:p>
            <a:pPr>
              <a:lnSpc>
                <a:spcPct val="100000"/>
              </a:lnSpc>
              <a:spcBef>
                <a:spcPts val="479"/>
              </a:spcBef>
              <a:buNone/>
              <a:tabLst>
                <a:tab algn="l" pos="0"/>
              </a:tabLst>
            </a:pPr>
            <a:r>
              <a:rPr b="0" lang="en-US" sz="4000" spc="-1" strike="noStrike">
                <a:solidFill>
                  <a:srgbClr val="ffe994"/>
                </a:solidFill>
                <a:latin typeface="Calibri"/>
              </a:rPr>
              <a:t>Talk by Rev Richard Hibbert</a:t>
            </a:r>
            <a:endParaRPr b="0" lang="en-GB" sz="4000" spc="-1" strike="noStrike">
              <a:latin typeface="Arial"/>
            </a:endParaRPr>
          </a:p>
          <a:p>
            <a:pPr>
              <a:lnSpc>
                <a:spcPct val="100000"/>
              </a:lnSpc>
              <a:spcBef>
                <a:spcPts val="479"/>
              </a:spcBef>
              <a:buNone/>
              <a:tabLst>
                <a:tab algn="l" pos="0"/>
              </a:tabLst>
            </a:pPr>
            <a:br>
              <a:rPr sz="4000"/>
            </a:br>
            <a:endParaRPr b="0" lang="en-GB" sz="4000" spc="-1" strike="noStrike">
              <a:latin typeface="Arial"/>
            </a:endParaRPr>
          </a:p>
        </p:txBody>
      </p:sp>
      <p:sp>
        <p:nvSpPr>
          <p:cNvPr id="195" name="Content Placeholder 4"/>
          <p:cNvSpPr/>
          <p:nvPr/>
        </p:nvSpPr>
        <p:spPr>
          <a:xfrm>
            <a:off x="410760" y="5940000"/>
            <a:ext cx="8221680" cy="71532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479"/>
              </a:spcBef>
              <a:buNone/>
              <a:tabLst>
                <a:tab algn="l" pos="0"/>
              </a:tabLst>
            </a:pPr>
            <a:r>
              <a:rPr b="0" lang="en-US" sz="1400" spc="-1" strike="noStrike">
                <a:solidFill>
                  <a:srgbClr val="000000"/>
                </a:solidFill>
                <a:latin typeface="Arial"/>
                <a:ea typeface="DejaVu Sans"/>
              </a:rPr>
              <a:t>...</a:t>
            </a:r>
            <a:endParaRPr b="0" lang="en-GB" sz="1400" spc="-1" strike="noStrike">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196" name="PlaceHolder 1"/>
          <p:cNvSpPr>
            <a:spLocks noGrp="1"/>
          </p:cNvSpPr>
          <p:nvPr>
            <p:ph type="title"/>
          </p:nvPr>
        </p:nvSpPr>
        <p:spPr>
          <a:xfrm>
            <a:off x="457200" y="0"/>
            <a:ext cx="8221680" cy="899280"/>
          </a:xfrm>
          <a:prstGeom prst="rect">
            <a:avLst/>
          </a:prstGeom>
          <a:noFill/>
          <a:ln w="0">
            <a:noFill/>
          </a:ln>
        </p:spPr>
        <p:txBody>
          <a:bodyPr lIns="90000" rIns="90000" tIns="45000" bIns="45000" anchor="ctr">
            <a:noAutofit/>
          </a:bodyPr>
          <a:p>
            <a:pPr algn="ctr">
              <a:lnSpc>
                <a:spcPct val="100000"/>
              </a:lnSpc>
              <a:buNone/>
              <a:tabLst>
                <a:tab algn="l" pos="0"/>
              </a:tabLst>
            </a:pPr>
            <a:r>
              <a:rPr b="0" lang="en-US" sz="4000" spc="-1" strike="noStrike">
                <a:solidFill>
                  <a:srgbClr val="fff5ce"/>
                </a:solidFill>
                <a:latin typeface="Calibri"/>
              </a:rPr>
              <a:t>Prayers (Anand Scott)</a:t>
            </a:r>
            <a:endParaRPr b="0" lang="en-GB" sz="4000" spc="-1" strike="noStrike">
              <a:latin typeface="Arial"/>
            </a:endParaRPr>
          </a:p>
        </p:txBody>
      </p:sp>
      <p:sp>
        <p:nvSpPr>
          <p:cNvPr id="197" name=""/>
          <p:cNvSpPr/>
          <p:nvPr/>
        </p:nvSpPr>
        <p:spPr>
          <a:xfrm>
            <a:off x="347760" y="1493640"/>
            <a:ext cx="8467560" cy="507996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479"/>
              </a:spcBef>
              <a:buNone/>
              <a:tabLst>
                <a:tab algn="l" pos="0"/>
              </a:tabLst>
            </a:pPr>
            <a:r>
              <a:rPr b="0" lang="en-US" sz="4000" spc="-1" strike="noStrike">
                <a:solidFill>
                  <a:srgbClr val="ffe994"/>
                </a:solidFill>
                <a:latin typeface="Calibri"/>
                <a:ea typeface="DejaVu Sans"/>
              </a:rPr>
              <a:t>1. Dear God, thank you for loving each one of us just as we are. You’ve given us so much, and we are grateful. Help us to share what we have, to be kind and generous, and to follow Jesus every day. </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ea typeface="DejaVu Sans"/>
              </a:rPr>
              <a:t>Lord, in your mercy,</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ea typeface="DejaVu Sans"/>
              </a:rPr>
              <a:t>	</a:t>
            </a:r>
            <a:r>
              <a:rPr b="0" lang="en-US" sz="4000" spc="-1" strike="noStrike">
                <a:solidFill>
                  <a:srgbClr val="ffe994"/>
                </a:solidFill>
                <a:latin typeface="Calibri"/>
                <a:ea typeface="DejaVu Sans"/>
              </a:rPr>
              <a:t>	</a:t>
            </a:r>
            <a:r>
              <a:rPr b="0" lang="en-US" sz="4000" spc="-1" strike="noStrike">
                <a:solidFill>
                  <a:srgbClr val="ffe994"/>
                </a:solidFill>
                <a:latin typeface="Calibri"/>
                <a:ea typeface="DejaVu Sans"/>
              </a:rPr>
              <a:t>(Response: '</a:t>
            </a:r>
            <a:r>
              <a:rPr b="1" lang="en-US" sz="4000" spc="-1" strike="noStrike">
                <a:solidFill>
                  <a:srgbClr val="ffbf00"/>
                </a:solidFill>
                <a:latin typeface="Calibri"/>
                <a:ea typeface="DejaVu Sans"/>
              </a:rPr>
              <a:t>Hear our prayer</a:t>
            </a:r>
            <a:r>
              <a:rPr b="0" lang="en-US" sz="4000" spc="-1" strike="noStrike">
                <a:solidFill>
                  <a:srgbClr val="ffe994"/>
                </a:solidFill>
                <a:latin typeface="Calibri"/>
                <a:ea typeface="DejaVu Sans"/>
              </a:rPr>
              <a:t>')</a:t>
            </a:r>
            <a:endParaRPr b="0" lang="en-GB" sz="40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94320"/>
            <a:ext cx="8221680" cy="1134720"/>
          </a:xfrm>
          <a:prstGeom prst="rect">
            <a:avLst/>
          </a:prstGeom>
          <a:noFill/>
          <a:ln w="0">
            <a:noFill/>
          </a:ln>
        </p:spPr>
        <p:txBody>
          <a:bodyPr lIns="90000" rIns="90000" tIns="45000" bIns="45000" anchor="ctr">
            <a:noAutofit/>
          </a:bodyPr>
          <a:p>
            <a:pPr algn="ctr">
              <a:lnSpc>
                <a:spcPct val="100000"/>
              </a:lnSpc>
              <a:buNone/>
              <a:tabLst>
                <a:tab algn="l" pos="0"/>
              </a:tabLst>
            </a:pPr>
            <a:r>
              <a:rPr b="0" lang="en-US" sz="4000" spc="-1" strike="noStrike">
                <a:solidFill>
                  <a:srgbClr val="fff5ce"/>
                </a:solidFill>
                <a:latin typeface="Calibri"/>
              </a:rPr>
              <a:t>Opening verse from Bible</a:t>
            </a:r>
            <a:endParaRPr b="0" lang="en-GB" sz="4000" spc="-1" strike="noStrike">
              <a:latin typeface="Arial"/>
            </a:endParaRPr>
          </a:p>
        </p:txBody>
      </p:sp>
      <p:sp>
        <p:nvSpPr>
          <p:cNvPr id="127" name="PlaceHolder 2"/>
          <p:cNvSpPr>
            <a:spLocks noGrp="1"/>
          </p:cNvSpPr>
          <p:nvPr>
            <p:ph/>
          </p:nvPr>
        </p:nvSpPr>
        <p:spPr>
          <a:xfrm>
            <a:off x="360000" y="1080000"/>
            <a:ext cx="8538120" cy="5395320"/>
          </a:xfrm>
          <a:prstGeom prst="rect">
            <a:avLst/>
          </a:prstGeom>
          <a:noFill/>
          <a:ln w="0">
            <a:noFill/>
          </a:ln>
        </p:spPr>
        <p:txBody>
          <a:bodyPr lIns="90000" rIns="90000" tIns="45000" bIns="45000" anchor="t">
            <a:noAutofit/>
          </a:bodyPr>
          <a:p>
            <a:pPr>
              <a:lnSpc>
                <a:spcPct val="100000"/>
              </a:lnSpc>
              <a:spcBef>
                <a:spcPts val="479"/>
              </a:spcBef>
              <a:buNone/>
              <a:tabLst>
                <a:tab algn="l" pos="0"/>
              </a:tabLst>
            </a:pP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a:t>
            </a:r>
            <a:r>
              <a:rPr b="0" lang="en-US" sz="4000" spc="-1" strike="noStrike">
                <a:solidFill>
                  <a:srgbClr val="ffe994"/>
                </a:solidFill>
                <a:latin typeface="Calibri"/>
              </a:rPr>
              <a:t>Each of you should give what you have decided in your heart to give, not reluctantly or under compulsion, for God loves a cheerful giver.”</a:t>
            </a:r>
            <a:endParaRPr b="0" lang="en-GB" sz="4000" spc="-1" strike="noStrike">
              <a:latin typeface="Arial"/>
            </a:endParaRPr>
          </a:p>
          <a:p>
            <a:pPr>
              <a:lnSpc>
                <a:spcPct val="100000"/>
              </a:lnSpc>
              <a:spcBef>
                <a:spcPts val="479"/>
              </a:spcBef>
              <a:buNone/>
              <a:tabLst>
                <a:tab algn="l" pos="0"/>
              </a:tabLst>
            </a:pP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2 Corinthians 9:7</a:t>
            </a:r>
            <a:endParaRPr b="0" lang="en-GB" sz="4000" spc="-1" strike="noStrike">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198" name=""/>
          <p:cNvSpPr/>
          <p:nvPr/>
        </p:nvSpPr>
        <p:spPr>
          <a:xfrm>
            <a:off x="347760" y="0"/>
            <a:ext cx="8467560" cy="657360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479"/>
              </a:spcBef>
              <a:buNone/>
              <a:tabLst>
                <a:tab algn="l" pos="0"/>
              </a:tabLst>
            </a:pP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ea typeface="DejaVu Sans"/>
              </a:rPr>
              <a:t>2. Thank you, Lord, for our church family. You’ve made each of us special, and together we can do so much more. Help us to love and care for one another and to show your love to everyone in Coventry. </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ea typeface="DejaVu Sans"/>
              </a:rPr>
              <a:t>Lord, in your mercy,</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ea typeface="DejaVu Sans"/>
              </a:rPr>
              <a:t>	</a:t>
            </a:r>
            <a:r>
              <a:rPr b="0" lang="en-US" sz="4000" spc="-1" strike="noStrike">
                <a:solidFill>
                  <a:srgbClr val="ffe994"/>
                </a:solidFill>
                <a:latin typeface="Calibri"/>
                <a:ea typeface="DejaVu Sans"/>
              </a:rPr>
              <a:t>	</a:t>
            </a:r>
            <a:r>
              <a:rPr b="0" lang="en-US" sz="4000" spc="-1" strike="noStrike">
                <a:solidFill>
                  <a:srgbClr val="ffe994"/>
                </a:solidFill>
                <a:latin typeface="Calibri"/>
                <a:ea typeface="DejaVu Sans"/>
              </a:rPr>
              <a:t>(Response: '</a:t>
            </a:r>
            <a:r>
              <a:rPr b="1" lang="en-US" sz="4000" spc="-1" strike="noStrike">
                <a:solidFill>
                  <a:srgbClr val="ffbf00"/>
                </a:solidFill>
                <a:latin typeface="Calibri"/>
                <a:ea typeface="DejaVu Sans"/>
              </a:rPr>
              <a:t>Hear our prayer</a:t>
            </a:r>
            <a:r>
              <a:rPr b="0" lang="en-US" sz="4000" spc="-1" strike="noStrike">
                <a:solidFill>
                  <a:srgbClr val="ffe994"/>
                </a:solidFill>
                <a:latin typeface="Calibri"/>
                <a:ea typeface="DejaVu Sans"/>
              </a:rPr>
              <a:t>')</a:t>
            </a:r>
            <a:endParaRPr b="0" lang="en-GB" sz="4000" spc="-1" strike="noStrike">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199" name=""/>
          <p:cNvSpPr/>
          <p:nvPr/>
        </p:nvSpPr>
        <p:spPr>
          <a:xfrm>
            <a:off x="347760" y="773640"/>
            <a:ext cx="8467560" cy="507996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479"/>
              </a:spcBef>
              <a:buNone/>
              <a:tabLst>
                <a:tab algn="l" pos="0"/>
              </a:tabLst>
            </a:pPr>
            <a:r>
              <a:rPr b="0" lang="en-US" sz="4000" spc="-1" strike="noStrike">
                <a:solidFill>
                  <a:srgbClr val="ffe994"/>
                </a:solidFill>
                <a:latin typeface="Calibri"/>
                <a:ea typeface="DejaVu Sans"/>
              </a:rPr>
              <a:t>3. Lord, we pray for the world. There are so many people who feel sad, lonely, or scared. Please comfort them and remind them they are never alone. Help us to see how we can bring your hope and love to others. </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ea typeface="DejaVu Sans"/>
              </a:rPr>
              <a:t> </a:t>
            </a:r>
            <a:r>
              <a:rPr b="0" lang="en-US" sz="4000" spc="-1" strike="noStrike">
                <a:solidFill>
                  <a:srgbClr val="ffe994"/>
                </a:solidFill>
                <a:latin typeface="Calibri"/>
                <a:ea typeface="DejaVu Sans"/>
              </a:rPr>
              <a:t>Lord, in your mercy,</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ea typeface="DejaVu Sans"/>
              </a:rPr>
              <a:t>	</a:t>
            </a:r>
            <a:r>
              <a:rPr b="0" lang="en-US" sz="4000" spc="-1" strike="noStrike">
                <a:solidFill>
                  <a:srgbClr val="ffe994"/>
                </a:solidFill>
                <a:latin typeface="Calibri"/>
                <a:ea typeface="DejaVu Sans"/>
              </a:rPr>
              <a:t>	</a:t>
            </a:r>
            <a:r>
              <a:rPr b="0" lang="en-US" sz="4000" spc="-1" strike="noStrike">
                <a:solidFill>
                  <a:srgbClr val="ffe994"/>
                </a:solidFill>
                <a:latin typeface="Calibri"/>
                <a:ea typeface="DejaVu Sans"/>
              </a:rPr>
              <a:t>(Response: '</a:t>
            </a:r>
            <a:r>
              <a:rPr b="1" lang="en-US" sz="4000" spc="-1" strike="noStrike">
                <a:solidFill>
                  <a:srgbClr val="ffbf00"/>
                </a:solidFill>
                <a:latin typeface="Calibri"/>
                <a:ea typeface="DejaVu Sans"/>
              </a:rPr>
              <a:t>Hear our prayer</a:t>
            </a:r>
            <a:r>
              <a:rPr b="0" lang="en-US" sz="4000" spc="-1" strike="noStrike">
                <a:solidFill>
                  <a:srgbClr val="ffe994"/>
                </a:solidFill>
                <a:latin typeface="Calibri"/>
                <a:ea typeface="DejaVu Sans"/>
              </a:rPr>
              <a:t>')</a:t>
            </a:r>
            <a:endParaRPr b="0" lang="en-GB" sz="4000" spc="-1" strike="noStrike">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200" name=""/>
          <p:cNvSpPr/>
          <p:nvPr/>
        </p:nvSpPr>
        <p:spPr>
          <a:xfrm>
            <a:off x="347760" y="1493640"/>
            <a:ext cx="8467560" cy="507996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479"/>
              </a:spcBef>
              <a:buNone/>
              <a:tabLst>
                <a:tab algn="l" pos="0"/>
              </a:tabLst>
            </a:pP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ea typeface="DejaVu Sans"/>
              </a:rPr>
              <a:t>Merciful Father, thank you for hearing us, for loving us, and for walking with us every step of the way. Accept these prayers, through Jesus Christ, who gave everything so we could belong to you. </a:t>
            </a:r>
            <a:r>
              <a:rPr b="0" lang="en-US" sz="4000" spc="-1" strike="noStrike">
                <a:solidFill>
                  <a:srgbClr val="ffe994"/>
                </a:solidFill>
                <a:latin typeface="Calibri"/>
                <a:ea typeface="DejaVu Sans"/>
              </a:rPr>
              <a:t>	</a:t>
            </a:r>
            <a:r>
              <a:rPr b="0" lang="en-US" sz="4000" spc="-1" strike="noStrike">
                <a:solidFill>
                  <a:srgbClr val="ffe994"/>
                </a:solidFill>
                <a:latin typeface="Calibri"/>
                <a:ea typeface="DejaVu Sans"/>
              </a:rPr>
              <a:t>	</a:t>
            </a:r>
            <a:r>
              <a:rPr b="0" lang="en-US" sz="4000" spc="-1" strike="noStrike">
                <a:solidFill>
                  <a:srgbClr val="ffe994"/>
                </a:solidFill>
                <a:latin typeface="Calibri"/>
                <a:ea typeface="DejaVu Sans"/>
              </a:rPr>
              <a:t>	</a:t>
            </a:r>
            <a:r>
              <a:rPr b="0" lang="en-US" sz="4000" spc="-1" strike="noStrike">
                <a:solidFill>
                  <a:srgbClr val="ffe994"/>
                </a:solidFill>
                <a:latin typeface="Calibri"/>
                <a:ea typeface="DejaVu Sans"/>
              </a:rPr>
              <a:t>	</a:t>
            </a:r>
            <a:r>
              <a:rPr b="0" lang="en-US" sz="4000" spc="-1" strike="noStrike">
                <a:solidFill>
                  <a:srgbClr val="ffe994"/>
                </a:solidFill>
                <a:latin typeface="Calibri"/>
                <a:ea typeface="DejaVu Sans"/>
              </a:rPr>
              <a:t>	</a:t>
            </a:r>
            <a:r>
              <a:rPr b="0" lang="en-US" sz="4000" spc="-1" strike="noStrike">
                <a:solidFill>
                  <a:srgbClr val="ffe994"/>
                </a:solidFill>
                <a:latin typeface="Calibri"/>
                <a:ea typeface="DejaVu Sans"/>
              </a:rPr>
              <a:t>	</a:t>
            </a:r>
            <a:r>
              <a:rPr b="0" lang="en-US" sz="4000" spc="-1" strike="noStrike">
                <a:solidFill>
                  <a:srgbClr val="ffe994"/>
                </a:solidFill>
                <a:latin typeface="Calibri"/>
                <a:ea typeface="DejaVu Sans"/>
              </a:rPr>
              <a:t>	</a:t>
            </a:r>
            <a:r>
              <a:rPr b="0" lang="en-US" sz="4000" spc="-1" strike="noStrike">
                <a:solidFill>
                  <a:srgbClr val="ffe994"/>
                </a:solidFill>
                <a:latin typeface="Calibri"/>
                <a:ea typeface="DejaVu Sans"/>
              </a:rPr>
              <a:t>	</a:t>
            </a:r>
            <a:r>
              <a:rPr b="1" lang="en-US" sz="4000" spc="-1" strike="noStrike">
                <a:solidFill>
                  <a:srgbClr val="ffb66c"/>
                </a:solidFill>
                <a:latin typeface="Calibri"/>
                <a:ea typeface="DejaVu Sans"/>
              </a:rPr>
              <a:t>Amen</a:t>
            </a:r>
            <a:endParaRPr b="0" lang="en-GB" sz="4000" spc="-1" strike="noStrike">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201" name="PlaceHolder 1"/>
          <p:cNvSpPr>
            <a:spLocks noGrp="1"/>
          </p:cNvSpPr>
          <p:nvPr>
            <p:ph/>
          </p:nvPr>
        </p:nvSpPr>
        <p:spPr>
          <a:xfrm>
            <a:off x="180000" y="1619280"/>
            <a:ext cx="8818920" cy="3599640"/>
          </a:xfrm>
          <a:prstGeom prst="rect">
            <a:avLst/>
          </a:prstGeom>
          <a:noFill/>
          <a:ln w="0">
            <a:noFill/>
          </a:ln>
        </p:spPr>
        <p:txBody>
          <a:bodyPr lIns="90000" rIns="90000" tIns="45000" bIns="45000" anchor="t">
            <a:noAutofit/>
          </a:bodyPr>
          <a:p>
            <a:pPr>
              <a:lnSpc>
                <a:spcPct val="100000"/>
              </a:lnSpc>
              <a:spcBef>
                <a:spcPts val="479"/>
              </a:spcBef>
              <a:buNone/>
              <a:tabLst>
                <a:tab algn="l" pos="0"/>
              </a:tabLst>
            </a:pPr>
            <a:endParaRPr b="0" lang="en-GB" sz="4000" spc="-1" strike="noStrike">
              <a:latin typeface="Arial"/>
            </a:endParaRPr>
          </a:p>
          <a:p>
            <a:pPr>
              <a:lnSpc>
                <a:spcPct val="100000"/>
              </a:lnSpc>
              <a:spcBef>
                <a:spcPts val="479"/>
              </a:spcBef>
              <a:buNone/>
              <a:tabLst>
                <a:tab algn="l" pos="0"/>
              </a:tabLst>
            </a:pP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The peace of the Lord be always with you</a:t>
            </a:r>
            <a:endParaRPr b="0" lang="en-GB" sz="4000" spc="-1" strike="noStrike">
              <a:latin typeface="Arial"/>
            </a:endParaRPr>
          </a:p>
          <a:p>
            <a:pPr>
              <a:lnSpc>
                <a:spcPct val="100000"/>
              </a:lnSpc>
              <a:spcBef>
                <a:spcPts val="479"/>
              </a:spcBef>
              <a:buNone/>
              <a:tabLst>
                <a:tab algn="l" pos="0"/>
              </a:tabLst>
            </a:pPr>
            <a:r>
              <a:rPr b="1" lang="en-US" sz="4000" spc="-1" strike="noStrike">
                <a:solidFill>
                  <a:srgbClr val="ffbf00"/>
                </a:solidFill>
                <a:latin typeface="Calibri"/>
              </a:rPr>
              <a:t>And also with you</a:t>
            </a:r>
            <a:r>
              <a:rPr b="0" lang="en-US" sz="4000" spc="-1" strike="noStrike">
                <a:solidFill>
                  <a:srgbClr val="ffbf00"/>
                </a:solidFill>
                <a:latin typeface="Calibri"/>
              </a:rPr>
              <a:t>.</a:t>
            </a:r>
            <a:endParaRPr b="0" lang="en-GB" sz="4000" spc="-1" strike="noStrike">
              <a:latin typeface="Arial"/>
            </a:endParaRPr>
          </a:p>
        </p:txBody>
      </p:sp>
      <p:sp>
        <p:nvSpPr>
          <p:cNvPr id="202" name="PlaceHolder 16"/>
          <p:cNvSpPr/>
          <p:nvPr/>
        </p:nvSpPr>
        <p:spPr>
          <a:xfrm>
            <a:off x="583200" y="5793840"/>
            <a:ext cx="8221680" cy="82548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479"/>
              </a:spcBef>
              <a:buNone/>
              <a:tabLst>
                <a:tab algn="l" pos="0"/>
              </a:tabLst>
            </a:pPr>
            <a:r>
              <a:rPr b="0" lang="en-US" sz="1200" spc="-1" strike="noStrike">
                <a:solidFill>
                  <a:srgbClr val="fff5ce"/>
                </a:solidFill>
                <a:latin typeface="Calibri"/>
                <a:ea typeface="DejaVu Sans"/>
              </a:rPr>
              <a:t>...</a:t>
            </a:r>
            <a:endParaRPr b="0" lang="en-GB" sz="1200" spc="-1" strike="noStrike">
              <a:latin typeface="Arial"/>
            </a:endParaRPr>
          </a:p>
        </p:txBody>
      </p:sp>
      <p:sp>
        <p:nvSpPr>
          <p:cNvPr id="203" name="PlaceHolder 37"/>
          <p:cNvSpPr/>
          <p:nvPr/>
        </p:nvSpPr>
        <p:spPr>
          <a:xfrm>
            <a:off x="540000" y="720000"/>
            <a:ext cx="8221680" cy="109692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spcBef>
                <a:spcPts val="479"/>
              </a:spcBef>
              <a:buNone/>
              <a:tabLst>
                <a:tab algn="l" pos="0"/>
              </a:tabLst>
            </a:pPr>
            <a:r>
              <a:rPr b="0" lang="en-US" sz="4000" spc="-1" strike="noStrike">
                <a:solidFill>
                  <a:srgbClr val="ffe994"/>
                </a:solidFill>
                <a:latin typeface="Calibri"/>
                <a:ea typeface="DejaVu Sans"/>
              </a:rPr>
              <a:t>The Peace:</a:t>
            </a:r>
            <a:endParaRPr b="0" lang="en-GB" sz="4000" spc="-1" strike="noStrike">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204" name="PlaceHolder 1"/>
          <p:cNvSpPr>
            <a:spLocks noGrp="1"/>
          </p:cNvSpPr>
          <p:nvPr>
            <p:ph/>
          </p:nvPr>
        </p:nvSpPr>
        <p:spPr>
          <a:xfrm>
            <a:off x="417240" y="1601280"/>
            <a:ext cx="8221680" cy="4517640"/>
          </a:xfrm>
          <a:prstGeom prst="rect">
            <a:avLst/>
          </a:prstGeom>
          <a:noFill/>
          <a:ln w="0">
            <a:noFill/>
          </a:ln>
        </p:spPr>
        <p:txBody>
          <a:bodyPr lIns="90000" rIns="90000" tIns="45000" bIns="45000" anchor="t">
            <a:noAutofit/>
          </a:bodyPr>
          <a:p>
            <a:pPr>
              <a:lnSpc>
                <a:spcPct val="100000"/>
              </a:lnSpc>
              <a:spcBef>
                <a:spcPts val="479"/>
              </a:spcBef>
              <a:buNone/>
              <a:tabLst>
                <a:tab algn="l" pos="0"/>
              </a:tabLst>
            </a:pPr>
            <a:r>
              <a:rPr b="0" lang="en-US" sz="4000" spc="-1" strike="noStrike">
                <a:solidFill>
                  <a:srgbClr val="ffe994"/>
                </a:solidFill>
                <a:latin typeface="Calibri"/>
              </a:rPr>
              <a:t>The Lord is here</a:t>
            </a:r>
            <a:endParaRPr b="0" lang="en-GB" sz="4000" spc="-1" strike="noStrike">
              <a:latin typeface="Arial"/>
            </a:endParaRPr>
          </a:p>
          <a:p>
            <a:pPr>
              <a:lnSpc>
                <a:spcPct val="100000"/>
              </a:lnSpc>
              <a:spcBef>
                <a:spcPts val="479"/>
              </a:spcBef>
              <a:buNone/>
              <a:tabLst>
                <a:tab algn="l" pos="0"/>
              </a:tabLst>
            </a:pPr>
            <a:r>
              <a:rPr b="1" lang="en-US" sz="4000" spc="-1" strike="noStrike">
                <a:solidFill>
                  <a:srgbClr val="ffbf00"/>
                </a:solidFill>
                <a:latin typeface="Calibri"/>
              </a:rPr>
              <a:t>His Spirit is with us</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Lift up your hearts.</a:t>
            </a:r>
            <a:endParaRPr b="0" lang="en-GB" sz="4000" spc="-1" strike="noStrike">
              <a:latin typeface="Arial"/>
            </a:endParaRPr>
          </a:p>
          <a:p>
            <a:pPr>
              <a:lnSpc>
                <a:spcPct val="100000"/>
              </a:lnSpc>
              <a:spcBef>
                <a:spcPts val="479"/>
              </a:spcBef>
              <a:buNone/>
              <a:tabLst>
                <a:tab algn="l" pos="0"/>
              </a:tabLst>
            </a:pPr>
            <a:r>
              <a:rPr b="1" lang="en-US" sz="4000" spc="-1" strike="noStrike">
                <a:solidFill>
                  <a:srgbClr val="ffbf00"/>
                </a:solidFill>
                <a:latin typeface="Calibri"/>
              </a:rPr>
              <a:t>We lift them to the Lord.</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Let us give thanks to the Lord our God.</a:t>
            </a:r>
            <a:endParaRPr b="0" lang="en-GB" sz="4000" spc="-1" strike="noStrike">
              <a:latin typeface="Arial"/>
            </a:endParaRPr>
          </a:p>
          <a:p>
            <a:pPr>
              <a:lnSpc>
                <a:spcPct val="100000"/>
              </a:lnSpc>
              <a:spcBef>
                <a:spcPts val="479"/>
              </a:spcBef>
              <a:buNone/>
              <a:tabLst>
                <a:tab algn="l" pos="0"/>
              </a:tabLst>
            </a:pPr>
            <a:r>
              <a:rPr b="1" lang="en-US" sz="4000" spc="-1" strike="noStrike">
                <a:solidFill>
                  <a:srgbClr val="ffbf00"/>
                </a:solidFill>
                <a:latin typeface="Calibri"/>
              </a:rPr>
              <a:t>It is right to give thanks and praise.</a:t>
            </a:r>
            <a:endParaRPr b="0" lang="en-GB" sz="4000" spc="-1" strike="noStrike">
              <a:latin typeface="Arial"/>
            </a:endParaRPr>
          </a:p>
        </p:txBody>
      </p:sp>
      <p:sp>
        <p:nvSpPr>
          <p:cNvPr id="205" name="PlaceHolder 22"/>
          <p:cNvSpPr/>
          <p:nvPr/>
        </p:nvSpPr>
        <p:spPr>
          <a:xfrm>
            <a:off x="457560" y="631440"/>
            <a:ext cx="8221680" cy="96876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spcBef>
                <a:spcPts val="479"/>
              </a:spcBef>
              <a:buNone/>
              <a:tabLst>
                <a:tab algn="l" pos="0"/>
              </a:tabLst>
            </a:pPr>
            <a:r>
              <a:rPr b="0" lang="en-US" sz="4000" spc="-1" strike="noStrike">
                <a:solidFill>
                  <a:srgbClr val="ffe994"/>
                </a:solidFill>
                <a:latin typeface="Calibri"/>
                <a:ea typeface="DejaVu Sans"/>
              </a:rPr>
              <a:t>The Communion Prayer</a:t>
            </a:r>
            <a:endParaRPr b="0" lang="en-GB" sz="4000" spc="-1" strike="noStrike">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206" name="PlaceHolder 1"/>
          <p:cNvSpPr>
            <a:spLocks noGrp="1"/>
          </p:cNvSpPr>
          <p:nvPr>
            <p:ph/>
          </p:nvPr>
        </p:nvSpPr>
        <p:spPr>
          <a:xfrm>
            <a:off x="417240" y="1601280"/>
            <a:ext cx="8221680" cy="4517640"/>
          </a:xfrm>
          <a:prstGeom prst="rect">
            <a:avLst/>
          </a:prstGeom>
          <a:noFill/>
          <a:ln w="0">
            <a:noFill/>
          </a:ln>
        </p:spPr>
        <p:txBody>
          <a:bodyPr lIns="90000" rIns="90000" tIns="45000" bIns="45000" anchor="t">
            <a:noAutofit/>
          </a:bodyPr>
          <a:p>
            <a:pPr>
              <a:lnSpc>
                <a:spcPct val="100000"/>
              </a:lnSpc>
              <a:spcBef>
                <a:spcPts val="479"/>
              </a:spcBef>
              <a:buNone/>
              <a:tabLst>
                <a:tab algn="l" pos="0"/>
              </a:tabLst>
            </a:pPr>
            <a:r>
              <a:rPr b="0" i="1" lang="en-US" sz="4000" spc="-1" strike="noStrike">
                <a:solidFill>
                  <a:srgbClr val="ffe994"/>
                </a:solidFill>
                <a:latin typeface="Calibri"/>
              </a:rPr>
              <a:t>We praise God for his mighty acts</a:t>
            </a:r>
            <a:endParaRPr b="0" lang="en-GB" sz="4000" spc="-1" strike="noStrike">
              <a:latin typeface="Arial"/>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207" name="PlaceHolder 1"/>
          <p:cNvSpPr>
            <a:spLocks noGrp="1"/>
          </p:cNvSpPr>
          <p:nvPr>
            <p:ph/>
          </p:nvPr>
        </p:nvSpPr>
        <p:spPr>
          <a:xfrm>
            <a:off x="180000" y="701280"/>
            <a:ext cx="8962920" cy="5777640"/>
          </a:xfrm>
          <a:prstGeom prst="rect">
            <a:avLst/>
          </a:prstGeom>
          <a:noFill/>
          <a:ln w="0">
            <a:noFill/>
          </a:ln>
        </p:spPr>
        <p:txBody>
          <a:bodyPr lIns="90000" rIns="90000" tIns="45000" bIns="45000" anchor="t">
            <a:noAutofit/>
          </a:bodyPr>
          <a:p>
            <a:pPr>
              <a:lnSpc>
                <a:spcPct val="100000"/>
              </a:lnSpc>
              <a:spcBef>
                <a:spcPts val="479"/>
              </a:spcBef>
              <a:buNone/>
              <a:tabLst>
                <a:tab algn="l" pos="0"/>
              </a:tabLst>
            </a:pPr>
            <a:r>
              <a:rPr b="0" lang="en-US" sz="4000" spc="-1" strike="noStrike">
                <a:solidFill>
                  <a:srgbClr val="ffe994"/>
                </a:solidFill>
                <a:latin typeface="Calibri"/>
              </a:rPr>
              <a:t>… </a:t>
            </a:r>
            <a:r>
              <a:rPr b="0" lang="en-US" sz="4000" spc="-1" strike="noStrike">
                <a:solidFill>
                  <a:srgbClr val="ffe994"/>
                </a:solidFill>
                <a:latin typeface="Calibri"/>
              </a:rPr>
              <a:t>we proclaim your glory</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and join their unending hymn of praise:</a:t>
            </a:r>
            <a:endParaRPr b="0" lang="en-GB" sz="4000" spc="-1" strike="noStrike">
              <a:latin typeface="Arial"/>
            </a:endParaRPr>
          </a:p>
          <a:p>
            <a:pPr>
              <a:lnSpc>
                <a:spcPct val="100000"/>
              </a:lnSpc>
              <a:spcBef>
                <a:spcPts val="479"/>
              </a:spcBef>
              <a:buNone/>
              <a:tabLst>
                <a:tab algn="l" pos="0"/>
              </a:tabLst>
            </a:pPr>
            <a:endParaRPr b="0" lang="en-GB" sz="4000" spc="-1" strike="noStrike">
              <a:latin typeface="Arial"/>
            </a:endParaRPr>
          </a:p>
          <a:p>
            <a:pPr>
              <a:lnSpc>
                <a:spcPct val="100000"/>
              </a:lnSpc>
              <a:spcBef>
                <a:spcPts val="479"/>
              </a:spcBef>
              <a:buNone/>
              <a:tabLst>
                <a:tab algn="l" pos="0"/>
              </a:tabLst>
            </a:pPr>
            <a:r>
              <a:rPr b="1" lang="en-US" sz="4000" spc="-1" strike="noStrike">
                <a:solidFill>
                  <a:srgbClr val="ffbf00"/>
                </a:solidFill>
                <a:latin typeface="Calibri"/>
              </a:rPr>
              <a:t>Holy, holy, holy Lord, </a:t>
            </a:r>
            <a:endParaRPr b="0" lang="en-GB" sz="4000" spc="-1" strike="noStrike">
              <a:latin typeface="Arial"/>
            </a:endParaRPr>
          </a:p>
          <a:p>
            <a:pPr>
              <a:lnSpc>
                <a:spcPct val="100000"/>
              </a:lnSpc>
              <a:spcBef>
                <a:spcPts val="479"/>
              </a:spcBef>
              <a:buNone/>
              <a:tabLst>
                <a:tab algn="l" pos="0"/>
              </a:tabLst>
            </a:pPr>
            <a:r>
              <a:rPr b="1" lang="en-US" sz="4000" spc="-1" strike="noStrike">
                <a:solidFill>
                  <a:srgbClr val="ffbf00"/>
                </a:solidFill>
                <a:latin typeface="Calibri"/>
              </a:rPr>
              <a:t>God of power and might.</a:t>
            </a:r>
            <a:endParaRPr b="0" lang="en-GB" sz="4000" spc="-1" strike="noStrike">
              <a:latin typeface="Arial"/>
            </a:endParaRPr>
          </a:p>
          <a:p>
            <a:pPr>
              <a:lnSpc>
                <a:spcPct val="100000"/>
              </a:lnSpc>
              <a:spcBef>
                <a:spcPts val="479"/>
              </a:spcBef>
              <a:buNone/>
              <a:tabLst>
                <a:tab algn="l" pos="0"/>
              </a:tabLst>
            </a:pPr>
            <a:r>
              <a:rPr b="1" lang="en-US" sz="4000" spc="-1" strike="noStrike">
                <a:solidFill>
                  <a:srgbClr val="ffbf00"/>
                </a:solidFill>
                <a:latin typeface="Calibri"/>
              </a:rPr>
              <a:t>Heaven and earth are full of your glory.</a:t>
            </a:r>
            <a:endParaRPr b="0" lang="en-GB" sz="4000" spc="-1" strike="noStrike">
              <a:latin typeface="Arial"/>
            </a:endParaRPr>
          </a:p>
          <a:p>
            <a:pPr>
              <a:lnSpc>
                <a:spcPct val="100000"/>
              </a:lnSpc>
              <a:spcBef>
                <a:spcPts val="479"/>
              </a:spcBef>
              <a:buNone/>
              <a:tabLst>
                <a:tab algn="l" pos="0"/>
              </a:tabLst>
            </a:pPr>
            <a:r>
              <a:rPr b="1" lang="en-US" sz="4000" spc="-1" strike="noStrike">
                <a:solidFill>
                  <a:srgbClr val="ffbf00"/>
                </a:solidFill>
                <a:latin typeface="Calibri"/>
              </a:rPr>
              <a:t>Hosanna in the highest!</a:t>
            </a:r>
            <a:endParaRPr b="0" lang="en-GB" sz="4000" spc="-1" strike="noStrike">
              <a:latin typeface="Arial"/>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208" name="PlaceHolder 1"/>
          <p:cNvSpPr>
            <a:spLocks noGrp="1"/>
          </p:cNvSpPr>
          <p:nvPr>
            <p:ph/>
          </p:nvPr>
        </p:nvSpPr>
        <p:spPr>
          <a:xfrm>
            <a:off x="417240" y="1601280"/>
            <a:ext cx="8221680" cy="4517640"/>
          </a:xfrm>
          <a:prstGeom prst="rect">
            <a:avLst/>
          </a:prstGeom>
          <a:noFill/>
          <a:ln w="0">
            <a:noFill/>
          </a:ln>
        </p:spPr>
        <p:txBody>
          <a:bodyPr lIns="90000" rIns="90000" tIns="45000" bIns="45000" anchor="t">
            <a:noAutofit/>
          </a:bodyPr>
          <a:p>
            <a:pPr>
              <a:lnSpc>
                <a:spcPct val="100000"/>
              </a:lnSpc>
              <a:spcBef>
                <a:spcPts val="479"/>
              </a:spcBef>
              <a:buNone/>
              <a:tabLst>
                <a:tab algn="l" pos="0"/>
              </a:tabLst>
            </a:pPr>
            <a:r>
              <a:rPr b="0" i="1" lang="en-US" sz="4000" spc="-1" strike="noStrike">
                <a:solidFill>
                  <a:srgbClr val="ffe994"/>
                </a:solidFill>
                <a:latin typeface="Calibri"/>
              </a:rPr>
              <a:t>We remember what Jesus did</a:t>
            </a:r>
            <a:endParaRPr b="0" lang="en-GB" sz="4000" spc="-1" strike="noStrike">
              <a:latin typeface="Arial"/>
            </a:endParaRPr>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209" name="PlaceHolder 1"/>
          <p:cNvSpPr>
            <a:spLocks noGrp="1"/>
          </p:cNvSpPr>
          <p:nvPr>
            <p:ph/>
          </p:nvPr>
        </p:nvSpPr>
        <p:spPr>
          <a:xfrm>
            <a:off x="180000" y="701280"/>
            <a:ext cx="8962920" cy="5777640"/>
          </a:xfrm>
          <a:prstGeom prst="rect">
            <a:avLst/>
          </a:prstGeom>
          <a:noFill/>
          <a:ln w="0">
            <a:noFill/>
          </a:ln>
        </p:spPr>
        <p:txBody>
          <a:bodyPr lIns="90000" rIns="90000" tIns="45000" bIns="45000" anchor="t">
            <a:noAutofit/>
          </a:bodyPr>
          <a:p>
            <a:pPr>
              <a:lnSpc>
                <a:spcPct val="100000"/>
              </a:lnSpc>
              <a:spcBef>
                <a:spcPts val="479"/>
              </a:spcBef>
              <a:buNone/>
              <a:tabLst>
                <a:tab algn="l" pos="0"/>
              </a:tabLst>
            </a:pPr>
            <a:r>
              <a:rPr b="0" lang="en-US" sz="4000" spc="-1" strike="noStrike">
                <a:solidFill>
                  <a:srgbClr val="ffe994"/>
                </a:solidFill>
                <a:latin typeface="Calibri"/>
              </a:rPr>
              <a:t>… </a:t>
            </a:r>
            <a:r>
              <a:rPr b="0" lang="en-US" sz="4000" spc="-1" strike="noStrike">
                <a:solidFill>
                  <a:srgbClr val="ffe994"/>
                </a:solidFill>
                <a:latin typeface="Calibri"/>
              </a:rPr>
              <a:t>Great is the mystery of faith</a:t>
            </a:r>
            <a:endParaRPr b="0" lang="en-GB" sz="4000" spc="-1" strike="noStrike">
              <a:latin typeface="Arial"/>
            </a:endParaRPr>
          </a:p>
          <a:p>
            <a:pPr>
              <a:lnSpc>
                <a:spcPct val="100000"/>
              </a:lnSpc>
              <a:spcBef>
                <a:spcPts val="479"/>
              </a:spcBef>
              <a:buNone/>
              <a:tabLst>
                <a:tab algn="l" pos="0"/>
              </a:tabLst>
            </a:pPr>
            <a:endParaRPr b="0" lang="en-GB" sz="4000" spc="-1" strike="noStrike">
              <a:latin typeface="Arial"/>
            </a:endParaRPr>
          </a:p>
          <a:p>
            <a:pPr>
              <a:lnSpc>
                <a:spcPct val="100000"/>
              </a:lnSpc>
              <a:spcBef>
                <a:spcPts val="479"/>
              </a:spcBef>
              <a:buNone/>
              <a:tabLst>
                <a:tab algn="l" pos="0"/>
              </a:tabLst>
            </a:pPr>
            <a:r>
              <a:rPr b="1" lang="en-US" sz="4000" spc="-1" strike="noStrike">
                <a:solidFill>
                  <a:srgbClr val="ffbf00"/>
                </a:solidFill>
                <a:latin typeface="Calibri"/>
              </a:rPr>
              <a:t>Christ has died</a:t>
            </a:r>
            <a:endParaRPr b="0" lang="en-GB" sz="4000" spc="-1" strike="noStrike">
              <a:latin typeface="Arial"/>
            </a:endParaRPr>
          </a:p>
          <a:p>
            <a:pPr>
              <a:lnSpc>
                <a:spcPct val="100000"/>
              </a:lnSpc>
              <a:spcBef>
                <a:spcPts val="479"/>
              </a:spcBef>
              <a:buNone/>
              <a:tabLst>
                <a:tab algn="l" pos="0"/>
              </a:tabLst>
            </a:pPr>
            <a:r>
              <a:rPr b="1" lang="en-US" sz="4000" spc="-1" strike="noStrike">
                <a:solidFill>
                  <a:srgbClr val="ffbf00"/>
                </a:solidFill>
                <a:latin typeface="Calibri"/>
              </a:rPr>
              <a:t>Christ is risen</a:t>
            </a:r>
            <a:endParaRPr b="0" lang="en-GB" sz="4000" spc="-1" strike="noStrike">
              <a:latin typeface="Arial"/>
            </a:endParaRPr>
          </a:p>
          <a:p>
            <a:pPr>
              <a:lnSpc>
                <a:spcPct val="100000"/>
              </a:lnSpc>
              <a:spcBef>
                <a:spcPts val="479"/>
              </a:spcBef>
              <a:buNone/>
              <a:tabLst>
                <a:tab algn="l" pos="0"/>
              </a:tabLst>
            </a:pPr>
            <a:r>
              <a:rPr b="1" lang="en-US" sz="4000" spc="-1" strike="noStrike">
                <a:solidFill>
                  <a:srgbClr val="ffbf00"/>
                </a:solidFill>
                <a:latin typeface="Calibri"/>
              </a:rPr>
              <a:t>Christ will come again</a:t>
            </a:r>
            <a:endParaRPr b="0" lang="en-GB" sz="40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128" name="PlaceHolder 1"/>
          <p:cNvSpPr>
            <a:spLocks noGrp="1"/>
          </p:cNvSpPr>
          <p:nvPr>
            <p:ph type="title"/>
          </p:nvPr>
        </p:nvSpPr>
        <p:spPr>
          <a:xfrm>
            <a:off x="0" y="0"/>
            <a:ext cx="9143280" cy="1134720"/>
          </a:xfrm>
          <a:prstGeom prst="rect">
            <a:avLst/>
          </a:prstGeom>
          <a:noFill/>
          <a:ln w="0">
            <a:noFill/>
          </a:ln>
        </p:spPr>
        <p:txBody>
          <a:bodyPr lIns="90000" rIns="90000" tIns="45000" bIns="45000" anchor="ctr">
            <a:noAutofit/>
          </a:bodyPr>
          <a:p>
            <a:pPr algn="ctr">
              <a:lnSpc>
                <a:spcPct val="100000"/>
              </a:lnSpc>
              <a:buNone/>
              <a:tabLst>
                <a:tab algn="l" pos="0"/>
              </a:tabLst>
            </a:pPr>
            <a:r>
              <a:rPr b="0" lang="en-US" sz="4000" spc="-1" strike="noStrike">
                <a:solidFill>
                  <a:srgbClr val="fff5ce"/>
                </a:solidFill>
                <a:latin typeface="Calibri"/>
              </a:rPr>
              <a:t>Song 1: Bless the Lord, O my soul (10,000 reasons) </a:t>
            </a:r>
            <a:endParaRPr b="0" lang="en-GB" sz="4000" spc="-1" strike="noStrike">
              <a:latin typeface="Arial"/>
            </a:endParaRPr>
          </a:p>
        </p:txBody>
      </p:sp>
      <p:sp>
        <p:nvSpPr>
          <p:cNvPr id="129" name="PlaceHolder 2"/>
          <p:cNvSpPr>
            <a:spLocks noGrp="1"/>
          </p:cNvSpPr>
          <p:nvPr>
            <p:ph/>
          </p:nvPr>
        </p:nvSpPr>
        <p:spPr>
          <a:xfrm>
            <a:off x="180000" y="1260000"/>
            <a:ext cx="8819640" cy="5219640"/>
          </a:xfrm>
          <a:prstGeom prst="rect">
            <a:avLst/>
          </a:prstGeom>
          <a:noFill/>
          <a:ln w="0">
            <a:noFill/>
          </a:ln>
        </p:spPr>
        <p:txBody>
          <a:bodyPr lIns="90000" rIns="90000" tIns="45000" bIns="45000" anchor="t">
            <a:noAutofit/>
          </a:bodyPr>
          <a:p>
            <a:pPr>
              <a:lnSpc>
                <a:spcPct val="100000"/>
              </a:lnSpc>
              <a:spcBef>
                <a:spcPts val="479"/>
              </a:spcBef>
              <a:buNone/>
              <a:tabLst>
                <a:tab algn="l" pos="0"/>
              </a:tabLst>
            </a:pP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Bless the Lord O my soul O my soul</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Worship His holy name</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Sing like never before O my soul</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I'll worship Your holy name</a:t>
            </a:r>
            <a:endParaRPr b="0" lang="en-GB" sz="4000" spc="-1" strike="noStrike">
              <a:latin typeface="Arial"/>
            </a:endParaRPr>
          </a:p>
          <a:p>
            <a:pPr>
              <a:lnSpc>
                <a:spcPct val="100000"/>
              </a:lnSpc>
              <a:spcBef>
                <a:spcPts val="479"/>
              </a:spcBef>
              <a:buNone/>
              <a:tabLst>
                <a:tab algn="l" pos="0"/>
              </a:tabLst>
            </a:pPr>
            <a:endParaRPr b="0" lang="en-GB" sz="4000" spc="-1" strike="noStrike">
              <a:latin typeface="Arial"/>
            </a:endParaRPr>
          </a:p>
          <a:p>
            <a:pPr>
              <a:lnSpc>
                <a:spcPct val="100000"/>
              </a:lnSpc>
              <a:spcBef>
                <a:spcPts val="479"/>
              </a:spcBef>
              <a:buNone/>
              <a:tabLst>
                <a:tab algn="l" pos="0"/>
              </a:tabLst>
            </a:pPr>
            <a:endParaRPr b="0" lang="en-GB" sz="3200" spc="-1" strike="noStrike">
              <a:latin typeface="Arial"/>
            </a:endParaRPr>
          </a:p>
        </p:txBody>
      </p:sp>
      <p:sp>
        <p:nvSpPr>
          <p:cNvPr id="130" name=""/>
          <p:cNvSpPr/>
          <p:nvPr/>
        </p:nvSpPr>
        <p:spPr>
          <a:xfrm>
            <a:off x="8280360" y="6460200"/>
            <a:ext cx="493200" cy="3416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GB" sz="1000" spc="-1" strike="noStrike">
                <a:solidFill>
                  <a:srgbClr val="ffffd7"/>
                </a:solidFill>
                <a:latin typeface="Arial"/>
                <a:ea typeface="DejaVu Sans"/>
              </a:rPr>
              <a:t>1/8</a:t>
            </a:r>
            <a:endParaRPr b="0" lang="en-GB" sz="1000" spc="-1" strike="noStrike">
              <a:latin typeface="Arial"/>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210" name="PlaceHolder 1"/>
          <p:cNvSpPr>
            <a:spLocks noGrp="1"/>
          </p:cNvSpPr>
          <p:nvPr>
            <p:ph/>
          </p:nvPr>
        </p:nvSpPr>
        <p:spPr>
          <a:xfrm>
            <a:off x="417240" y="1601280"/>
            <a:ext cx="8221680" cy="4517640"/>
          </a:xfrm>
          <a:prstGeom prst="rect">
            <a:avLst/>
          </a:prstGeom>
          <a:noFill/>
          <a:ln w="0">
            <a:noFill/>
          </a:ln>
        </p:spPr>
        <p:txBody>
          <a:bodyPr lIns="90000" rIns="90000" tIns="45000" bIns="45000" anchor="t">
            <a:noAutofit/>
          </a:bodyPr>
          <a:p>
            <a:pPr>
              <a:lnSpc>
                <a:spcPct val="100000"/>
              </a:lnSpc>
              <a:spcBef>
                <a:spcPts val="479"/>
              </a:spcBef>
              <a:buNone/>
              <a:tabLst>
                <a:tab algn="l" pos="0"/>
              </a:tabLst>
            </a:pPr>
            <a:r>
              <a:rPr b="0" i="1" lang="en-US" sz="4000" spc="-1" strike="noStrike">
                <a:solidFill>
                  <a:srgbClr val="ffe994"/>
                </a:solidFill>
                <a:latin typeface="Calibri"/>
              </a:rPr>
              <a:t>We ask for the help of the Holy Spirit</a:t>
            </a:r>
            <a:endParaRPr b="0" lang="en-GB" sz="4000" spc="-1" strike="noStrike">
              <a:latin typeface="Arial"/>
            </a:endParaRPr>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211" name="PlaceHolder 1"/>
          <p:cNvSpPr>
            <a:spLocks noGrp="1"/>
          </p:cNvSpPr>
          <p:nvPr>
            <p:ph/>
          </p:nvPr>
        </p:nvSpPr>
        <p:spPr>
          <a:xfrm>
            <a:off x="180000" y="701280"/>
            <a:ext cx="8962920" cy="5777640"/>
          </a:xfrm>
          <a:prstGeom prst="rect">
            <a:avLst/>
          </a:prstGeom>
          <a:noFill/>
          <a:ln w="0">
            <a:noFill/>
          </a:ln>
        </p:spPr>
        <p:txBody>
          <a:bodyPr lIns="90000" rIns="90000" tIns="45000" bIns="45000" anchor="t">
            <a:noAutofit/>
          </a:bodyPr>
          <a:p>
            <a:pPr>
              <a:lnSpc>
                <a:spcPct val="100000"/>
              </a:lnSpc>
              <a:spcBef>
                <a:spcPts val="479"/>
              </a:spcBef>
              <a:buNone/>
              <a:tabLst>
                <a:tab algn="l" pos="0"/>
              </a:tabLst>
            </a:pPr>
            <a:r>
              <a:rPr b="1" lang="en-US" sz="4000" spc="-1" strike="noStrike">
                <a:solidFill>
                  <a:srgbClr val="ffbf00"/>
                </a:solidFill>
                <a:latin typeface="Calibri"/>
              </a:rPr>
              <a:t>Our Father in heaven,</a:t>
            </a:r>
            <a:endParaRPr b="0" lang="en-GB" sz="4000" spc="-1" strike="noStrike">
              <a:latin typeface="Arial"/>
            </a:endParaRPr>
          </a:p>
          <a:p>
            <a:pPr>
              <a:lnSpc>
                <a:spcPct val="100000"/>
              </a:lnSpc>
              <a:spcBef>
                <a:spcPts val="479"/>
              </a:spcBef>
              <a:buNone/>
              <a:tabLst>
                <a:tab algn="l" pos="0"/>
              </a:tabLst>
            </a:pPr>
            <a:r>
              <a:rPr b="1" lang="en-US" sz="4000" spc="-1" strike="noStrike">
                <a:solidFill>
                  <a:srgbClr val="ffbf00"/>
                </a:solidFill>
                <a:latin typeface="Calibri"/>
              </a:rPr>
              <a:t>hallowed be your name,</a:t>
            </a:r>
            <a:endParaRPr b="0" lang="en-GB" sz="4000" spc="-1" strike="noStrike">
              <a:latin typeface="Arial"/>
            </a:endParaRPr>
          </a:p>
          <a:p>
            <a:pPr>
              <a:lnSpc>
                <a:spcPct val="100000"/>
              </a:lnSpc>
              <a:spcBef>
                <a:spcPts val="479"/>
              </a:spcBef>
              <a:buNone/>
              <a:tabLst>
                <a:tab algn="l" pos="0"/>
              </a:tabLst>
            </a:pPr>
            <a:r>
              <a:rPr b="1" lang="en-US" sz="4000" spc="-1" strike="noStrike">
                <a:solidFill>
                  <a:srgbClr val="ffbf00"/>
                </a:solidFill>
                <a:latin typeface="Calibri"/>
              </a:rPr>
              <a:t>your kingdom come,</a:t>
            </a:r>
            <a:endParaRPr b="0" lang="en-GB" sz="4000" spc="-1" strike="noStrike">
              <a:latin typeface="Arial"/>
            </a:endParaRPr>
          </a:p>
          <a:p>
            <a:pPr>
              <a:lnSpc>
                <a:spcPct val="100000"/>
              </a:lnSpc>
              <a:spcBef>
                <a:spcPts val="479"/>
              </a:spcBef>
              <a:buNone/>
              <a:tabLst>
                <a:tab algn="l" pos="0"/>
              </a:tabLst>
            </a:pPr>
            <a:r>
              <a:rPr b="1" lang="en-US" sz="4000" spc="-1" strike="noStrike">
                <a:solidFill>
                  <a:srgbClr val="ffbf00"/>
                </a:solidFill>
                <a:latin typeface="Calibri"/>
              </a:rPr>
              <a:t>your will be done,</a:t>
            </a:r>
            <a:endParaRPr b="0" lang="en-GB" sz="4000" spc="-1" strike="noStrike">
              <a:latin typeface="Arial"/>
            </a:endParaRPr>
          </a:p>
          <a:p>
            <a:pPr>
              <a:lnSpc>
                <a:spcPct val="100000"/>
              </a:lnSpc>
              <a:spcBef>
                <a:spcPts val="479"/>
              </a:spcBef>
              <a:buNone/>
              <a:tabLst>
                <a:tab algn="l" pos="0"/>
              </a:tabLst>
            </a:pPr>
            <a:r>
              <a:rPr b="1" lang="en-US" sz="4000" spc="-1" strike="noStrike">
                <a:solidFill>
                  <a:srgbClr val="ffbf00"/>
                </a:solidFill>
                <a:latin typeface="Calibri"/>
              </a:rPr>
              <a:t>on earth as in heaven.</a:t>
            </a:r>
            <a:endParaRPr b="0" lang="en-GB" sz="4000" spc="-1" strike="noStrike">
              <a:latin typeface="Arial"/>
            </a:endParaRPr>
          </a:p>
          <a:p>
            <a:pPr>
              <a:lnSpc>
                <a:spcPct val="100000"/>
              </a:lnSpc>
              <a:spcBef>
                <a:spcPts val="479"/>
              </a:spcBef>
              <a:buNone/>
              <a:tabLst>
                <a:tab algn="l" pos="0"/>
              </a:tabLst>
            </a:pPr>
            <a:r>
              <a:rPr b="1" lang="en-US" sz="4000" spc="-1" strike="noStrike">
                <a:solidFill>
                  <a:srgbClr val="ffbf00"/>
                </a:solidFill>
                <a:latin typeface="Calibri"/>
              </a:rPr>
              <a:t>Give us today our daily bread.</a:t>
            </a:r>
            <a:endParaRPr b="0" lang="en-GB" sz="4000" spc="-1" strike="noStrike">
              <a:latin typeface="Arial"/>
            </a:endParaRPr>
          </a:p>
          <a:p>
            <a:pPr>
              <a:lnSpc>
                <a:spcPct val="100000"/>
              </a:lnSpc>
              <a:spcBef>
                <a:spcPts val="479"/>
              </a:spcBef>
              <a:buNone/>
              <a:tabLst>
                <a:tab algn="l" pos="0"/>
              </a:tabLst>
            </a:pPr>
            <a:r>
              <a:rPr b="1" lang="en-US" sz="4000" spc="-1" strike="noStrike">
                <a:solidFill>
                  <a:srgbClr val="ffbf00"/>
                </a:solidFill>
                <a:latin typeface="Calibri"/>
              </a:rPr>
              <a:t>Forgive us our sins</a:t>
            </a:r>
            <a:endParaRPr b="0" lang="en-GB" sz="4000" spc="-1" strike="noStrike">
              <a:latin typeface="Arial"/>
            </a:endParaRPr>
          </a:p>
          <a:p>
            <a:pPr>
              <a:lnSpc>
                <a:spcPct val="100000"/>
              </a:lnSpc>
              <a:spcBef>
                <a:spcPts val="479"/>
              </a:spcBef>
              <a:buNone/>
              <a:tabLst>
                <a:tab algn="l" pos="0"/>
              </a:tabLst>
            </a:pPr>
            <a:r>
              <a:rPr b="1" lang="en-US" sz="4000" spc="-1" strike="noStrike">
                <a:solidFill>
                  <a:srgbClr val="ffbf00"/>
                </a:solidFill>
                <a:latin typeface="Calibri"/>
              </a:rPr>
              <a:t>as we forgive those who sin against us.</a:t>
            </a:r>
            <a:endParaRPr b="0" lang="en-GB" sz="4000" spc="-1" strike="noStrike">
              <a:latin typeface="Arial"/>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212" name="PlaceHolder 1"/>
          <p:cNvSpPr>
            <a:spLocks noGrp="1"/>
          </p:cNvSpPr>
          <p:nvPr>
            <p:ph/>
          </p:nvPr>
        </p:nvSpPr>
        <p:spPr>
          <a:xfrm>
            <a:off x="180000" y="701280"/>
            <a:ext cx="8962920" cy="5777640"/>
          </a:xfrm>
          <a:prstGeom prst="rect">
            <a:avLst/>
          </a:prstGeom>
          <a:noFill/>
          <a:ln w="0">
            <a:noFill/>
          </a:ln>
        </p:spPr>
        <p:txBody>
          <a:bodyPr lIns="90000" rIns="90000" tIns="45000" bIns="45000" anchor="t">
            <a:noAutofit/>
          </a:bodyPr>
          <a:p>
            <a:pPr>
              <a:lnSpc>
                <a:spcPct val="100000"/>
              </a:lnSpc>
              <a:spcBef>
                <a:spcPts val="479"/>
              </a:spcBef>
              <a:buNone/>
              <a:tabLst>
                <a:tab algn="l" pos="0"/>
              </a:tabLst>
            </a:pPr>
            <a:r>
              <a:rPr b="1" lang="en-US" sz="4000" spc="-1" strike="noStrike">
                <a:solidFill>
                  <a:srgbClr val="ffbf00"/>
                </a:solidFill>
                <a:latin typeface="Calibri"/>
              </a:rPr>
              <a:t>Lead us not into temptation</a:t>
            </a:r>
            <a:endParaRPr b="0" lang="en-GB" sz="4000" spc="-1" strike="noStrike">
              <a:latin typeface="Arial"/>
            </a:endParaRPr>
          </a:p>
          <a:p>
            <a:pPr>
              <a:lnSpc>
                <a:spcPct val="100000"/>
              </a:lnSpc>
              <a:spcBef>
                <a:spcPts val="479"/>
              </a:spcBef>
              <a:buNone/>
              <a:tabLst>
                <a:tab algn="l" pos="0"/>
              </a:tabLst>
            </a:pPr>
            <a:r>
              <a:rPr b="1" lang="en-US" sz="4000" spc="-1" strike="noStrike">
                <a:solidFill>
                  <a:srgbClr val="ffbf00"/>
                </a:solidFill>
                <a:latin typeface="Calibri"/>
              </a:rPr>
              <a:t>but deliver us from evil.</a:t>
            </a:r>
            <a:endParaRPr b="0" lang="en-GB" sz="4000" spc="-1" strike="noStrike">
              <a:latin typeface="Arial"/>
            </a:endParaRPr>
          </a:p>
          <a:p>
            <a:pPr>
              <a:lnSpc>
                <a:spcPct val="100000"/>
              </a:lnSpc>
              <a:spcBef>
                <a:spcPts val="479"/>
              </a:spcBef>
              <a:buNone/>
              <a:tabLst>
                <a:tab algn="l" pos="0"/>
              </a:tabLst>
            </a:pPr>
            <a:r>
              <a:rPr b="1" lang="en-US" sz="4000" spc="-1" strike="noStrike">
                <a:solidFill>
                  <a:srgbClr val="ffbf00"/>
                </a:solidFill>
                <a:latin typeface="Calibri"/>
              </a:rPr>
              <a:t>For the kingdom, the power,</a:t>
            </a:r>
            <a:endParaRPr b="0" lang="en-GB" sz="4000" spc="-1" strike="noStrike">
              <a:latin typeface="Arial"/>
            </a:endParaRPr>
          </a:p>
          <a:p>
            <a:pPr>
              <a:lnSpc>
                <a:spcPct val="100000"/>
              </a:lnSpc>
              <a:spcBef>
                <a:spcPts val="479"/>
              </a:spcBef>
              <a:buNone/>
              <a:tabLst>
                <a:tab algn="l" pos="0"/>
              </a:tabLst>
            </a:pPr>
            <a:r>
              <a:rPr b="1" lang="en-US" sz="4000" spc="-1" strike="noStrike">
                <a:solidFill>
                  <a:srgbClr val="ffbf00"/>
                </a:solidFill>
                <a:latin typeface="Calibri"/>
              </a:rPr>
              <a:t>and the glory are yours</a:t>
            </a:r>
            <a:endParaRPr b="0" lang="en-GB" sz="4000" spc="-1" strike="noStrike">
              <a:latin typeface="Arial"/>
            </a:endParaRPr>
          </a:p>
          <a:p>
            <a:pPr>
              <a:lnSpc>
                <a:spcPct val="100000"/>
              </a:lnSpc>
              <a:spcBef>
                <a:spcPts val="479"/>
              </a:spcBef>
              <a:buNone/>
              <a:tabLst>
                <a:tab algn="l" pos="0"/>
              </a:tabLst>
            </a:pPr>
            <a:r>
              <a:rPr b="1" lang="en-US" sz="4000" spc="-1" strike="noStrike">
                <a:solidFill>
                  <a:srgbClr val="ffbf00"/>
                </a:solidFill>
                <a:latin typeface="Calibri"/>
              </a:rPr>
              <a:t>now and for ever.</a:t>
            </a:r>
            <a:endParaRPr b="0" lang="en-GB" sz="4000" spc="-1" strike="noStrike">
              <a:latin typeface="Arial"/>
            </a:endParaRPr>
          </a:p>
          <a:p>
            <a:pPr>
              <a:lnSpc>
                <a:spcPct val="100000"/>
              </a:lnSpc>
              <a:spcBef>
                <a:spcPts val="479"/>
              </a:spcBef>
              <a:buNone/>
              <a:tabLst>
                <a:tab algn="l" pos="0"/>
              </a:tabLst>
            </a:pPr>
            <a:r>
              <a:rPr b="1" lang="en-US" sz="4000" spc="-1" strike="noStrike">
                <a:solidFill>
                  <a:srgbClr val="ffbf00"/>
                </a:solidFill>
                <a:latin typeface="Calibri"/>
              </a:rPr>
              <a:t>Amen.</a:t>
            </a:r>
            <a:endParaRPr b="0" lang="en-GB" sz="4000" spc="-1" strike="noStrike">
              <a:latin typeface="Arial"/>
            </a:endParaRPr>
          </a:p>
        </p:txBody>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213" name="PlaceHolder 1"/>
          <p:cNvSpPr>
            <a:spLocks noGrp="1"/>
          </p:cNvSpPr>
          <p:nvPr>
            <p:ph/>
          </p:nvPr>
        </p:nvSpPr>
        <p:spPr>
          <a:xfrm>
            <a:off x="-360000" y="720000"/>
            <a:ext cx="8962920" cy="1277640"/>
          </a:xfrm>
          <a:prstGeom prst="rect">
            <a:avLst/>
          </a:prstGeom>
          <a:noFill/>
          <a:ln w="0">
            <a:noFill/>
          </a:ln>
        </p:spPr>
        <p:txBody>
          <a:bodyPr lIns="90000" rIns="90000" tIns="45000" bIns="45000" anchor="t">
            <a:noAutofit/>
          </a:bodyPr>
          <a:p>
            <a:pPr algn="r">
              <a:lnSpc>
                <a:spcPct val="100000"/>
              </a:lnSpc>
              <a:spcBef>
                <a:spcPts val="479"/>
              </a:spcBef>
              <a:buNone/>
              <a:tabLst>
                <a:tab algn="l" pos="0"/>
              </a:tabLst>
            </a:pPr>
            <a:r>
              <a:rPr b="0" lang="en-US" sz="4000" spc="-1" strike="noStrike">
                <a:solidFill>
                  <a:srgbClr val="ffe994"/>
                </a:solidFill>
                <a:latin typeface="Calibri"/>
              </a:rPr>
              <a:t>Breaking of the Bread</a:t>
            </a:r>
            <a:endParaRPr b="0" lang="en-GB" sz="4000" spc="-1" strike="noStrike">
              <a:latin typeface="Arial"/>
            </a:endParaRPr>
          </a:p>
          <a:p>
            <a:pPr algn="r">
              <a:lnSpc>
                <a:spcPct val="100000"/>
              </a:lnSpc>
              <a:spcBef>
                <a:spcPts val="479"/>
              </a:spcBef>
              <a:buNone/>
              <a:tabLst>
                <a:tab algn="l" pos="0"/>
              </a:tabLst>
            </a:pPr>
            <a:endParaRPr b="0" lang="en-GB" sz="4000" spc="-1" strike="noStrike">
              <a:latin typeface="Arial"/>
            </a:endParaRPr>
          </a:p>
        </p:txBody>
      </p:sp>
      <p:sp>
        <p:nvSpPr>
          <p:cNvPr id="214" name="PlaceHolder 31"/>
          <p:cNvSpPr/>
          <p:nvPr/>
        </p:nvSpPr>
        <p:spPr>
          <a:xfrm>
            <a:off x="36000" y="2141280"/>
            <a:ext cx="8962920" cy="577764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479"/>
              </a:spcBef>
              <a:buNone/>
              <a:tabLst>
                <a:tab algn="l" pos="0"/>
              </a:tabLst>
            </a:pPr>
            <a:r>
              <a:rPr b="0" lang="en-US" sz="4000" spc="-1" strike="noStrike">
                <a:solidFill>
                  <a:srgbClr val="ffe994"/>
                </a:solidFill>
                <a:latin typeface="Calibri"/>
                <a:ea typeface="DejaVu Sans"/>
              </a:rPr>
              <a:t>We break this bread</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ea typeface="DejaVu Sans"/>
              </a:rPr>
              <a:t>to share in the body of Christ.</a:t>
            </a:r>
            <a:endParaRPr b="0" lang="en-GB" sz="4000" spc="-1" strike="noStrike">
              <a:latin typeface="Arial"/>
            </a:endParaRPr>
          </a:p>
          <a:p>
            <a:pPr>
              <a:lnSpc>
                <a:spcPct val="100000"/>
              </a:lnSpc>
              <a:spcBef>
                <a:spcPts val="479"/>
              </a:spcBef>
              <a:buNone/>
              <a:tabLst>
                <a:tab algn="l" pos="0"/>
              </a:tabLst>
            </a:pPr>
            <a:endParaRPr b="0" lang="en-GB" sz="4000" spc="-1" strike="noStrike">
              <a:latin typeface="Arial"/>
            </a:endParaRPr>
          </a:p>
          <a:p>
            <a:pPr>
              <a:lnSpc>
                <a:spcPct val="100000"/>
              </a:lnSpc>
              <a:spcBef>
                <a:spcPts val="479"/>
              </a:spcBef>
              <a:buNone/>
              <a:tabLst>
                <a:tab algn="l" pos="0"/>
              </a:tabLst>
            </a:pPr>
            <a:r>
              <a:rPr b="1" lang="en-US" sz="4000" spc="-1" strike="noStrike">
                <a:solidFill>
                  <a:srgbClr val="ffbf00"/>
                </a:solidFill>
                <a:latin typeface="Calibri"/>
                <a:ea typeface="DejaVu Sans"/>
              </a:rPr>
              <a:t>Though we are many, we are one body,</a:t>
            </a:r>
            <a:endParaRPr b="0" lang="en-GB" sz="4000" spc="-1" strike="noStrike">
              <a:latin typeface="Arial"/>
            </a:endParaRPr>
          </a:p>
          <a:p>
            <a:pPr>
              <a:lnSpc>
                <a:spcPct val="100000"/>
              </a:lnSpc>
              <a:spcBef>
                <a:spcPts val="479"/>
              </a:spcBef>
              <a:buNone/>
              <a:tabLst>
                <a:tab algn="l" pos="0"/>
              </a:tabLst>
            </a:pPr>
            <a:r>
              <a:rPr b="1" lang="en-US" sz="4000" spc="-1" strike="noStrike">
                <a:solidFill>
                  <a:srgbClr val="ffbf00"/>
                </a:solidFill>
                <a:latin typeface="Calibri"/>
                <a:ea typeface="DejaVu Sans"/>
              </a:rPr>
              <a:t>because we all share in one bread.</a:t>
            </a:r>
            <a:endParaRPr b="0" lang="en-GB" sz="4000" spc="-1" strike="noStrike">
              <a:latin typeface="Arial"/>
            </a:endParaRPr>
          </a:p>
        </p:txBody>
      </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215" name="PlaceHolder 1"/>
          <p:cNvSpPr>
            <a:spLocks noGrp="1"/>
          </p:cNvSpPr>
          <p:nvPr>
            <p:ph/>
          </p:nvPr>
        </p:nvSpPr>
        <p:spPr>
          <a:xfrm>
            <a:off x="2196000" y="180000"/>
            <a:ext cx="6622920" cy="898920"/>
          </a:xfrm>
          <a:prstGeom prst="rect">
            <a:avLst/>
          </a:prstGeom>
          <a:noFill/>
          <a:ln w="0">
            <a:noFill/>
          </a:ln>
        </p:spPr>
        <p:txBody>
          <a:bodyPr lIns="90000" rIns="90000" tIns="45000" bIns="45000" anchor="t">
            <a:noAutofit/>
          </a:bodyPr>
          <a:p>
            <a:pPr algn="r">
              <a:lnSpc>
                <a:spcPct val="100000"/>
              </a:lnSpc>
              <a:spcBef>
                <a:spcPts val="479"/>
              </a:spcBef>
              <a:buNone/>
              <a:tabLst>
                <a:tab algn="l" pos="0"/>
              </a:tabLst>
            </a:pPr>
            <a:r>
              <a:rPr b="0" lang="en-US" sz="4000" spc="-1" strike="noStrike">
                <a:solidFill>
                  <a:srgbClr val="ffe994"/>
                </a:solidFill>
                <a:latin typeface="Calibri"/>
              </a:rPr>
              <a:t>Giving of Communion</a:t>
            </a:r>
            <a:endParaRPr b="0" lang="en-GB" sz="4000" spc="-1" strike="noStrike">
              <a:latin typeface="Arial"/>
            </a:endParaRPr>
          </a:p>
          <a:p>
            <a:pPr algn="r">
              <a:lnSpc>
                <a:spcPct val="100000"/>
              </a:lnSpc>
              <a:spcBef>
                <a:spcPts val="479"/>
              </a:spcBef>
              <a:buNone/>
              <a:tabLst>
                <a:tab algn="l" pos="0"/>
              </a:tabLst>
            </a:pPr>
            <a:endParaRPr b="0" lang="en-GB" sz="4000" spc="-1" strike="noStrike">
              <a:latin typeface="Arial"/>
            </a:endParaRPr>
          </a:p>
        </p:txBody>
      </p:sp>
      <p:sp>
        <p:nvSpPr>
          <p:cNvPr id="216" name="PlaceHolder 33"/>
          <p:cNvSpPr/>
          <p:nvPr/>
        </p:nvSpPr>
        <p:spPr>
          <a:xfrm>
            <a:off x="180000" y="918000"/>
            <a:ext cx="8962920" cy="593892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479"/>
              </a:spcBef>
              <a:buNone/>
              <a:tabLst>
                <a:tab algn="l" pos="0"/>
              </a:tabLst>
            </a:pPr>
            <a:r>
              <a:rPr b="0" i="1" lang="en-US" sz="4000" spc="-1" strike="noStrike">
                <a:solidFill>
                  <a:srgbClr val="ffe994"/>
                </a:solidFill>
                <a:latin typeface="Calibri"/>
                <a:ea typeface="DejaVu Sans"/>
              </a:rPr>
              <a:t>We invite all present to receive communion if it is your tradition or custom to do so, or you may receive a blessing instead (keep your hands by your side).</a:t>
            </a:r>
            <a:endParaRPr b="0" lang="en-GB" sz="4000" spc="-1" strike="noStrike">
              <a:latin typeface="Arial"/>
            </a:endParaRPr>
          </a:p>
          <a:p>
            <a:pPr>
              <a:lnSpc>
                <a:spcPct val="100000"/>
              </a:lnSpc>
              <a:spcBef>
                <a:spcPts val="479"/>
              </a:spcBef>
              <a:buNone/>
              <a:tabLst>
                <a:tab algn="l" pos="0"/>
              </a:tabLst>
            </a:pPr>
            <a:r>
              <a:rPr b="0" i="1" lang="en-US" sz="4000" spc="-1" strike="noStrike">
                <a:solidFill>
                  <a:srgbClr val="ffe994"/>
                </a:solidFill>
                <a:latin typeface="Calibri"/>
                <a:ea typeface="DejaVu Sans"/>
              </a:rPr>
              <a:t>If you would like a gluten free wafer, please ask.</a:t>
            </a:r>
            <a:endParaRPr b="0" lang="en-GB" sz="4000" spc="-1" strike="noStrike">
              <a:latin typeface="Arial"/>
            </a:endParaRPr>
          </a:p>
        </p:txBody>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217" name="PlaceHolder 1"/>
          <p:cNvSpPr>
            <a:spLocks noGrp="1"/>
          </p:cNvSpPr>
          <p:nvPr>
            <p:ph type="title"/>
          </p:nvPr>
        </p:nvSpPr>
        <p:spPr>
          <a:xfrm>
            <a:off x="457200" y="-55440"/>
            <a:ext cx="8221680" cy="1134720"/>
          </a:xfrm>
          <a:prstGeom prst="rect">
            <a:avLst/>
          </a:prstGeom>
          <a:noFill/>
          <a:ln w="0">
            <a:noFill/>
          </a:ln>
        </p:spPr>
        <p:txBody>
          <a:bodyPr lIns="90000" rIns="90000" tIns="45000" bIns="45000" anchor="ctr">
            <a:noAutofit/>
          </a:bodyPr>
          <a:p>
            <a:pPr algn="ctr">
              <a:lnSpc>
                <a:spcPct val="100000"/>
              </a:lnSpc>
              <a:buNone/>
              <a:tabLst>
                <a:tab algn="l" pos="0"/>
              </a:tabLst>
            </a:pPr>
            <a:r>
              <a:rPr b="0" lang="en-US" sz="4000" spc="-1" strike="noStrike">
                <a:solidFill>
                  <a:srgbClr val="fff5ce"/>
                </a:solidFill>
                <a:latin typeface="Calibri"/>
              </a:rPr>
              <a:t>Song 4: Yet not I but through Christ</a:t>
            </a:r>
            <a:endParaRPr b="0" lang="en-GB" sz="4000" spc="-1" strike="noStrike">
              <a:latin typeface="Arial"/>
            </a:endParaRPr>
          </a:p>
        </p:txBody>
      </p:sp>
      <p:sp>
        <p:nvSpPr>
          <p:cNvPr id="218" name="PlaceHolder 2"/>
          <p:cNvSpPr>
            <a:spLocks noGrp="1"/>
          </p:cNvSpPr>
          <p:nvPr>
            <p:ph/>
          </p:nvPr>
        </p:nvSpPr>
        <p:spPr>
          <a:xfrm>
            <a:off x="180000" y="1080000"/>
            <a:ext cx="8819280" cy="4517640"/>
          </a:xfrm>
          <a:prstGeom prst="rect">
            <a:avLst/>
          </a:prstGeom>
          <a:noFill/>
          <a:ln w="0">
            <a:noFill/>
          </a:ln>
        </p:spPr>
        <p:txBody>
          <a:bodyPr lIns="90000" rIns="90000" tIns="45000" bIns="45000" anchor="t">
            <a:noAutofit/>
          </a:bodyPr>
          <a:p>
            <a:pPr>
              <a:lnSpc>
                <a:spcPct val="100000"/>
              </a:lnSpc>
              <a:spcBef>
                <a:spcPts val="479"/>
              </a:spcBef>
              <a:buNone/>
              <a:tabLst>
                <a:tab algn="l" pos="0"/>
              </a:tabLst>
            </a:pPr>
            <a:r>
              <a:rPr b="0" lang="en-US" sz="4000" spc="-1" strike="noStrike">
                <a:solidFill>
                  <a:srgbClr val="ffe994"/>
                </a:solidFill>
                <a:latin typeface="Calibri"/>
              </a:rPr>
              <a:t> </a:t>
            </a:r>
            <a:r>
              <a:rPr b="0" lang="en-US" sz="4000" spc="-1" strike="noStrike">
                <a:solidFill>
                  <a:srgbClr val="ffe994"/>
                </a:solidFill>
                <a:latin typeface="Calibri"/>
              </a:rPr>
              <a:t>What gift of grace is Jesus my redeemer</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There is no more for heaven now to give</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He is my joy my righteousness and freedom</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My steadfast love my deep and boundless peace</a:t>
            </a:r>
            <a:endParaRPr b="0" lang="en-GB" sz="4000" spc="-1" strike="noStrike">
              <a:latin typeface="Arial"/>
            </a:endParaRPr>
          </a:p>
        </p:txBody>
      </p:sp>
      <p:sp>
        <p:nvSpPr>
          <p:cNvPr id="219" name=""/>
          <p:cNvSpPr/>
          <p:nvPr/>
        </p:nvSpPr>
        <p:spPr>
          <a:xfrm>
            <a:off x="8281080" y="6460200"/>
            <a:ext cx="493200" cy="3416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GB" sz="1000" spc="-1" strike="noStrike">
                <a:solidFill>
                  <a:srgbClr val="ffffd7"/>
                </a:solidFill>
                <a:latin typeface="Calibri"/>
                <a:ea typeface="DejaVu Sans"/>
              </a:rPr>
              <a:t>1/8</a:t>
            </a:r>
            <a:endParaRPr b="0" lang="en-GB" sz="1000" spc="-1" strike="noStrike">
              <a:latin typeface="Arial"/>
            </a:endParaRPr>
          </a:p>
        </p:txBody>
      </p:sp>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220" name="PlaceHolder 1"/>
          <p:cNvSpPr>
            <a:spLocks noGrp="1"/>
          </p:cNvSpPr>
          <p:nvPr>
            <p:ph/>
          </p:nvPr>
        </p:nvSpPr>
        <p:spPr>
          <a:xfrm>
            <a:off x="180000" y="1080000"/>
            <a:ext cx="8819280" cy="4517640"/>
          </a:xfrm>
          <a:prstGeom prst="rect">
            <a:avLst/>
          </a:prstGeom>
          <a:noFill/>
          <a:ln w="0">
            <a:noFill/>
          </a:ln>
        </p:spPr>
        <p:txBody>
          <a:bodyPr lIns="90000" rIns="90000" tIns="45000" bIns="45000" anchor="t">
            <a:noAutofit/>
          </a:bodyPr>
          <a:p>
            <a:pPr>
              <a:lnSpc>
                <a:spcPct val="100000"/>
              </a:lnSpc>
              <a:spcBef>
                <a:spcPts val="479"/>
              </a:spcBef>
              <a:buNone/>
              <a:tabLst>
                <a:tab algn="l" pos="0"/>
              </a:tabLst>
            </a:pPr>
            <a:r>
              <a:rPr b="0" lang="en-US" sz="4000" spc="-1" strike="noStrike">
                <a:solidFill>
                  <a:srgbClr val="ffe994"/>
                </a:solidFill>
                <a:latin typeface="Calibri"/>
              </a:rPr>
              <a:t>To this I hold my hope is only Jesus</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For my life is wholly bound to his</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Oh how strange and divine I can sing all is mine</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Yet not I but through Christ in me</a:t>
            </a:r>
            <a:endParaRPr b="0" lang="en-GB" sz="4000" spc="-1" strike="noStrike">
              <a:latin typeface="Arial"/>
            </a:endParaRPr>
          </a:p>
        </p:txBody>
      </p:sp>
      <p:sp>
        <p:nvSpPr>
          <p:cNvPr id="221" name=""/>
          <p:cNvSpPr/>
          <p:nvPr/>
        </p:nvSpPr>
        <p:spPr>
          <a:xfrm>
            <a:off x="8281080" y="6460200"/>
            <a:ext cx="493200" cy="3416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GB" sz="1000" spc="-1" strike="noStrike">
                <a:solidFill>
                  <a:srgbClr val="ffffd7"/>
                </a:solidFill>
                <a:latin typeface="Calibri"/>
                <a:ea typeface="DejaVu Sans"/>
              </a:rPr>
              <a:t>2/8</a:t>
            </a:r>
            <a:endParaRPr b="0" lang="en-GB" sz="1000" spc="-1" strike="noStrike">
              <a:latin typeface="Arial"/>
            </a:endParaRPr>
          </a:p>
        </p:txBody>
      </p:sp>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222" name="PlaceHolder 1"/>
          <p:cNvSpPr>
            <a:spLocks noGrp="1"/>
          </p:cNvSpPr>
          <p:nvPr>
            <p:ph/>
          </p:nvPr>
        </p:nvSpPr>
        <p:spPr>
          <a:xfrm>
            <a:off x="180000" y="1080000"/>
            <a:ext cx="8819280" cy="4517640"/>
          </a:xfrm>
          <a:prstGeom prst="rect">
            <a:avLst/>
          </a:prstGeom>
          <a:noFill/>
          <a:ln w="0">
            <a:noFill/>
          </a:ln>
        </p:spPr>
        <p:txBody>
          <a:bodyPr lIns="90000" rIns="90000" tIns="45000" bIns="45000" anchor="t">
            <a:noAutofit/>
          </a:bodyPr>
          <a:p>
            <a:pPr>
              <a:lnSpc>
                <a:spcPct val="100000"/>
              </a:lnSpc>
              <a:spcBef>
                <a:spcPts val="479"/>
              </a:spcBef>
              <a:buNone/>
              <a:tabLst>
                <a:tab algn="l" pos="0"/>
              </a:tabLst>
            </a:pPr>
            <a:r>
              <a:rPr b="0" lang="en-US" sz="4000" spc="-1" strike="noStrike">
                <a:solidFill>
                  <a:srgbClr val="ffe994"/>
                </a:solidFill>
                <a:latin typeface="Calibri"/>
              </a:rPr>
              <a:t>The night is dark but I am not forsaken</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For by my side the Saviour he will stay</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I labour on in weakness and rejoicing</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For in my need his power is displayed</a:t>
            </a:r>
            <a:endParaRPr b="0" lang="en-GB" sz="4000" spc="-1" strike="noStrike">
              <a:latin typeface="Arial"/>
            </a:endParaRPr>
          </a:p>
        </p:txBody>
      </p:sp>
      <p:sp>
        <p:nvSpPr>
          <p:cNvPr id="223" name=""/>
          <p:cNvSpPr/>
          <p:nvPr/>
        </p:nvSpPr>
        <p:spPr>
          <a:xfrm>
            <a:off x="8281080" y="6460200"/>
            <a:ext cx="493200" cy="3416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GB" sz="1000" spc="-1" strike="noStrike">
                <a:solidFill>
                  <a:srgbClr val="ffffd7"/>
                </a:solidFill>
                <a:latin typeface="Calibri"/>
                <a:ea typeface="DejaVu Sans"/>
              </a:rPr>
              <a:t>3/8</a:t>
            </a:r>
            <a:endParaRPr b="0" lang="en-GB" sz="1000" spc="-1" strike="noStrike">
              <a:latin typeface="Arial"/>
            </a:endParaRPr>
          </a:p>
        </p:txBody>
      </p:sp>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224" name="PlaceHolder 1"/>
          <p:cNvSpPr>
            <a:spLocks noGrp="1"/>
          </p:cNvSpPr>
          <p:nvPr>
            <p:ph/>
          </p:nvPr>
        </p:nvSpPr>
        <p:spPr>
          <a:xfrm>
            <a:off x="180000" y="1080000"/>
            <a:ext cx="8819280" cy="4517640"/>
          </a:xfrm>
          <a:prstGeom prst="rect">
            <a:avLst/>
          </a:prstGeom>
          <a:noFill/>
          <a:ln w="0">
            <a:noFill/>
          </a:ln>
        </p:spPr>
        <p:txBody>
          <a:bodyPr lIns="90000" rIns="90000" tIns="45000" bIns="45000" anchor="t">
            <a:noAutofit/>
          </a:bodyPr>
          <a:p>
            <a:pPr>
              <a:lnSpc>
                <a:spcPct val="100000"/>
              </a:lnSpc>
              <a:spcBef>
                <a:spcPts val="479"/>
              </a:spcBef>
              <a:buNone/>
              <a:tabLst>
                <a:tab algn="l" pos="0"/>
              </a:tabLst>
            </a:pPr>
            <a:r>
              <a:rPr b="0" lang="en-US" sz="4000" spc="-1" strike="noStrike">
                <a:solidFill>
                  <a:srgbClr val="ffe994"/>
                </a:solidFill>
                <a:latin typeface="Calibri"/>
              </a:rPr>
              <a:t>To this I hold my Shepherd will defend me</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Through the deepest valley he will lead</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Oh the night has been won and I shall overcome</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Yet not I but through Christ in me</a:t>
            </a:r>
            <a:endParaRPr b="0" lang="en-GB" sz="4000" spc="-1" strike="noStrike">
              <a:latin typeface="Arial"/>
            </a:endParaRPr>
          </a:p>
        </p:txBody>
      </p:sp>
      <p:sp>
        <p:nvSpPr>
          <p:cNvPr id="225" name=""/>
          <p:cNvSpPr/>
          <p:nvPr/>
        </p:nvSpPr>
        <p:spPr>
          <a:xfrm>
            <a:off x="8281080" y="6460200"/>
            <a:ext cx="493200" cy="3416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GB" sz="1000" spc="-1" strike="noStrike">
                <a:solidFill>
                  <a:srgbClr val="ffffd7"/>
                </a:solidFill>
                <a:latin typeface="Calibri"/>
                <a:ea typeface="DejaVu Sans"/>
              </a:rPr>
              <a:t>4/8</a:t>
            </a:r>
            <a:endParaRPr b="0" lang="en-GB" sz="1000" spc="-1" strike="noStrike">
              <a:latin typeface="Arial"/>
            </a:endParaRPr>
          </a:p>
        </p:txBody>
      </p:sp>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226" name="PlaceHolder 1"/>
          <p:cNvSpPr>
            <a:spLocks noGrp="1"/>
          </p:cNvSpPr>
          <p:nvPr>
            <p:ph/>
          </p:nvPr>
        </p:nvSpPr>
        <p:spPr>
          <a:xfrm>
            <a:off x="180000" y="1080000"/>
            <a:ext cx="8819280" cy="4517640"/>
          </a:xfrm>
          <a:prstGeom prst="rect">
            <a:avLst/>
          </a:prstGeom>
          <a:noFill/>
          <a:ln w="0">
            <a:noFill/>
          </a:ln>
        </p:spPr>
        <p:txBody>
          <a:bodyPr lIns="90000" rIns="90000" tIns="45000" bIns="45000" anchor="t">
            <a:noAutofit/>
          </a:bodyPr>
          <a:p>
            <a:pPr>
              <a:lnSpc>
                <a:spcPct val="100000"/>
              </a:lnSpc>
              <a:spcBef>
                <a:spcPts val="479"/>
              </a:spcBef>
              <a:buNone/>
              <a:tabLst>
                <a:tab algn="l" pos="0"/>
              </a:tabLst>
            </a:pPr>
            <a:r>
              <a:rPr b="0" lang="en-US" sz="4000" spc="-1" strike="noStrike">
                <a:solidFill>
                  <a:srgbClr val="ffe994"/>
                </a:solidFill>
                <a:latin typeface="Calibri"/>
              </a:rPr>
              <a:t>No fate I dread I know I am forgiven</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The future sure the price it has been paid</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For Jesus bled and suffered for my pardon</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And he was raised to overthrow the grave</a:t>
            </a:r>
            <a:endParaRPr b="0" lang="en-GB" sz="4000" spc="-1" strike="noStrike">
              <a:latin typeface="Arial"/>
            </a:endParaRPr>
          </a:p>
        </p:txBody>
      </p:sp>
      <p:sp>
        <p:nvSpPr>
          <p:cNvPr id="227" name=""/>
          <p:cNvSpPr/>
          <p:nvPr/>
        </p:nvSpPr>
        <p:spPr>
          <a:xfrm>
            <a:off x="8281080" y="6460200"/>
            <a:ext cx="493200" cy="3416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GB" sz="1000" spc="-1" strike="noStrike">
                <a:solidFill>
                  <a:srgbClr val="ffffd7"/>
                </a:solidFill>
                <a:latin typeface="Calibri"/>
                <a:ea typeface="DejaVu Sans"/>
              </a:rPr>
              <a:t>5/8</a:t>
            </a:r>
            <a:endParaRPr b="0" lang="en-GB" sz="10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131" name="PlaceHolder 1"/>
          <p:cNvSpPr>
            <a:spLocks noGrp="1"/>
          </p:cNvSpPr>
          <p:nvPr>
            <p:ph/>
          </p:nvPr>
        </p:nvSpPr>
        <p:spPr>
          <a:xfrm>
            <a:off x="180000" y="180000"/>
            <a:ext cx="8819640" cy="6479640"/>
          </a:xfrm>
          <a:prstGeom prst="rect">
            <a:avLst/>
          </a:prstGeom>
          <a:noFill/>
          <a:ln w="0">
            <a:noFill/>
          </a:ln>
        </p:spPr>
        <p:txBody>
          <a:bodyPr lIns="90000" rIns="90000" tIns="45000" bIns="45000" anchor="t">
            <a:noAutofit/>
          </a:bodyPr>
          <a:p>
            <a:pPr>
              <a:lnSpc>
                <a:spcPct val="100000"/>
              </a:lnSpc>
              <a:spcBef>
                <a:spcPts val="479"/>
              </a:spcBef>
              <a:buNone/>
              <a:tabLst>
                <a:tab algn="l" pos="0"/>
              </a:tabLst>
            </a:pPr>
            <a:r>
              <a:rPr b="0" lang="en-US" sz="4000" spc="-1" strike="noStrike">
                <a:solidFill>
                  <a:srgbClr val="ffe994"/>
                </a:solidFill>
                <a:latin typeface="Calibri"/>
              </a:rPr>
              <a:t>The sun comes up it's a new day dawning</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It's time to sing Your song again</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Whatever may pass and whatever lies before me</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Let me be singing when the evening comes</a:t>
            </a:r>
            <a:endParaRPr b="0" lang="en-GB" sz="4000" spc="-1" strike="noStrike">
              <a:latin typeface="Arial"/>
            </a:endParaRPr>
          </a:p>
          <a:p>
            <a:pPr>
              <a:lnSpc>
                <a:spcPct val="100000"/>
              </a:lnSpc>
              <a:spcBef>
                <a:spcPts val="479"/>
              </a:spcBef>
              <a:buNone/>
              <a:tabLst>
                <a:tab algn="l" pos="0"/>
              </a:tabLst>
            </a:pPr>
            <a:endParaRPr b="0" lang="en-GB" sz="4000" spc="-1" strike="noStrike">
              <a:latin typeface="Arial"/>
            </a:endParaRPr>
          </a:p>
          <a:p>
            <a:pPr>
              <a:lnSpc>
                <a:spcPct val="100000"/>
              </a:lnSpc>
              <a:spcBef>
                <a:spcPts val="479"/>
              </a:spcBef>
              <a:buNone/>
              <a:tabLst>
                <a:tab algn="l" pos="0"/>
              </a:tabLst>
            </a:pPr>
            <a:endParaRPr b="0" lang="en-GB" sz="4000" spc="-1" strike="noStrike">
              <a:latin typeface="Arial"/>
            </a:endParaRPr>
          </a:p>
          <a:p>
            <a:pPr>
              <a:lnSpc>
                <a:spcPct val="100000"/>
              </a:lnSpc>
              <a:spcBef>
                <a:spcPts val="479"/>
              </a:spcBef>
              <a:buNone/>
              <a:tabLst>
                <a:tab algn="l" pos="0"/>
              </a:tabLst>
            </a:pPr>
            <a:endParaRPr b="0" lang="en-GB" sz="4000" spc="-1" strike="noStrike">
              <a:latin typeface="Arial"/>
            </a:endParaRPr>
          </a:p>
          <a:p>
            <a:pPr>
              <a:lnSpc>
                <a:spcPct val="100000"/>
              </a:lnSpc>
              <a:spcBef>
                <a:spcPts val="479"/>
              </a:spcBef>
              <a:buNone/>
              <a:tabLst>
                <a:tab algn="l" pos="0"/>
              </a:tabLst>
            </a:pPr>
            <a:endParaRPr b="0" lang="en-GB" sz="3200" spc="-1" strike="noStrike">
              <a:latin typeface="Arial"/>
            </a:endParaRPr>
          </a:p>
        </p:txBody>
      </p:sp>
      <p:sp>
        <p:nvSpPr>
          <p:cNvPr id="132" name=""/>
          <p:cNvSpPr/>
          <p:nvPr/>
        </p:nvSpPr>
        <p:spPr>
          <a:xfrm>
            <a:off x="8280360" y="6460200"/>
            <a:ext cx="493200" cy="3416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GB" sz="1000" spc="-1" strike="noStrike">
                <a:solidFill>
                  <a:srgbClr val="ffffd7"/>
                </a:solidFill>
                <a:latin typeface="Arial"/>
                <a:ea typeface="DejaVu Sans"/>
              </a:rPr>
              <a:t>2/8</a:t>
            </a:r>
            <a:endParaRPr b="0" lang="en-GB" sz="1000" spc="-1" strike="noStrike">
              <a:latin typeface="Arial"/>
            </a:endParaRPr>
          </a:p>
        </p:txBody>
      </p:sp>
    </p:spTree>
  </p:cSld>
  <mc:AlternateContent>
    <mc:Choice Requires="p14">
      <p:transition spd="slow" p14:dur="2000"/>
    </mc:Choice>
    <mc:Fallback>
      <p:transition spd="slow"/>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228" name="PlaceHolder 1"/>
          <p:cNvSpPr>
            <a:spLocks noGrp="1"/>
          </p:cNvSpPr>
          <p:nvPr>
            <p:ph/>
          </p:nvPr>
        </p:nvSpPr>
        <p:spPr>
          <a:xfrm>
            <a:off x="180000" y="1080000"/>
            <a:ext cx="8819280" cy="4517640"/>
          </a:xfrm>
          <a:prstGeom prst="rect">
            <a:avLst/>
          </a:prstGeom>
          <a:noFill/>
          <a:ln w="0">
            <a:noFill/>
          </a:ln>
        </p:spPr>
        <p:txBody>
          <a:bodyPr lIns="90000" rIns="90000" tIns="45000" bIns="45000" anchor="t">
            <a:noAutofit/>
          </a:bodyPr>
          <a:p>
            <a:pPr>
              <a:lnSpc>
                <a:spcPct val="100000"/>
              </a:lnSpc>
              <a:spcBef>
                <a:spcPts val="479"/>
              </a:spcBef>
              <a:buNone/>
              <a:tabLst>
                <a:tab algn="l" pos="0"/>
              </a:tabLst>
            </a:pPr>
            <a:r>
              <a:rPr b="0" lang="en-US" sz="4000" spc="-1" strike="noStrike">
                <a:solidFill>
                  <a:srgbClr val="ffe994"/>
                </a:solidFill>
                <a:latin typeface="Calibri"/>
              </a:rPr>
              <a:t>To this I hold my sin has been defeated</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Jesus now and ever is my plea</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Oh the chains are released I can sing I am free</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Yet not I but through Christ in me</a:t>
            </a:r>
            <a:endParaRPr b="0" lang="en-GB" sz="4000" spc="-1" strike="noStrike">
              <a:latin typeface="Arial"/>
            </a:endParaRPr>
          </a:p>
        </p:txBody>
      </p:sp>
      <p:sp>
        <p:nvSpPr>
          <p:cNvPr id="229" name=""/>
          <p:cNvSpPr/>
          <p:nvPr/>
        </p:nvSpPr>
        <p:spPr>
          <a:xfrm>
            <a:off x="8281080" y="6460200"/>
            <a:ext cx="493200" cy="3416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GB" sz="1000" spc="-1" strike="noStrike">
                <a:solidFill>
                  <a:srgbClr val="ffffd7"/>
                </a:solidFill>
                <a:latin typeface="Calibri"/>
                <a:ea typeface="DejaVu Sans"/>
              </a:rPr>
              <a:t>6/8</a:t>
            </a:r>
            <a:endParaRPr b="0" lang="en-GB" sz="1000" spc="-1" strike="noStrike">
              <a:latin typeface="Arial"/>
            </a:endParaRPr>
          </a:p>
        </p:txBody>
      </p:sp>
    </p:spTree>
  </p:cSld>
  <mc:AlternateContent>
    <mc:Choice Requires="p14">
      <p:transition spd="slow" p14:dur="2000"/>
    </mc:Choice>
    <mc:Fallback>
      <p:transition spd="slow"/>
    </mc:Fallback>
  </mc:AlternateContent>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230" name="PlaceHolder 1"/>
          <p:cNvSpPr>
            <a:spLocks noGrp="1"/>
          </p:cNvSpPr>
          <p:nvPr>
            <p:ph/>
          </p:nvPr>
        </p:nvSpPr>
        <p:spPr>
          <a:xfrm>
            <a:off x="180000" y="1080000"/>
            <a:ext cx="8819280" cy="4517640"/>
          </a:xfrm>
          <a:prstGeom prst="rect">
            <a:avLst/>
          </a:prstGeom>
          <a:noFill/>
          <a:ln w="0">
            <a:noFill/>
          </a:ln>
        </p:spPr>
        <p:txBody>
          <a:bodyPr lIns="90000" rIns="90000" tIns="45000" bIns="45000" anchor="t">
            <a:noAutofit/>
          </a:bodyPr>
          <a:p>
            <a:pPr>
              <a:lnSpc>
                <a:spcPct val="100000"/>
              </a:lnSpc>
              <a:spcBef>
                <a:spcPts val="479"/>
              </a:spcBef>
              <a:buNone/>
              <a:tabLst>
                <a:tab algn="l" pos="0"/>
              </a:tabLst>
            </a:pPr>
            <a:r>
              <a:rPr b="0" lang="en-US" sz="4000" spc="-1" strike="noStrike">
                <a:solidFill>
                  <a:srgbClr val="ffe994"/>
                </a:solidFill>
                <a:latin typeface="Calibri"/>
              </a:rPr>
              <a:t>With every breath I long to follow Jesus</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For he has said that he will bring me home</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And day by day I know he will renew me</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Until I stand with joy before the throne</a:t>
            </a:r>
            <a:endParaRPr b="0" lang="en-GB" sz="4000" spc="-1" strike="noStrike">
              <a:latin typeface="Arial"/>
            </a:endParaRPr>
          </a:p>
        </p:txBody>
      </p:sp>
      <p:sp>
        <p:nvSpPr>
          <p:cNvPr id="231" name=""/>
          <p:cNvSpPr/>
          <p:nvPr/>
        </p:nvSpPr>
        <p:spPr>
          <a:xfrm>
            <a:off x="8281080" y="6460200"/>
            <a:ext cx="493200" cy="3416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GB" sz="1000" spc="-1" strike="noStrike">
                <a:solidFill>
                  <a:srgbClr val="ffffd7"/>
                </a:solidFill>
                <a:latin typeface="Calibri"/>
                <a:ea typeface="DejaVu Sans"/>
              </a:rPr>
              <a:t>7/8</a:t>
            </a:r>
            <a:endParaRPr b="0" lang="en-GB" sz="1000" spc="-1" strike="noStrike">
              <a:latin typeface="Arial"/>
            </a:endParaRPr>
          </a:p>
        </p:txBody>
      </p:sp>
    </p:spTree>
  </p:cSld>
  <mc:AlternateContent>
    <mc:Choice Requires="p14">
      <p:transition spd="slow" p14:dur="2000"/>
    </mc:Choice>
    <mc:Fallback>
      <p:transition spd="slow"/>
    </mc:Fallback>
  </mc:AlternateContent>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232" name="PlaceHolder 1"/>
          <p:cNvSpPr>
            <a:spLocks noGrp="1"/>
          </p:cNvSpPr>
          <p:nvPr>
            <p:ph/>
          </p:nvPr>
        </p:nvSpPr>
        <p:spPr>
          <a:xfrm>
            <a:off x="180000" y="72000"/>
            <a:ext cx="8819280" cy="4517640"/>
          </a:xfrm>
          <a:prstGeom prst="rect">
            <a:avLst/>
          </a:prstGeom>
          <a:noFill/>
          <a:ln w="0">
            <a:noFill/>
          </a:ln>
        </p:spPr>
        <p:txBody>
          <a:bodyPr lIns="90000" rIns="90000" tIns="45000" bIns="45000" anchor="t">
            <a:noAutofit/>
          </a:bodyPr>
          <a:p>
            <a:pPr>
              <a:lnSpc>
                <a:spcPct val="100000"/>
              </a:lnSpc>
              <a:spcBef>
                <a:spcPts val="479"/>
              </a:spcBef>
              <a:buNone/>
              <a:tabLst>
                <a:tab algn="l" pos="0"/>
              </a:tabLst>
            </a:pPr>
            <a:r>
              <a:rPr b="0" lang="en-US" sz="4000" spc="-1" strike="noStrike">
                <a:solidFill>
                  <a:srgbClr val="ffe994"/>
                </a:solidFill>
                <a:latin typeface="Calibri"/>
              </a:rPr>
              <a:t>To this I hold my hope is only Jesus</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All the glory evermore to him</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When the race is complete still my lips shall repeat</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Yet not I but through Christ in me</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Yet not I but through Christ in me</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Yet not I but through Christ in me</a:t>
            </a:r>
            <a:endParaRPr b="0" lang="en-GB" sz="4000" spc="-1" strike="noStrike">
              <a:latin typeface="Arial"/>
            </a:endParaRPr>
          </a:p>
        </p:txBody>
      </p:sp>
      <p:sp>
        <p:nvSpPr>
          <p:cNvPr id="233" name=""/>
          <p:cNvSpPr/>
          <p:nvPr/>
        </p:nvSpPr>
        <p:spPr>
          <a:xfrm>
            <a:off x="8281080" y="6460200"/>
            <a:ext cx="493200" cy="3416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GB" sz="1000" spc="-1" strike="noStrike">
                <a:solidFill>
                  <a:srgbClr val="ffffd7"/>
                </a:solidFill>
                <a:latin typeface="Calibri"/>
                <a:ea typeface="DejaVu Sans"/>
              </a:rPr>
              <a:t>8/8</a:t>
            </a:r>
            <a:endParaRPr b="0" lang="en-GB" sz="1000" spc="-1" strike="noStrike">
              <a:latin typeface="Arial"/>
            </a:endParaRPr>
          </a:p>
        </p:txBody>
      </p:sp>
      <p:sp>
        <p:nvSpPr>
          <p:cNvPr id="234" name="PlaceHolder 36"/>
          <p:cNvSpPr/>
          <p:nvPr/>
        </p:nvSpPr>
        <p:spPr>
          <a:xfrm>
            <a:off x="180000" y="5299200"/>
            <a:ext cx="8819280" cy="136008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479"/>
              </a:spcBef>
              <a:buNone/>
              <a:tabLst>
                <a:tab algn="l" pos="0"/>
              </a:tabLst>
            </a:pPr>
            <a:r>
              <a:rPr b="0" lang="en-US" sz="1200" spc="-1" strike="noStrike">
                <a:solidFill>
                  <a:srgbClr val="ffe994"/>
                </a:solidFill>
                <a:latin typeface="Calibri"/>
                <a:ea typeface="DejaVu Sans"/>
              </a:rPr>
              <a:t> </a:t>
            </a:r>
            <a:r>
              <a:rPr b="0" lang="en-US" sz="1200" spc="-1" strike="noStrike">
                <a:solidFill>
                  <a:srgbClr val="ffe994"/>
                </a:solidFill>
                <a:latin typeface="Calibri"/>
                <a:ea typeface="DejaVu Sans"/>
              </a:rPr>
              <a:t>Jonny Robinson, Michael Farren, Rich Thompson</a:t>
            </a:r>
            <a:endParaRPr b="0" lang="en-GB" sz="1200" spc="-1" strike="noStrike">
              <a:latin typeface="Arial"/>
            </a:endParaRPr>
          </a:p>
          <a:p>
            <a:pPr>
              <a:lnSpc>
                <a:spcPct val="100000"/>
              </a:lnSpc>
              <a:spcBef>
                <a:spcPts val="479"/>
              </a:spcBef>
              <a:buNone/>
              <a:tabLst>
                <a:tab algn="l" pos="0"/>
              </a:tabLst>
            </a:pPr>
            <a:r>
              <a:rPr b="0" lang="en-US" sz="1200" spc="-1" strike="noStrike">
                <a:solidFill>
                  <a:srgbClr val="ffe994"/>
                </a:solidFill>
                <a:latin typeface="Calibri"/>
                <a:ea typeface="DejaVu Sans"/>
              </a:rPr>
              <a:t>CCLI Song #7121852</a:t>
            </a:r>
            <a:endParaRPr b="0" lang="en-GB" sz="1200" spc="-1" strike="noStrike">
              <a:latin typeface="Arial"/>
            </a:endParaRPr>
          </a:p>
          <a:p>
            <a:pPr>
              <a:lnSpc>
                <a:spcPct val="100000"/>
              </a:lnSpc>
              <a:spcBef>
                <a:spcPts val="479"/>
              </a:spcBef>
              <a:buNone/>
              <a:tabLst>
                <a:tab algn="l" pos="0"/>
              </a:tabLst>
            </a:pPr>
            <a:r>
              <a:rPr b="0" lang="en-US" sz="1200" spc="-1" strike="noStrike">
                <a:solidFill>
                  <a:srgbClr val="ffe994"/>
                </a:solidFill>
                <a:latin typeface="Calibri"/>
                <a:ea typeface="DejaVu Sans"/>
              </a:rPr>
              <a:t>© 2018 CityAlight Music; Farren Love And War Publishing; Integrity's Alleluia! Music</a:t>
            </a:r>
            <a:endParaRPr b="0" lang="en-GB" sz="1200" spc="-1" strike="noStrike">
              <a:latin typeface="Arial"/>
            </a:endParaRPr>
          </a:p>
          <a:p>
            <a:pPr>
              <a:lnSpc>
                <a:spcPct val="100000"/>
              </a:lnSpc>
              <a:spcBef>
                <a:spcPts val="479"/>
              </a:spcBef>
              <a:buNone/>
              <a:tabLst>
                <a:tab algn="l" pos="0"/>
              </a:tabLst>
            </a:pPr>
            <a:r>
              <a:rPr b="0" lang="en-US" sz="1200" spc="-1" strike="noStrike">
                <a:solidFill>
                  <a:srgbClr val="ffe994"/>
                </a:solidFill>
                <a:latin typeface="Calibri"/>
                <a:ea typeface="DejaVu Sans"/>
              </a:rPr>
              <a:t>For use solely with the SongSelect® Terms of Use.  All rights reserved. www.ccli.com</a:t>
            </a:r>
            <a:endParaRPr b="0" lang="en-GB" sz="1200" spc="-1" strike="noStrike">
              <a:latin typeface="Arial"/>
            </a:endParaRPr>
          </a:p>
          <a:p>
            <a:pPr>
              <a:lnSpc>
                <a:spcPct val="100000"/>
              </a:lnSpc>
              <a:spcBef>
                <a:spcPts val="479"/>
              </a:spcBef>
              <a:buNone/>
              <a:tabLst>
                <a:tab algn="l" pos="0"/>
              </a:tabLst>
            </a:pPr>
            <a:r>
              <a:rPr b="0" lang="en-US" sz="1200" spc="-1" strike="noStrike">
                <a:solidFill>
                  <a:srgbClr val="ffe994"/>
                </a:solidFill>
                <a:latin typeface="Calibri"/>
                <a:ea typeface="DejaVu Sans"/>
              </a:rPr>
              <a:t>CCLI Licence No.2299</a:t>
            </a:r>
            <a:endParaRPr b="0" lang="en-GB" sz="1200" spc="-1" strike="noStrike">
              <a:latin typeface="Arial"/>
            </a:endParaRPr>
          </a:p>
        </p:txBody>
      </p:sp>
    </p:spTree>
  </p:cSld>
  <mc:AlternateContent>
    <mc:Choice Requires="p14">
      <p:transition spd="slow" p14:dur="2000"/>
    </mc:Choice>
    <mc:Fallback>
      <p:transition spd="slow"/>
    </mc:Fallback>
  </mc:AlternateContent>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235" name="PlaceHolder 1"/>
          <p:cNvSpPr>
            <a:spLocks noGrp="1"/>
          </p:cNvSpPr>
          <p:nvPr>
            <p:ph type="title"/>
          </p:nvPr>
        </p:nvSpPr>
        <p:spPr>
          <a:xfrm>
            <a:off x="457200" y="274320"/>
            <a:ext cx="8221680" cy="1134720"/>
          </a:xfrm>
          <a:prstGeom prst="rect">
            <a:avLst/>
          </a:prstGeom>
          <a:noFill/>
          <a:ln w="0">
            <a:noFill/>
          </a:ln>
        </p:spPr>
        <p:txBody>
          <a:bodyPr lIns="90000" rIns="90000" tIns="45000" bIns="45000" anchor="ctr">
            <a:noAutofit/>
          </a:bodyPr>
          <a:p>
            <a:pPr algn="r">
              <a:lnSpc>
                <a:spcPct val="100000"/>
              </a:lnSpc>
              <a:buNone/>
              <a:tabLst>
                <a:tab algn="l" pos="0"/>
              </a:tabLst>
            </a:pPr>
            <a:r>
              <a:rPr b="0" lang="en-US" sz="4000" spc="-1" strike="noStrike">
                <a:solidFill>
                  <a:srgbClr val="ffffa6"/>
                </a:solidFill>
                <a:latin typeface="Calibri"/>
              </a:rPr>
              <a:t>Post Communion prayer</a:t>
            </a:r>
            <a:endParaRPr b="0" lang="en-GB" sz="4000" spc="-1" strike="noStrike">
              <a:latin typeface="Arial"/>
            </a:endParaRPr>
          </a:p>
        </p:txBody>
      </p:sp>
    </p:spTree>
  </p:cSld>
  <mc:AlternateContent>
    <mc:Choice Requires="p14">
      <p:transition spd="slow" p14:dur="2000"/>
    </mc:Choice>
    <mc:Fallback>
      <p:transition spd="slow"/>
    </mc:Fallback>
  </mc:AlternateContent>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236" name="PlaceHolder 1"/>
          <p:cNvSpPr>
            <a:spLocks noGrp="1"/>
          </p:cNvSpPr>
          <p:nvPr>
            <p:ph type="title"/>
          </p:nvPr>
        </p:nvSpPr>
        <p:spPr>
          <a:xfrm>
            <a:off x="457200" y="0"/>
            <a:ext cx="8221680" cy="1134720"/>
          </a:xfrm>
          <a:prstGeom prst="rect">
            <a:avLst/>
          </a:prstGeom>
          <a:noFill/>
          <a:ln w="0">
            <a:noFill/>
          </a:ln>
        </p:spPr>
        <p:txBody>
          <a:bodyPr lIns="90000" rIns="90000" tIns="45000" bIns="45000" anchor="ctr">
            <a:noAutofit/>
          </a:bodyPr>
          <a:p>
            <a:pPr algn="ctr">
              <a:lnSpc>
                <a:spcPct val="100000"/>
              </a:lnSpc>
              <a:buNone/>
              <a:tabLst>
                <a:tab algn="l" pos="0"/>
              </a:tabLst>
            </a:pPr>
            <a:r>
              <a:rPr b="0" lang="en-US" sz="4000" spc="-1" strike="noStrike">
                <a:solidFill>
                  <a:srgbClr val="fff5ce"/>
                </a:solidFill>
                <a:latin typeface="Calibri"/>
              </a:rPr>
              <a:t>Song 5: We seek your kingdom</a:t>
            </a:r>
            <a:endParaRPr b="0" lang="en-GB" sz="4000" spc="-1" strike="noStrike">
              <a:latin typeface="Arial"/>
            </a:endParaRPr>
          </a:p>
        </p:txBody>
      </p:sp>
      <p:sp>
        <p:nvSpPr>
          <p:cNvPr id="237" name="PlaceHolder 2"/>
          <p:cNvSpPr>
            <a:spLocks noGrp="1"/>
          </p:cNvSpPr>
          <p:nvPr>
            <p:ph/>
          </p:nvPr>
        </p:nvSpPr>
        <p:spPr>
          <a:xfrm>
            <a:off x="237600" y="1135440"/>
            <a:ext cx="8761680" cy="4982400"/>
          </a:xfrm>
          <a:prstGeom prst="rect">
            <a:avLst/>
          </a:prstGeom>
          <a:noFill/>
          <a:ln w="0">
            <a:noFill/>
          </a:ln>
        </p:spPr>
        <p:txBody>
          <a:bodyPr lIns="90000" rIns="90000" tIns="45000" bIns="45000" anchor="t">
            <a:noAutofit/>
          </a:bodyPr>
          <a:p>
            <a:pPr>
              <a:lnSpc>
                <a:spcPct val="100000"/>
              </a:lnSpc>
              <a:spcBef>
                <a:spcPts val="479"/>
              </a:spcBef>
              <a:buNone/>
              <a:tabLst>
                <a:tab algn="l" pos="0"/>
              </a:tabLst>
            </a:pPr>
            <a:r>
              <a:rPr b="0" lang="en-US" sz="4000" spc="-1" strike="noStrike">
                <a:solidFill>
                  <a:srgbClr val="ffe994"/>
                </a:solidFill>
                <a:latin typeface="Calibri"/>
              </a:rPr>
              <a:t>We seek your kingdom throughout every sphere</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We long for heaven’s demonstration here</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Jesus your light shine bright for all to see</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Transform, revive, and heal society </a:t>
            </a:r>
            <a:endParaRPr b="0" lang="en-GB" sz="4000" spc="-1" strike="noStrike">
              <a:latin typeface="Arial"/>
            </a:endParaRPr>
          </a:p>
        </p:txBody>
      </p:sp>
      <p:sp>
        <p:nvSpPr>
          <p:cNvPr id="238" name=""/>
          <p:cNvSpPr/>
          <p:nvPr/>
        </p:nvSpPr>
        <p:spPr>
          <a:xfrm>
            <a:off x="8281080" y="6460200"/>
            <a:ext cx="493200" cy="3416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GB" sz="1000" spc="-1" strike="noStrike">
                <a:solidFill>
                  <a:srgbClr val="ffffd7"/>
                </a:solidFill>
                <a:latin typeface="Calibri"/>
                <a:ea typeface="DejaVu Sans"/>
              </a:rPr>
              <a:t>1/5</a:t>
            </a:r>
            <a:endParaRPr b="0" lang="en-GB" sz="1000" spc="-1" strike="noStrike">
              <a:latin typeface="Arial"/>
            </a:endParaRPr>
          </a:p>
        </p:txBody>
      </p:sp>
    </p:spTree>
  </p:cSld>
  <mc:AlternateContent>
    <mc:Choice Requires="p14">
      <p:transition spd="slow" p14:dur="2000"/>
    </mc:Choice>
    <mc:Fallback>
      <p:transition spd="slow"/>
    </mc:Fallback>
  </mc:AlternateContent>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239" name="PlaceHolder 1"/>
          <p:cNvSpPr>
            <a:spLocks noGrp="1"/>
          </p:cNvSpPr>
          <p:nvPr>
            <p:ph/>
          </p:nvPr>
        </p:nvSpPr>
        <p:spPr>
          <a:xfrm>
            <a:off x="237600" y="1135440"/>
            <a:ext cx="8761680" cy="4982400"/>
          </a:xfrm>
          <a:prstGeom prst="rect">
            <a:avLst/>
          </a:prstGeom>
          <a:noFill/>
          <a:ln w="0">
            <a:noFill/>
          </a:ln>
        </p:spPr>
        <p:txBody>
          <a:bodyPr lIns="90000" rIns="90000" tIns="45000" bIns="45000" anchor="t">
            <a:noAutofit/>
          </a:bodyPr>
          <a:p>
            <a:pPr>
              <a:lnSpc>
                <a:spcPct val="100000"/>
              </a:lnSpc>
              <a:spcBef>
                <a:spcPts val="479"/>
              </a:spcBef>
              <a:buNone/>
              <a:tabLst>
                <a:tab algn="l" pos="0"/>
              </a:tabLst>
            </a:pPr>
            <a:r>
              <a:rPr b="0" lang="en-US" sz="4000" spc="-1" strike="noStrike">
                <a:solidFill>
                  <a:srgbClr val="ffe994"/>
                </a:solidFill>
                <a:latin typeface="Calibri"/>
              </a:rPr>
              <a:t>Before all things, in him were all things made</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Inspiring culture, media, and trade</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May all our work serve your economy</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Transform, revive, and heal society </a:t>
            </a:r>
            <a:endParaRPr b="0" lang="en-GB" sz="4000" spc="-1" strike="noStrike">
              <a:latin typeface="Arial"/>
            </a:endParaRPr>
          </a:p>
        </p:txBody>
      </p:sp>
      <p:sp>
        <p:nvSpPr>
          <p:cNvPr id="240" name=""/>
          <p:cNvSpPr/>
          <p:nvPr/>
        </p:nvSpPr>
        <p:spPr>
          <a:xfrm>
            <a:off x="8281080" y="6460200"/>
            <a:ext cx="493200" cy="3416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GB" sz="1000" spc="-1" strike="noStrike">
                <a:solidFill>
                  <a:srgbClr val="ffffd7"/>
                </a:solidFill>
                <a:latin typeface="Calibri"/>
                <a:ea typeface="DejaVu Sans"/>
              </a:rPr>
              <a:t>2/5</a:t>
            </a:r>
            <a:endParaRPr b="0" lang="en-GB" sz="1000" spc="-1" strike="noStrike">
              <a:latin typeface="Arial"/>
            </a:endParaRPr>
          </a:p>
        </p:txBody>
      </p:sp>
    </p:spTree>
  </p:cSld>
  <mc:AlternateContent>
    <mc:Choice Requires="p14">
      <p:transition spd="slow" p14:dur="2000"/>
    </mc:Choice>
    <mc:Fallback>
      <p:transition spd="slow"/>
    </mc:Fallback>
  </mc:AlternateContent>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241" name="PlaceHolder 1"/>
          <p:cNvSpPr>
            <a:spLocks noGrp="1"/>
          </p:cNvSpPr>
          <p:nvPr>
            <p:ph/>
          </p:nvPr>
        </p:nvSpPr>
        <p:spPr>
          <a:xfrm>
            <a:off x="237600" y="1135440"/>
            <a:ext cx="8761680" cy="4982400"/>
          </a:xfrm>
          <a:prstGeom prst="rect">
            <a:avLst/>
          </a:prstGeom>
          <a:noFill/>
          <a:ln w="0">
            <a:noFill/>
          </a:ln>
        </p:spPr>
        <p:txBody>
          <a:bodyPr lIns="90000" rIns="90000" tIns="45000" bIns="45000" anchor="t">
            <a:noAutofit/>
          </a:bodyPr>
          <a:p>
            <a:pPr>
              <a:lnSpc>
                <a:spcPct val="100000"/>
              </a:lnSpc>
              <a:spcBef>
                <a:spcPts val="479"/>
              </a:spcBef>
              <a:buNone/>
              <a:tabLst>
                <a:tab algn="l" pos="0"/>
              </a:tabLst>
            </a:pPr>
            <a:r>
              <a:rPr b="0" lang="en-US" sz="4000" spc="-1" strike="noStrike">
                <a:solidFill>
                  <a:srgbClr val="ffe994"/>
                </a:solidFill>
                <a:latin typeface="Calibri"/>
              </a:rPr>
              <a:t>Peace, truth, and justice reigning everywhere</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With us be present in our public square</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Fill all who lead with your integrity</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Transform, revive, and heal society </a:t>
            </a:r>
            <a:endParaRPr b="0" lang="en-GB" sz="4000" spc="-1" strike="noStrike">
              <a:latin typeface="Arial"/>
            </a:endParaRPr>
          </a:p>
        </p:txBody>
      </p:sp>
      <p:sp>
        <p:nvSpPr>
          <p:cNvPr id="242" name=""/>
          <p:cNvSpPr/>
          <p:nvPr/>
        </p:nvSpPr>
        <p:spPr>
          <a:xfrm>
            <a:off x="8281080" y="6460200"/>
            <a:ext cx="493200" cy="3416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GB" sz="1000" spc="-1" strike="noStrike">
                <a:solidFill>
                  <a:srgbClr val="ffffd7"/>
                </a:solidFill>
                <a:latin typeface="Calibri"/>
                <a:ea typeface="DejaVu Sans"/>
              </a:rPr>
              <a:t>3/5</a:t>
            </a:r>
            <a:endParaRPr b="0" lang="en-GB" sz="1000" spc="-1" strike="noStrike">
              <a:latin typeface="Arial"/>
            </a:endParaRPr>
          </a:p>
        </p:txBody>
      </p:sp>
    </p:spTree>
  </p:cSld>
  <mc:AlternateContent>
    <mc:Choice Requires="p14">
      <p:transition spd="slow" p14:dur="2000"/>
    </mc:Choice>
    <mc:Fallback>
      <p:transition spd="slow"/>
    </mc:Fallback>
  </mc:AlternateContent>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243" name="PlaceHolder 1"/>
          <p:cNvSpPr>
            <a:spLocks noGrp="1"/>
          </p:cNvSpPr>
          <p:nvPr>
            <p:ph/>
          </p:nvPr>
        </p:nvSpPr>
        <p:spPr>
          <a:xfrm>
            <a:off x="237600" y="1135440"/>
            <a:ext cx="8761680" cy="4982400"/>
          </a:xfrm>
          <a:prstGeom prst="rect">
            <a:avLst/>
          </a:prstGeom>
          <a:noFill/>
          <a:ln w="0">
            <a:noFill/>
          </a:ln>
        </p:spPr>
        <p:txBody>
          <a:bodyPr lIns="90000" rIns="90000" tIns="45000" bIns="45000" anchor="t">
            <a:noAutofit/>
          </a:bodyPr>
          <a:p>
            <a:pPr>
              <a:lnSpc>
                <a:spcPct val="100000"/>
              </a:lnSpc>
              <a:spcBef>
                <a:spcPts val="479"/>
              </a:spcBef>
              <a:buNone/>
              <a:tabLst>
                <a:tab algn="l" pos="0"/>
              </a:tabLst>
            </a:pPr>
            <a:r>
              <a:rPr b="0" lang="en-US" sz="4000" spc="-1" strike="noStrike">
                <a:solidFill>
                  <a:srgbClr val="ffe994"/>
                </a:solidFill>
                <a:latin typeface="Calibri"/>
              </a:rPr>
              <a:t>Forgive us Lord, when we have not engaged</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Failing to scribe your heart on history’s page</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Make us again what we were made to be</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Transform, revive, and heal society </a:t>
            </a:r>
            <a:endParaRPr b="0" lang="en-GB" sz="4000" spc="-1" strike="noStrike">
              <a:latin typeface="Arial"/>
            </a:endParaRPr>
          </a:p>
        </p:txBody>
      </p:sp>
      <p:sp>
        <p:nvSpPr>
          <p:cNvPr id="244" name=""/>
          <p:cNvSpPr/>
          <p:nvPr/>
        </p:nvSpPr>
        <p:spPr>
          <a:xfrm>
            <a:off x="8281080" y="6460200"/>
            <a:ext cx="493200" cy="3416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GB" sz="1000" spc="-1" strike="noStrike">
                <a:solidFill>
                  <a:srgbClr val="ffffd7"/>
                </a:solidFill>
                <a:latin typeface="Calibri"/>
                <a:ea typeface="DejaVu Sans"/>
              </a:rPr>
              <a:t>4/5</a:t>
            </a:r>
            <a:endParaRPr b="0" lang="en-GB" sz="1000" spc="-1" strike="noStrike">
              <a:latin typeface="Arial"/>
            </a:endParaRPr>
          </a:p>
        </p:txBody>
      </p:sp>
    </p:spTree>
  </p:cSld>
  <mc:AlternateContent>
    <mc:Choice Requires="p14">
      <p:transition spd="slow" p14:dur="2000"/>
    </mc:Choice>
    <mc:Fallback>
      <p:transition spd="slow"/>
    </mc:Fallback>
  </mc:AlternateContent>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245" name="PlaceHolder 1"/>
          <p:cNvSpPr>
            <a:spLocks noGrp="1"/>
          </p:cNvSpPr>
          <p:nvPr>
            <p:ph/>
          </p:nvPr>
        </p:nvSpPr>
        <p:spPr>
          <a:xfrm>
            <a:off x="237600" y="1135440"/>
            <a:ext cx="8761680" cy="2823840"/>
          </a:xfrm>
          <a:prstGeom prst="rect">
            <a:avLst/>
          </a:prstGeom>
          <a:noFill/>
          <a:ln w="0">
            <a:noFill/>
          </a:ln>
        </p:spPr>
        <p:txBody>
          <a:bodyPr lIns="90000" rIns="90000" tIns="45000" bIns="45000" anchor="t">
            <a:noAutofit/>
          </a:bodyPr>
          <a:p>
            <a:pPr>
              <a:lnSpc>
                <a:spcPct val="100000"/>
              </a:lnSpc>
              <a:spcBef>
                <a:spcPts val="479"/>
              </a:spcBef>
              <a:buNone/>
              <a:tabLst>
                <a:tab algn="l" pos="0"/>
              </a:tabLst>
            </a:pPr>
            <a:r>
              <a:rPr b="0" lang="en-US" sz="4000" spc="-1" strike="noStrike">
                <a:solidFill>
                  <a:srgbClr val="ffe994"/>
                </a:solidFill>
                <a:latin typeface="Calibri"/>
              </a:rPr>
              <a:t>Faithful to govern ever may we be</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Selfless in service, loving constantly</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In everything may your authority</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Transform, revive, and heal society </a:t>
            </a:r>
            <a:endParaRPr b="0" lang="en-GB" sz="4000" spc="-1" strike="noStrike">
              <a:latin typeface="Arial"/>
            </a:endParaRPr>
          </a:p>
        </p:txBody>
      </p:sp>
      <p:sp>
        <p:nvSpPr>
          <p:cNvPr id="246" name=""/>
          <p:cNvSpPr/>
          <p:nvPr/>
        </p:nvSpPr>
        <p:spPr>
          <a:xfrm>
            <a:off x="8281080" y="6460200"/>
            <a:ext cx="493200" cy="3416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GB" sz="1000" spc="-1" strike="noStrike">
                <a:solidFill>
                  <a:srgbClr val="ffffd7"/>
                </a:solidFill>
                <a:latin typeface="Calibri"/>
                <a:ea typeface="DejaVu Sans"/>
              </a:rPr>
              <a:t>5/5</a:t>
            </a:r>
            <a:endParaRPr b="0" lang="en-GB" sz="1000" spc="-1" strike="noStrike">
              <a:latin typeface="Arial"/>
            </a:endParaRPr>
          </a:p>
        </p:txBody>
      </p:sp>
      <p:sp>
        <p:nvSpPr>
          <p:cNvPr id="247" name="PlaceHolder 5"/>
          <p:cNvSpPr/>
          <p:nvPr/>
        </p:nvSpPr>
        <p:spPr>
          <a:xfrm>
            <a:off x="273600" y="4879440"/>
            <a:ext cx="8761680" cy="152820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479"/>
              </a:spcBef>
              <a:buNone/>
              <a:tabLst>
                <a:tab algn="l" pos="0"/>
              </a:tabLst>
            </a:pPr>
            <a:endParaRPr b="0" lang="en-GB" sz="1200" spc="-1" strike="noStrike">
              <a:latin typeface="Arial"/>
            </a:endParaRPr>
          </a:p>
          <a:p>
            <a:pPr>
              <a:lnSpc>
                <a:spcPct val="100000"/>
              </a:lnSpc>
              <a:spcBef>
                <a:spcPts val="479"/>
              </a:spcBef>
              <a:buNone/>
              <a:tabLst>
                <a:tab algn="l" pos="0"/>
              </a:tabLst>
            </a:pPr>
            <a:r>
              <a:rPr b="0" lang="en-US" sz="1200" spc="-1" strike="noStrike">
                <a:solidFill>
                  <a:srgbClr val="ffe994"/>
                </a:solidFill>
                <a:latin typeface="Calibri"/>
                <a:ea typeface="DejaVu Sans"/>
              </a:rPr>
              <a:t>NOEL ROBINSON, ANDY FLANNAGAN, &amp; GRAHAM HUNTER</a:t>
            </a:r>
            <a:endParaRPr b="0" lang="en-GB" sz="1200" spc="-1" strike="noStrike">
              <a:latin typeface="Arial"/>
            </a:endParaRPr>
          </a:p>
          <a:p>
            <a:pPr>
              <a:lnSpc>
                <a:spcPct val="100000"/>
              </a:lnSpc>
              <a:spcBef>
                <a:spcPts val="479"/>
              </a:spcBef>
              <a:buNone/>
              <a:tabLst>
                <a:tab algn="l" pos="0"/>
              </a:tabLst>
            </a:pPr>
            <a:r>
              <a:rPr b="0" lang="en-US" sz="1200" spc="-1" strike="noStrike">
                <a:solidFill>
                  <a:srgbClr val="ffe994"/>
                </a:solidFill>
                <a:latin typeface="Calibri"/>
                <a:ea typeface="DejaVu Sans"/>
              </a:rPr>
              <a:t>© 2016 Downwardly Mobile Music, Nu Image Music, Graham Hunter</a:t>
            </a:r>
            <a:endParaRPr b="0" lang="en-GB" sz="1200" spc="-1" strike="noStrike">
              <a:latin typeface="Arial"/>
            </a:endParaRPr>
          </a:p>
          <a:p>
            <a:pPr>
              <a:lnSpc>
                <a:spcPct val="100000"/>
              </a:lnSpc>
              <a:spcBef>
                <a:spcPts val="479"/>
              </a:spcBef>
              <a:buNone/>
              <a:tabLst>
                <a:tab algn="l" pos="0"/>
              </a:tabLst>
            </a:pPr>
            <a:r>
              <a:rPr b="0" lang="en-US" sz="1200" spc="-1" strike="noStrike">
                <a:solidFill>
                  <a:srgbClr val="ffe994"/>
                </a:solidFill>
                <a:latin typeface="Calibri"/>
                <a:ea typeface="DejaVu Sans"/>
              </a:rPr>
              <a:t>Used by permission. All rights reserved</a:t>
            </a:r>
            <a:endParaRPr b="0" lang="en-GB" sz="1200" spc="-1" strike="noStrike">
              <a:latin typeface="Arial"/>
            </a:endParaRPr>
          </a:p>
          <a:p>
            <a:pPr>
              <a:lnSpc>
                <a:spcPct val="100000"/>
              </a:lnSpc>
              <a:spcBef>
                <a:spcPts val="479"/>
              </a:spcBef>
              <a:buNone/>
              <a:tabLst>
                <a:tab algn="l" pos="0"/>
              </a:tabLst>
            </a:pPr>
            <a:r>
              <a:rPr b="0" lang="en-US" sz="1200" spc="-1" strike="noStrike">
                <a:solidFill>
                  <a:srgbClr val="ffe994"/>
                </a:solidFill>
                <a:latin typeface="Calibri"/>
                <a:ea typeface="DejaVu Sans"/>
              </a:rPr>
              <a:t>CCLI License: 7078309 </a:t>
            </a:r>
            <a:endParaRPr b="0" lang="en-GB" sz="1200" spc="-1" strike="noStrike">
              <a:latin typeface="Arial"/>
            </a:endParaRPr>
          </a:p>
        </p:txBody>
      </p:sp>
    </p:spTree>
  </p:cSld>
  <mc:AlternateContent>
    <mc:Choice Requires="p14">
      <p:transition spd="slow" p14:dur="2000"/>
    </mc:Choice>
    <mc:Fallback>
      <p:transition spd="slow"/>
    </mc:Fallback>
  </mc:AlternateContent>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248" name="PlaceHolder 1"/>
          <p:cNvSpPr>
            <a:spLocks noGrp="1"/>
          </p:cNvSpPr>
          <p:nvPr>
            <p:ph type="title"/>
          </p:nvPr>
        </p:nvSpPr>
        <p:spPr>
          <a:xfrm>
            <a:off x="457200" y="274320"/>
            <a:ext cx="8221680" cy="1134720"/>
          </a:xfrm>
          <a:prstGeom prst="rect">
            <a:avLst/>
          </a:prstGeom>
          <a:noFill/>
          <a:ln w="0">
            <a:noFill/>
          </a:ln>
        </p:spPr>
        <p:txBody>
          <a:bodyPr lIns="90000" rIns="90000" tIns="45000" bIns="45000" anchor="ctr">
            <a:noAutofit/>
          </a:bodyPr>
          <a:p>
            <a:pPr algn="r">
              <a:lnSpc>
                <a:spcPct val="100000"/>
              </a:lnSpc>
              <a:buNone/>
              <a:tabLst>
                <a:tab algn="l" pos="0"/>
              </a:tabLst>
            </a:pPr>
            <a:r>
              <a:rPr b="0" lang="en-US" sz="4000" spc="-1" strike="noStrike">
                <a:solidFill>
                  <a:srgbClr val="ffffa6"/>
                </a:solidFill>
                <a:latin typeface="Calibri"/>
              </a:rPr>
              <a:t>Closing Prayer</a:t>
            </a:r>
            <a:endParaRPr b="0" lang="en-GB" sz="40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133" name="PlaceHolder 1"/>
          <p:cNvSpPr>
            <a:spLocks noGrp="1"/>
          </p:cNvSpPr>
          <p:nvPr>
            <p:ph/>
          </p:nvPr>
        </p:nvSpPr>
        <p:spPr>
          <a:xfrm>
            <a:off x="180000" y="180000"/>
            <a:ext cx="8819640" cy="6479640"/>
          </a:xfrm>
          <a:prstGeom prst="rect">
            <a:avLst/>
          </a:prstGeom>
          <a:noFill/>
          <a:ln w="0">
            <a:noFill/>
          </a:ln>
        </p:spPr>
        <p:txBody>
          <a:bodyPr lIns="90000" rIns="90000" tIns="45000" bIns="45000" anchor="t">
            <a:noAutofit/>
          </a:bodyPr>
          <a:p>
            <a:pPr>
              <a:lnSpc>
                <a:spcPct val="100000"/>
              </a:lnSpc>
              <a:spcBef>
                <a:spcPts val="479"/>
              </a:spcBef>
              <a:buNone/>
              <a:tabLst>
                <a:tab algn="l" pos="0"/>
              </a:tabLst>
            </a:pP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Bless the Lord O my soul O my soul</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Worship His holy name</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Sing like never before O my soul</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I'll worship Your holy name</a:t>
            </a:r>
            <a:endParaRPr b="0" lang="en-GB" sz="4000" spc="-1" strike="noStrike">
              <a:latin typeface="Arial"/>
            </a:endParaRPr>
          </a:p>
          <a:p>
            <a:pPr>
              <a:lnSpc>
                <a:spcPct val="100000"/>
              </a:lnSpc>
              <a:spcBef>
                <a:spcPts val="479"/>
              </a:spcBef>
              <a:buNone/>
              <a:tabLst>
                <a:tab algn="l" pos="0"/>
              </a:tabLst>
            </a:pPr>
            <a:endParaRPr b="0" lang="en-GB" sz="4000" spc="-1" strike="noStrike">
              <a:latin typeface="Arial"/>
            </a:endParaRPr>
          </a:p>
          <a:p>
            <a:pPr>
              <a:lnSpc>
                <a:spcPct val="100000"/>
              </a:lnSpc>
              <a:spcBef>
                <a:spcPts val="479"/>
              </a:spcBef>
              <a:buNone/>
              <a:tabLst>
                <a:tab algn="l" pos="0"/>
              </a:tabLst>
            </a:pPr>
            <a:endParaRPr b="0" lang="en-GB" sz="3200" spc="-1" strike="noStrike">
              <a:latin typeface="Arial"/>
            </a:endParaRPr>
          </a:p>
        </p:txBody>
      </p:sp>
      <p:sp>
        <p:nvSpPr>
          <p:cNvPr id="134" name=""/>
          <p:cNvSpPr/>
          <p:nvPr/>
        </p:nvSpPr>
        <p:spPr>
          <a:xfrm>
            <a:off x="8280360" y="6460200"/>
            <a:ext cx="493200" cy="3416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GB" sz="1000" spc="-1" strike="noStrike">
                <a:solidFill>
                  <a:srgbClr val="ffffd7"/>
                </a:solidFill>
                <a:latin typeface="Arial"/>
                <a:ea typeface="DejaVu Sans"/>
              </a:rPr>
              <a:t>3/8</a:t>
            </a:r>
            <a:endParaRPr b="0" lang="en-GB" sz="1000" spc="-1" strike="noStrike">
              <a:latin typeface="Arial"/>
            </a:endParaRPr>
          </a:p>
        </p:txBody>
      </p:sp>
    </p:spTree>
  </p:cSld>
  <mc:AlternateContent>
    <mc:Choice Requires="p14">
      <p:transition spd="slow" p14:dur="2000"/>
    </mc:Choice>
    <mc:Fallback>
      <p:transition spd="slow"/>
    </mc:Fallback>
  </mc:AlternateContent>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249" name="PlaceHolder 1"/>
          <p:cNvSpPr>
            <a:spLocks noGrp="1"/>
          </p:cNvSpPr>
          <p:nvPr>
            <p:ph type="title"/>
          </p:nvPr>
        </p:nvSpPr>
        <p:spPr>
          <a:xfrm>
            <a:off x="457200" y="274320"/>
            <a:ext cx="8221680" cy="1134720"/>
          </a:xfrm>
          <a:prstGeom prst="rect">
            <a:avLst/>
          </a:prstGeom>
          <a:noFill/>
          <a:ln w="0">
            <a:noFill/>
          </a:ln>
        </p:spPr>
        <p:txBody>
          <a:bodyPr lIns="90000" rIns="90000" tIns="45000" bIns="45000" anchor="ctr">
            <a:noAutofit/>
          </a:bodyPr>
          <a:p>
            <a:pPr algn="r">
              <a:lnSpc>
                <a:spcPct val="100000"/>
              </a:lnSpc>
              <a:buNone/>
              <a:tabLst>
                <a:tab algn="l" pos="0"/>
              </a:tabLst>
            </a:pPr>
            <a:r>
              <a:rPr b="0" lang="en-US" sz="4000" spc="-1" strike="noStrike">
                <a:solidFill>
                  <a:srgbClr val="ffffa6"/>
                </a:solidFill>
                <a:latin typeface="Calibri"/>
              </a:rPr>
              <a:t>Dismissal</a:t>
            </a:r>
            <a:endParaRPr b="0" lang="en-GB" sz="4000" spc="-1" strike="noStrike">
              <a:latin typeface="Arial"/>
            </a:endParaRPr>
          </a:p>
        </p:txBody>
      </p:sp>
      <p:sp>
        <p:nvSpPr>
          <p:cNvPr id="250" name=""/>
          <p:cNvSpPr/>
          <p:nvPr/>
        </p:nvSpPr>
        <p:spPr>
          <a:xfrm>
            <a:off x="360000" y="1518120"/>
            <a:ext cx="7913160" cy="46195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GB" sz="4000" spc="-1" strike="noStrike">
                <a:solidFill>
                  <a:srgbClr val="ffe994"/>
                </a:solidFill>
                <a:latin typeface="Arial"/>
                <a:ea typeface="DejaVu Sans"/>
              </a:rPr>
              <a:t>Go in peace to love and serve the Lord.</a:t>
            </a:r>
            <a:endParaRPr b="0" lang="en-GB" sz="4000" spc="-1" strike="noStrike">
              <a:latin typeface="Arial"/>
            </a:endParaRPr>
          </a:p>
          <a:p>
            <a:pPr>
              <a:lnSpc>
                <a:spcPct val="100000"/>
              </a:lnSpc>
              <a:buNone/>
            </a:pPr>
            <a:endParaRPr b="0" lang="en-GB" sz="4000" spc="-1" strike="noStrike">
              <a:latin typeface="Arial"/>
            </a:endParaRPr>
          </a:p>
          <a:p>
            <a:pPr>
              <a:lnSpc>
                <a:spcPct val="100000"/>
              </a:lnSpc>
              <a:buNone/>
            </a:pPr>
            <a:r>
              <a:rPr b="0" lang="en-GB" sz="4000" spc="-1" strike="noStrike">
                <a:solidFill>
                  <a:srgbClr val="ffbf00"/>
                </a:solidFill>
                <a:latin typeface="Arial"/>
                <a:ea typeface="DejaVu Sans"/>
              </a:rPr>
              <a:t>In the name of Christ.  Amen.</a:t>
            </a:r>
            <a:endParaRPr b="0" lang="en-GB" sz="4000" spc="-1" strike="noStrike">
              <a:latin typeface="Arial"/>
            </a:endParaRPr>
          </a:p>
        </p:txBody>
      </p:sp>
    </p:spTree>
  </p:cSld>
  <mc:AlternateContent>
    <mc:Choice Requires="p14">
      <p:transition spd="slow" p14:dur="2000"/>
    </mc:Choice>
    <mc:Fallback>
      <p:transition spd="slow"/>
    </mc:Fallback>
  </mc:AlternateContent>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251" name="PlaceHolder 1"/>
          <p:cNvSpPr>
            <a:spLocks noGrp="1"/>
          </p:cNvSpPr>
          <p:nvPr>
            <p:ph type="title"/>
          </p:nvPr>
        </p:nvSpPr>
        <p:spPr>
          <a:xfrm>
            <a:off x="597240" y="180000"/>
            <a:ext cx="8221680" cy="6478920"/>
          </a:xfrm>
          <a:prstGeom prst="rect">
            <a:avLst/>
          </a:prstGeom>
          <a:noFill/>
          <a:ln w="0">
            <a:noFill/>
          </a:ln>
        </p:spPr>
        <p:txBody>
          <a:bodyPr lIns="90000" rIns="90000" tIns="45000" bIns="45000" anchor="t">
            <a:noAutofit/>
          </a:bodyPr>
          <a:p>
            <a:pPr algn="r">
              <a:lnSpc>
                <a:spcPct val="100000"/>
              </a:lnSpc>
              <a:buNone/>
              <a:tabLst>
                <a:tab algn="l" pos="0"/>
              </a:tabLst>
            </a:pPr>
            <a:r>
              <a:rPr b="1" lang="en-GB" sz="4000" spc="-1" strike="noStrike">
                <a:solidFill>
                  <a:srgbClr val="ffffa6"/>
                </a:solidFill>
                <a:latin typeface="Calibri"/>
                <a:ea typeface="Noto Sans CJK SC"/>
              </a:rPr>
              <a:t>Please join us for drinks and “breakfast” in Trinity House</a:t>
            </a:r>
            <a:br>
              <a:rPr sz="4000"/>
            </a:br>
            <a:r>
              <a:rPr b="1" i="1" lang="en-GB" sz="3200" spc="-1" strike="noStrike">
                <a:solidFill>
                  <a:srgbClr val="ffffa6"/>
                </a:solidFill>
                <a:latin typeface="Calibri"/>
                <a:ea typeface="Noto Sans CJK SC"/>
              </a:rPr>
              <a:t>(leave church, turn right, walk over footbridge)</a:t>
            </a:r>
            <a:br>
              <a:rPr sz="3200"/>
            </a:br>
            <a:br>
              <a:rPr sz="3200"/>
            </a:br>
            <a:br>
              <a:rPr sz="3200"/>
            </a:br>
            <a:br>
              <a:rPr sz="3200"/>
            </a:br>
            <a:br>
              <a:rPr sz="3200"/>
            </a:br>
            <a:br>
              <a:rPr sz="3200"/>
            </a:br>
            <a:br>
              <a:rPr sz="3200"/>
            </a:br>
            <a:br>
              <a:rPr sz="3200"/>
            </a:br>
            <a:r>
              <a:rPr b="1" lang="en-GB" sz="1800" spc="-1" strike="noStrike">
                <a:solidFill>
                  <a:srgbClr val="ffffa6"/>
                </a:solidFill>
                <a:latin typeface="Calibri"/>
                <a:ea typeface="Noto Sans CJK SC"/>
              </a:rPr>
              <a:t>© The Archbishop’s Council 2000</a:t>
            </a:r>
            <a:br>
              <a:rPr sz="1800"/>
            </a:br>
            <a:r>
              <a:rPr b="1" lang="en-GB" sz="1800" spc="-1" strike="noStrike">
                <a:solidFill>
                  <a:srgbClr val="ffffa6"/>
                </a:solidFill>
                <a:latin typeface="Calibri"/>
                <a:ea typeface="Noto Sans CJK SC"/>
              </a:rPr>
              <a:t>CCLI No. 6531173</a:t>
            </a:r>
            <a:endParaRPr b="0" lang="en-GB" sz="1800" spc="-1" strike="noStrike">
              <a:latin typeface="Arial"/>
            </a:endParaRPr>
          </a:p>
        </p:txBody>
      </p:sp>
      <p:sp>
        <p:nvSpPr>
          <p:cNvPr id="252" name="Picture 3"/>
          <p:cNvSpPr/>
          <p:nvPr/>
        </p:nvSpPr>
        <p:spPr>
          <a:xfrm>
            <a:off x="204480" y="757080"/>
            <a:ext cx="6094440" cy="5721840"/>
          </a:xfrm>
          <a:custGeom>
            <a:avLst/>
            <a:gdLst/>
            <a:ahLst/>
            <a:rect l="l" t="t" r="r" b="b"/>
            <a:pathLst>
              <a:path w="6649908" h="6856413">
                <a:moveTo>
                  <a:pt x="0" y="0"/>
                </a:moveTo>
                <a:lnTo>
                  <a:pt x="6559859" y="0"/>
                </a:lnTo>
                <a:lnTo>
                  <a:pt x="6572145" y="79394"/>
                </a:lnTo>
                <a:cubicBezTo>
                  <a:pt x="6857782" y="2230562"/>
                  <a:pt x="6243159" y="4473353"/>
                  <a:pt x="6528796" y="6624522"/>
                </a:cubicBezTo>
                <a:lnTo>
                  <a:pt x="6564680" y="6856413"/>
                </a:lnTo>
                <a:lnTo>
                  <a:pt x="0" y="6856413"/>
                </a:lnTo>
                <a:close/>
              </a:path>
            </a:pathLst>
          </a:custGeom>
          <a:blipFill rotWithShape="0">
            <a:blip r:embed="rId2"/>
            <a:srcRect/>
            <a:stretch/>
          </a:blipFill>
          <a:ln w="0">
            <a:noFill/>
          </a:ln>
        </p:spPr>
        <p:style>
          <a:lnRef idx="0"/>
          <a:fillRef idx="0"/>
          <a:effectRef idx="0"/>
          <a:fontRef idx="minor"/>
        </p:style>
      </p:sp>
      <p:pic>
        <p:nvPicPr>
          <p:cNvPr id="253" name="" descr=""/>
          <p:cNvPicPr/>
          <p:nvPr/>
        </p:nvPicPr>
        <p:blipFill>
          <a:blip r:embed="rId3"/>
          <a:stretch/>
        </p:blipFill>
        <p:spPr>
          <a:xfrm>
            <a:off x="6948000" y="3094920"/>
            <a:ext cx="1798920" cy="1798920"/>
          </a:xfrm>
          <a:prstGeom prst="rect">
            <a:avLst/>
          </a:prstGeom>
          <a:ln w="0">
            <a:noFill/>
          </a:ln>
        </p:spPr>
      </p:pic>
      <p:sp>
        <p:nvSpPr>
          <p:cNvPr id="254" name=""/>
          <p:cNvSpPr/>
          <p:nvPr/>
        </p:nvSpPr>
        <p:spPr>
          <a:xfrm>
            <a:off x="6435360" y="2160000"/>
            <a:ext cx="2383560" cy="5972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GB" sz="4000" spc="-1" strike="noStrike">
                <a:solidFill>
                  <a:srgbClr val="ffffd7"/>
                </a:solidFill>
                <a:latin typeface="Calibri"/>
                <a:ea typeface="DejaVu Sans"/>
              </a:rPr>
              <a:t>Notices at:</a:t>
            </a:r>
            <a:endParaRPr b="0" lang="en-GB" sz="40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135" name="PlaceHolder 1"/>
          <p:cNvSpPr>
            <a:spLocks noGrp="1"/>
          </p:cNvSpPr>
          <p:nvPr>
            <p:ph/>
          </p:nvPr>
        </p:nvSpPr>
        <p:spPr>
          <a:xfrm>
            <a:off x="180000" y="180000"/>
            <a:ext cx="8819640" cy="6479640"/>
          </a:xfrm>
          <a:prstGeom prst="rect">
            <a:avLst/>
          </a:prstGeom>
          <a:noFill/>
          <a:ln w="0">
            <a:noFill/>
          </a:ln>
        </p:spPr>
        <p:txBody>
          <a:bodyPr lIns="90000" rIns="90000" tIns="45000" bIns="45000" anchor="t">
            <a:noAutofit/>
          </a:bodyPr>
          <a:p>
            <a:pPr>
              <a:lnSpc>
                <a:spcPct val="100000"/>
              </a:lnSpc>
              <a:spcBef>
                <a:spcPts val="479"/>
              </a:spcBef>
              <a:buNone/>
              <a:tabLst>
                <a:tab algn="l" pos="0"/>
              </a:tabLst>
            </a:pP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You're rich in love and You're slow to anger</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Your name is great and Your heart is kind</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For all Your goodness I will keep on singing</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Ten thousand reasons for my heart to find</a:t>
            </a:r>
            <a:endParaRPr b="0" lang="en-GB" sz="4000" spc="-1" strike="noStrike">
              <a:latin typeface="Arial"/>
            </a:endParaRPr>
          </a:p>
          <a:p>
            <a:pPr>
              <a:lnSpc>
                <a:spcPct val="100000"/>
              </a:lnSpc>
              <a:spcBef>
                <a:spcPts val="479"/>
              </a:spcBef>
              <a:buNone/>
              <a:tabLst>
                <a:tab algn="l" pos="0"/>
              </a:tabLst>
            </a:pPr>
            <a:endParaRPr b="0" lang="en-GB" sz="4000" spc="-1" strike="noStrike">
              <a:latin typeface="Arial"/>
            </a:endParaRPr>
          </a:p>
          <a:p>
            <a:pPr>
              <a:lnSpc>
                <a:spcPct val="100000"/>
              </a:lnSpc>
              <a:spcBef>
                <a:spcPts val="479"/>
              </a:spcBef>
              <a:buNone/>
              <a:tabLst>
                <a:tab algn="l" pos="0"/>
              </a:tabLst>
            </a:pPr>
            <a:endParaRPr b="0" lang="en-GB" sz="3200" spc="-1" strike="noStrike">
              <a:latin typeface="Arial"/>
            </a:endParaRPr>
          </a:p>
        </p:txBody>
      </p:sp>
      <p:sp>
        <p:nvSpPr>
          <p:cNvPr id="136" name=""/>
          <p:cNvSpPr/>
          <p:nvPr/>
        </p:nvSpPr>
        <p:spPr>
          <a:xfrm>
            <a:off x="8280360" y="6460200"/>
            <a:ext cx="493200" cy="3416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GB" sz="1000" spc="-1" strike="noStrike">
                <a:solidFill>
                  <a:srgbClr val="ffffd7"/>
                </a:solidFill>
                <a:latin typeface="Arial"/>
                <a:ea typeface="DejaVu Sans"/>
              </a:rPr>
              <a:t>4/8</a:t>
            </a:r>
            <a:endParaRPr b="0" lang="en-GB" sz="10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137" name="PlaceHolder 1"/>
          <p:cNvSpPr>
            <a:spLocks noGrp="1"/>
          </p:cNvSpPr>
          <p:nvPr>
            <p:ph/>
          </p:nvPr>
        </p:nvSpPr>
        <p:spPr>
          <a:xfrm>
            <a:off x="180000" y="180000"/>
            <a:ext cx="8819640" cy="6479640"/>
          </a:xfrm>
          <a:prstGeom prst="rect">
            <a:avLst/>
          </a:prstGeom>
          <a:noFill/>
          <a:ln w="0">
            <a:noFill/>
          </a:ln>
        </p:spPr>
        <p:txBody>
          <a:bodyPr lIns="90000" rIns="90000" tIns="45000" bIns="45000" anchor="t">
            <a:noAutofit/>
          </a:bodyPr>
          <a:p>
            <a:pPr>
              <a:lnSpc>
                <a:spcPct val="100000"/>
              </a:lnSpc>
              <a:spcBef>
                <a:spcPts val="479"/>
              </a:spcBef>
              <a:buNone/>
              <a:tabLst>
                <a:tab algn="l" pos="0"/>
              </a:tabLst>
            </a:pP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Bless the Lord O my soul O my soul</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Worship His holy name</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Sing like never before O my soul</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I'll worship Your holy name</a:t>
            </a:r>
            <a:endParaRPr b="0" lang="en-GB" sz="4000" spc="-1" strike="noStrike">
              <a:latin typeface="Arial"/>
            </a:endParaRPr>
          </a:p>
          <a:p>
            <a:pPr>
              <a:lnSpc>
                <a:spcPct val="100000"/>
              </a:lnSpc>
              <a:spcBef>
                <a:spcPts val="479"/>
              </a:spcBef>
              <a:buNone/>
              <a:tabLst>
                <a:tab algn="l" pos="0"/>
              </a:tabLst>
            </a:pPr>
            <a:endParaRPr b="0" lang="en-GB" sz="4000" spc="-1" strike="noStrike">
              <a:latin typeface="Arial"/>
            </a:endParaRPr>
          </a:p>
          <a:p>
            <a:pPr>
              <a:lnSpc>
                <a:spcPct val="100000"/>
              </a:lnSpc>
              <a:spcBef>
                <a:spcPts val="479"/>
              </a:spcBef>
              <a:buNone/>
              <a:tabLst>
                <a:tab algn="l" pos="0"/>
              </a:tabLst>
            </a:pPr>
            <a:endParaRPr b="0" lang="en-GB" sz="3200" spc="-1" strike="noStrike">
              <a:latin typeface="Arial"/>
            </a:endParaRPr>
          </a:p>
        </p:txBody>
      </p:sp>
      <p:sp>
        <p:nvSpPr>
          <p:cNvPr id="138" name=""/>
          <p:cNvSpPr/>
          <p:nvPr/>
        </p:nvSpPr>
        <p:spPr>
          <a:xfrm>
            <a:off x="8280360" y="6460200"/>
            <a:ext cx="493200" cy="34164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GB" sz="1000" spc="-1" strike="noStrike">
                <a:solidFill>
                  <a:srgbClr val="ffffd7"/>
                </a:solidFill>
                <a:latin typeface="Arial"/>
                <a:ea typeface="DejaVu Sans"/>
              </a:rPr>
              <a:t>5/8</a:t>
            </a:r>
            <a:endParaRPr b="0" lang="en-GB" sz="10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339</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2024-09-20T18:31:46Z</dcterms:created>
  <dc:creator/>
  <dc:description/>
  <dc:language>en-GB</dc:language>
  <cp:lastModifiedBy>Wilfrid Kendall</cp:lastModifiedBy>
  <dcterms:modified xsi:type="dcterms:W3CDTF">2025-01-25T14:16:59Z</dcterms:modified>
  <cp:revision>62</cp:revision>
  <dc:subject/>
  <dc:title>0930 service 20 September 2024</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fontsize">
    <vt:lpwstr>40pt</vt:lpwstr>
  </property>
  <property fmtid="{D5CDD505-2E9C-101B-9397-08002B2CF9AE}" pid="4" name="header-includes">
    <vt:lpwstr/>
  </property>
  <property fmtid="{D5CDD505-2E9C-101B-9397-08002B2CF9AE}" pid="5" name="include-after">
    <vt:lpwstr/>
  </property>
  <property fmtid="{D5CDD505-2E9C-101B-9397-08002B2CF9AE}" pid="6" name="include-before">
    <vt:lpwstr/>
  </property>
  <property fmtid="{D5CDD505-2E9C-101B-9397-08002B2CF9AE}" pid="7" name="labels">
    <vt:lpwstr/>
  </property>
  <property fmtid="{D5CDD505-2E9C-101B-9397-08002B2CF9AE}" pid="8" name="mainfont">
    <vt:lpwstr>Calibri</vt:lpwstr>
  </property>
  <property fmtid="{D5CDD505-2E9C-101B-9397-08002B2CF9AE}" pid="9" name="toc-title">
    <vt:lpwstr>Table of contents</vt:lpwstr>
  </property>
</Properties>
</file>