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9.png" ContentType="image/png"/>
  <Override PartName="/ppt/media/image13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11.jpeg" ContentType="image/jpeg"/>
  <Override PartName="/ppt/media/image7.jpeg" ContentType="image/jpeg"/>
  <Override PartName="/ppt/media/image12.jpeg" ContentType="image/jpe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9144000" cy="6858000"/>
  <p:notesSz cx="7559675" cy="10691813"/>
  <p:custShowLst>
    <p:custShow name="New Custom Slide Show" id="0">
      <p:sldLst>
        <p:sld r:id="rId5"/>
        <p:sld r:id="rId6"/>
        <p:sld r:id="rId7"/>
        <p:sld r:id="rId8"/>
        <p:sld r:id="rId9"/>
        <p:sld r:id="rId10"/>
        <p:sld r:id="rId11"/>
        <p:sld r:id="rId12"/>
        <p:sld r:id="rId14"/>
        <p:sld r:id="rId15"/>
      </p:sldLst>
    </p:custShow>
  </p:custShow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B1D811A-8585-40BB-9C47-65A12EEF7F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2A98E0-943E-4EF0-B0E3-58739803976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5CF995-521F-4376-9AD5-FA202823855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28C95FE-4AAE-4B51-AB47-87F98FA2EE9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88E3E-6739-4687-8A82-0697FFF8294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48EB618-8669-4862-A647-D0B54900569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8D0BF0-3214-4749-BB62-BD38494EEA9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8BDEDB-C1D7-40C3-B81F-8EBB240AF81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564F42-8AC5-461B-8169-94FDAB7DA0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D2A7657-3008-40C9-8DF9-E7FCE15F032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574A56-10B1-4490-B41F-D3CA97834C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7972B01-0DA5-4C05-897A-25C5B27862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E5EAC0-02AC-4493-9254-60515C0BEBC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2996C3F-9754-4F8E-ACF9-C66706609AD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6AA563-659C-4F9C-9E2C-2E200A76857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03060C4-A263-4826-B026-D17CA8C0B4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9A1F755-C29E-4DD6-A909-D30F330B545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ADF89DE-BB53-4731-BC1E-CFBE1301CB8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1A59181-A77B-4363-8D7E-A832AB8008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5FA1730-75C1-4706-ADE8-C5492BB1A3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DAD6BF5-D43C-4EEB-8E1B-C6091A9E962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9901074-7517-48D8-84B1-B39446CEE24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EEC1AA-DF2B-4DB8-8BE3-625A8A872F7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47C5C6-060F-4819-A2C5-EBD93D953B9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5760F37-CA4F-42B0-A660-1FC2D5E23EF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85159B-4AD8-40A8-971E-06F590C220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0CF03DF-BE3C-46A4-8A4A-212925DA1F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2451478-0139-4287-B615-FBEB073BA4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93F1897-3489-4629-9A33-662A3DF48E3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99EA6C8-62A8-4418-8F8D-701A4D853F5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1EDBC62-BE2F-4F04-B0E1-60F3160BE2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44BDBAC-F94B-49A0-A14D-B7DE7D4FAEB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7F2C41-C9CF-42D8-ACDF-022ADD40684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E70F882-821D-43EA-85E0-1F9FD7C06FE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3A8D7-A5DD-4FCC-9A2E-207A3F029C8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GB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7DFA47E-1FE4-47AC-AC05-97518ADFCA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5800"/>
            <a:ext cx="28875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580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15EFEE7-CB30-41B6-85B5-E2064C18FB19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8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580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 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355800"/>
            <a:ext cx="288756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35580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C5FD741-9291-428F-935A-CE0D64257A11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9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355800"/>
            <a:ext cx="2125800" cy="357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029040" y="6356520"/>
            <a:ext cx="308052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458040" y="6356520"/>
            <a:ext cx="20516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757575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2C473105-8CC3-4B76-B123-1C87F27ACD2E}" type="slidenum">
              <a:rPr b="0" lang="en-US" sz="1200" spc="-1" strike="noStrike">
                <a:solidFill>
                  <a:srgbClr val="757575"/>
                </a:solidFill>
                <a:latin typeface="Arial"/>
                <a:ea typeface="Arial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628560" y="6356520"/>
            <a:ext cx="2051640" cy="3592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GB" sz="1400" spc="-1" strike="noStrike">
                <a:latin typeface="Times New Roman"/>
              </a:defRPr>
            </a:lvl1pPr>
          </a:lstStyle>
          <a:p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image" Target="../media/image14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ubTitle"/>
          </p:nvPr>
        </p:nvSpPr>
        <p:spPr>
          <a:xfrm>
            <a:off x="1371600" y="3885840"/>
            <a:ext cx="6392880" cy="174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2400"/>
            </a:br>
            <a:br>
              <a:rPr sz="2400"/>
            </a:br>
            <a:endParaRPr b="0" lang="en-GB" sz="2400" spc="-1" strike="noStrike"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3060000" y="5940000"/>
            <a:ext cx="3489120" cy="65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4000" spc="-1" strike="noStrike">
                <a:solidFill>
                  <a:srgbClr val="ffffd7"/>
                </a:solidFill>
                <a:latin typeface="Calibri"/>
                <a:ea typeface="DejaVu Sans"/>
              </a:rPr>
              <a:t>1 Cor 12:12-31a</a:t>
            </a:r>
            <a:endParaRPr b="0" lang="en-GB" sz="4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81;p 1" descr="A green background with text overlay&#10;&#10;Description automatically generated"/>
          <p:cNvPicPr/>
          <p:nvPr/>
        </p:nvPicPr>
        <p:blipFill>
          <a:blip r:embed="rId1"/>
          <a:stretch/>
        </p:blipFill>
        <p:spPr>
          <a:xfrm>
            <a:off x="0" y="0"/>
            <a:ext cx="9138240" cy="6852240"/>
          </a:xfrm>
          <a:prstGeom prst="rect">
            <a:avLst/>
          </a:prstGeom>
          <a:ln w="0">
            <a:noFill/>
          </a:ln>
        </p:spPr>
      </p:pic>
      <p:sp>
        <p:nvSpPr>
          <p:cNvPr id="149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Security Reminder!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valuables - please take your valuables (e.g. handbag) with you when you go forward to take Communion.   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Your children - please accompany your children if they need the toilet.   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1680" cy="1134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Notices: Keep in touch!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20000"/>
            <a:ext cx="8221680" cy="3056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Our newsletter: find it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on the HTC website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emailed out on request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printed at the back</a:t>
            </a:r>
            <a:endParaRPr b="0" lang="en-GB" sz="4000" spc="-1" strike="noStrike">
              <a:latin typeface="Arial"/>
            </a:endParaRPr>
          </a:p>
          <a:p>
            <a:pPr marL="523080" indent="-343080">
              <a:lnSpc>
                <a:spcPct val="100000"/>
              </a:lnSpc>
              <a:spcBef>
                <a:spcPts val="479"/>
              </a:spcBef>
              <a:buClr>
                <a:srgbClr val="ffffd7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4000" spc="-1" strike="noStrike">
                <a:solidFill>
                  <a:srgbClr val="fff5ce"/>
                </a:solidFill>
                <a:latin typeface="Calibri"/>
              </a:rPr>
              <a:t>Some details at QR-code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7" name="PlaceHolder 9"/>
          <p:cNvSpPr/>
          <p:nvPr/>
        </p:nvSpPr>
        <p:spPr>
          <a:xfrm>
            <a:off x="457560" y="4860000"/>
            <a:ext cx="8221680" cy="128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Contact</a:t>
            </a:r>
            <a:br>
              <a:rPr sz="4000"/>
            </a:br>
            <a:r>
              <a:rPr b="0" lang="en-US" sz="4000" spc="-1" strike="noStrike">
                <a:solidFill>
                  <a:srgbClr val="fff5ce"/>
                </a:solidFill>
                <a:latin typeface="Calibri"/>
                <a:ea typeface="DejaVu Sans"/>
              </a:rPr>
              <a:t>jimkendall@holytrinitycoventry.org.uk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2"/>
          <a:stretch/>
        </p:blipFill>
        <p:spPr>
          <a:xfrm>
            <a:off x="6300000" y="2880000"/>
            <a:ext cx="2519280" cy="25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1030 am 2</a:t>
            </a:r>
            <a:r>
              <a:rPr b="0" lang="en-US" sz="4000" spc="-1" strike="noStrike" baseline="33000">
                <a:solidFill>
                  <a:srgbClr val="ffe994"/>
                </a:solidFill>
                <a:latin typeface="Calibri"/>
              </a:rPr>
              <a:t>nd</a:t>
            </a: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 February: Candlemas service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bring a covered plate of finger food, to keep with you during the service, ready to share round afterwards, as we enjoy refreshments together.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Note, no nut products please!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2"/>
          <a:stretch/>
        </p:blipFill>
        <p:spPr>
          <a:xfrm>
            <a:off x="2141640" y="-11160"/>
            <a:ext cx="4847760" cy="6855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The Table is a place for students and young adults to gather as people of all languages and nations, around Jesus the only one to reconcile us to God and to one another.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We enjoy a meal, explore scriptures, and grow as apprentices of Jesus. </a:t>
            </a:r>
            <a:br>
              <a:rPr sz="4000"/>
            </a:b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Every Sunday, 1pm – 3pm, Trinity House (over footbridge to green doors).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2"/>
          <a:stretch/>
        </p:blipFill>
        <p:spPr>
          <a:xfrm>
            <a:off x="730800" y="1080000"/>
            <a:ext cx="7680600" cy="503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Coventry Foodbank – latest URGENT needs!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UHT Long Life Milk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Tea Bags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Coffee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Cooking Sauce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Jam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	</a:t>
            </a: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Instant Mash Potato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bf00"/>
                </a:solidFill>
                <a:latin typeface="Calibri"/>
              </a:rPr>
              <a:t>Dry Noodles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Please place in the Foodbank Collection Basket by the church’s Welcome Desk.  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Donated items must be long-dated and in good condition or will be thrown away.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/>
          </p:nvPr>
        </p:nvSpPr>
        <p:spPr>
          <a:xfrm>
            <a:off x="0" y="0"/>
            <a:ext cx="9177840" cy="62978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Notices: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bf00"/>
                </a:solidFill>
                <a:latin typeface="Calibri"/>
              </a:rPr>
              <a:t>Request: volunteers to prepare and serve tea + cake for this? Contact office if you can help!</a:t>
            </a:r>
            <a:endParaRPr b="0" lang="en-GB" sz="3600" spc="-1" strike="noStrike">
              <a:latin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4" name="" descr=""/>
          <p:cNvPicPr/>
          <p:nvPr/>
        </p:nvPicPr>
        <p:blipFill>
          <a:blip r:embed="rId2"/>
          <a:stretch/>
        </p:blipFill>
        <p:spPr>
          <a:xfrm>
            <a:off x="1818720" y="900000"/>
            <a:ext cx="5505480" cy="4130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/>
          </p:nvPr>
        </p:nvSpPr>
        <p:spPr>
          <a:xfrm>
            <a:off x="0" y="0"/>
            <a:ext cx="5038920" cy="6856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4000" spc="-1" strike="noStrike">
                <a:solidFill>
                  <a:srgbClr val="ffe994"/>
                </a:solidFill>
                <a:latin typeface="Calibri"/>
              </a:rPr>
              <a:t>Notices</a:t>
            </a:r>
            <a:endParaRPr b="0" lang="en-GB" sz="4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(a blast from the past):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ffe994"/>
                </a:solidFill>
                <a:latin typeface="Calibri"/>
              </a:rPr>
              <a:t>Long time ago, Sam and Sarah Mortimer worshipped with their children at HTC. They are now both ordained: Sam now licenced as assistant vicar in Bicester diocese.</a:t>
            </a:r>
            <a:endParaRPr b="0" lang="en-GB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endParaRPr b="0" lang="en-GB" sz="4000" spc="-1" strike="noStrike"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8280720" y="6460200"/>
            <a:ext cx="493200" cy="34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1000" spc="-1" strike="noStrike">
                <a:solidFill>
                  <a:srgbClr val="ffffd7"/>
                </a:solidFill>
                <a:latin typeface="Arial"/>
                <a:ea typeface="DejaVu Sans"/>
              </a:rPr>
              <a:t>B</a:t>
            </a:r>
            <a:endParaRPr b="0" lang="en-GB" sz="100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2"/>
          <a:stretch/>
        </p:blipFill>
        <p:spPr>
          <a:xfrm>
            <a:off x="5040000" y="1440000"/>
            <a:ext cx="3943800" cy="5258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advTm="5000" p14:dur="2000"/>
    </mc:Choice>
    <mc:Fallback>
      <p:transition spd="slow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2024-09-20T18:31:46Z</dcterms:created>
  <dc:creator/>
  <dc:description/>
  <dc:language>en-GB</dc:language>
  <cp:lastModifiedBy>Wilfrid Kendall</cp:lastModifiedBy>
  <dcterms:modified xsi:type="dcterms:W3CDTF">2025-01-24T11:26:14Z</dcterms:modified>
  <cp:revision>55</cp:revision>
  <dc:subject/>
  <dc:title>0930 service 20 September 2024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fontsize">
    <vt:lpwstr>40pt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mainfont">
    <vt:lpwstr>Calibri</vt:lpwstr>
  </property>
  <property fmtid="{D5CDD505-2E9C-101B-9397-08002B2CF9AE}" pid="9" name="toc-title">
    <vt:lpwstr>Table of contents</vt:lpwstr>
  </property>
</Properties>
</file>