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59.jpeg" ContentType="image/jpeg"/>
  <Override PartName="/ppt/media/image42.jpeg" ContentType="image/jpeg"/>
  <Override PartName="/ppt/media/image58.jpeg" ContentType="image/jpeg"/>
  <Override PartName="/ppt/media/image57.jpeg" ContentType="image/jpeg"/>
  <Override PartName="/ppt/media/image56.jpeg" ContentType="image/jpeg"/>
  <Override PartName="/ppt/media/image55.jpeg" ContentType="image/jpeg"/>
  <Override PartName="/ppt/media/image54.jpeg" ContentType="image/jpeg"/>
  <Override PartName="/ppt/media/image53.jpeg" ContentType="image/jpeg"/>
  <Override PartName="/ppt/media/image49.jpeg" ContentType="image/jpeg"/>
  <Override PartName="/ppt/media/image48.jpeg" ContentType="image/jpeg"/>
  <Override PartName="/ppt/media/image47.jpeg" ContentType="image/jpeg"/>
  <Override PartName="/ppt/media/image46.jpeg" ContentType="image/jpeg"/>
  <Override PartName="/ppt/media/image45.jpeg" ContentType="image/jpeg"/>
  <Override PartName="/ppt/media/image44.jpeg" ContentType="image/jpeg"/>
  <Override PartName="/ppt/media/image43.jpeg" ContentType="image/jpeg"/>
  <Override PartName="/ppt/media/image34.jpeg" ContentType="image/jpeg"/>
  <Override PartName="/ppt/media/image23.jpeg" ContentType="image/jpeg"/>
  <Override PartName="/ppt/media/image1.jpeg" ContentType="image/jpeg"/>
  <Override PartName="/ppt/media/image35.jpeg" ContentType="image/jpeg"/>
  <Override PartName="/ppt/media/image22.jpeg" ContentType="image/jpeg"/>
  <Override PartName="/ppt/media/image41.jpeg" ContentType="image/jpeg"/>
  <Override PartName="/ppt/media/image14.jpeg" ContentType="image/jpeg"/>
  <Override PartName="/ppt/media/image15.jpeg" ContentType="image/jpeg"/>
  <Override PartName="/ppt/media/image20.jpeg" ContentType="image/jpeg"/>
  <Override PartName="/ppt/media/image21.jpeg" ContentType="image/jpeg"/>
  <Override PartName="/ppt/media/image16.jpeg" ContentType="image/jpeg"/>
  <Override PartName="/ppt/media/image60.jpeg" ContentType="image/jpeg"/>
  <Override PartName="/ppt/media/image3.jpeg" ContentType="image/jpeg"/>
  <Override PartName="/ppt/media/image37.jpeg" ContentType="image/jpeg"/>
  <Override PartName="/ppt/media/image17.jpeg" ContentType="image/jpeg"/>
  <Override PartName="/ppt/media/image74.png" ContentType="image/png"/>
  <Override PartName="/ppt/media/image61.jpeg" ContentType="image/jpeg"/>
  <Override PartName="/ppt/media/image4.jpeg" ContentType="image/jpeg"/>
  <Override PartName="/ppt/media/image75.jpeg" ContentType="image/jpeg"/>
  <Override PartName="/ppt/media/image73.jpeg" ContentType="image/jpeg"/>
  <Override PartName="/ppt/media/image68.jpeg" ContentType="image/jpeg"/>
  <Override PartName="/ppt/media/image72.jpeg" ContentType="image/jpeg"/>
  <Override PartName="/ppt/media/image67.jpeg" ContentType="image/jpeg"/>
  <Override PartName="/ppt/media/image71.jpeg" ContentType="image/jpeg"/>
  <Override PartName="/ppt/media/image66.jpeg" ContentType="image/jpeg"/>
  <Override PartName="/ppt/media/image9.jpeg" ContentType="image/jpeg"/>
  <Override PartName="/ppt/media/image70.jpeg" ContentType="image/jpeg"/>
  <Override PartName="/ppt/media/image65.jpeg" ContentType="image/jpeg"/>
  <Override PartName="/ppt/media/image8.jpeg" ContentType="image/jpeg"/>
  <Override PartName="/ppt/media/image39.jpeg" ContentType="image/jpeg"/>
  <Override PartName="/ppt/media/image69.jpeg" ContentType="image/jpeg"/>
  <Override PartName="/ppt/media/image64.jpeg" ContentType="image/jpeg"/>
  <Override PartName="/ppt/media/image7.jpeg" ContentType="image/jpeg"/>
  <Override PartName="/ppt/media/image38.jpeg" ContentType="image/jpeg"/>
  <Override PartName="/ppt/media/image19.jpeg" ContentType="image/jpeg"/>
  <Override PartName="/ppt/media/image63.jpeg" ContentType="image/jpeg"/>
  <Override PartName="/ppt/media/image6.jpeg" ContentType="image/jpeg"/>
  <Override PartName="/ppt/media/image18.jpeg" ContentType="image/jpeg"/>
  <Override PartName="/ppt/media/image62.jpeg" ContentType="image/jpeg"/>
  <Override PartName="/ppt/media/image5.jpeg" ContentType="image/jpeg"/>
  <Override PartName="/ppt/media/image2.jpeg" ContentType="image/jpeg"/>
  <Override PartName="/ppt/media/image36.jpeg" ContentType="image/jpeg"/>
  <Override PartName="/ppt/media/image24.jpeg" ContentType="image/jpeg"/>
  <Override PartName="/ppt/media/image25.jpeg" ContentType="image/jpeg"/>
  <Override PartName="/ppt/media/image26.jpeg" ContentType="image/jpeg"/>
  <Override PartName="/ppt/media/image50.jpeg" ContentType="image/jpeg"/>
  <Override PartName="/ppt/media/image51.jpeg" ContentType="image/jpeg"/>
  <Override PartName="/ppt/media/image12.jpeg" ContentType="image/jpeg"/>
  <Override PartName="/ppt/media/image29.jpeg" ContentType="image/jpeg"/>
  <Override PartName="/ppt/media/image52.jpeg" ContentType="image/jpeg"/>
  <Override PartName="/ppt/media/image27.jpeg" ContentType="image/jpeg"/>
  <Override PartName="/ppt/media/image10.jpeg" ContentType="image/jpeg"/>
  <Override PartName="/ppt/media/image13.jpeg" ContentType="image/jpeg"/>
  <Override PartName="/ppt/media/image40.jpeg" ContentType="image/jpeg"/>
  <Override PartName="/ppt/media/image28.jpeg" ContentType="image/jpeg"/>
  <Override PartName="/ppt/media/image11.jpeg" ContentType="image/jpeg"/>
  <Override PartName="/ppt/media/image30.jpeg" ContentType="image/jpeg"/>
  <Override PartName="/ppt/media/image31.jpeg" ContentType="image/jpeg"/>
  <Override PartName="/ppt/media/image32.jpeg" ContentType="image/jpeg"/>
  <Override PartName="/ppt/media/image33.jpeg" ContentType="image/jpeg"/>
  <Override PartName="/ppt/presProps.xml" ContentType="application/vnd.openxmlformats-officedocument.presentationml.presPro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8.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25C9B5C-59B5-43AE-AC73-72B57BEBB47D}"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93EF1EF-9E45-4FFA-B805-C96CB1BE9B1A}"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C049204-CFB0-49F3-AD0A-4F75F02F7268}"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B7A6439-ACA0-4DFC-A517-31A6B9B194C5}"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5BE947E-78DA-40B4-9264-98846A92E721}"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F980B59-5113-4DC1-8C39-6267DAFA694E}"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1E03F98-2299-41B2-BCF1-61331A6A60EE}"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ACAD2D8-A247-487D-A172-789F7E096B98}"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8CBF36C-73CE-4B93-BB5A-49D7591EDE96}"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75DB333-64B3-4DBA-9B8E-693C929E19FA}"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8873297-40FA-4CB8-979A-986FF04EBA1B}"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1FA06B9-CADE-40B3-8363-73F5D3B67706}"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7C26A3F-46D1-441A-90B7-18FCDE836078}"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50B74D8-3A78-43D1-B36E-FE8760D46235}"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7B7E3B0-F069-4A07-AB3A-26093184AB8F}"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5B43D40-1335-469B-9508-C381E4377896}"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19EC654-C3E3-4396-B40C-2F9C2E7FC7C5}"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1867EFB-E0A2-4801-AD4C-962C5AC94699}"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107E752-59A1-490D-A78B-BE84BA2A16EB}"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961FE2D-6F38-47FA-8877-E873AF2CD6D6}"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9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53318C3-9674-4B38-8F59-BF0765318078}"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05F183E-E89C-4A59-9D6B-C4C49B2724F7}"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22522A8-28E2-47D6-A4E6-3E3AFD5E60B6}"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B70E6A6-4660-47A7-8A38-0EDB46E8695D}"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9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2DA5165-C6F8-431A-9699-D67840E6C784}"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0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0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C37535B-BC91-41CA-8EAE-2963ABA7620B}"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0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15E42DB-01B5-4630-8DF7-8CCAA9431711}"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52C0769-84A5-4701-8260-5B6F00546E9B}"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079396A-3CEC-4B54-9ED4-679C4CCBB456}" type="slidenum">
              <a:t>&lt;#&gt;</a:t>
            </a:fld>
          </a:p>
        </p:txBody>
      </p:sp>
      <p:sp>
        <p:nvSpPr>
          <p:cNvPr id="9" name="PlaceHolder 8"/>
          <p:cNvSpPr>
            <a:spLocks noGrp="1"/>
          </p:cNvSpPr>
          <p:nvPr>
            <p:ph type="dt" idx="9"/>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2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2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2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8831BD69-B892-4832-AF87-52A705DA1F4B}" type="slidenum">
              <a:t>&lt;#&gt;</a:t>
            </a:fld>
          </a:p>
        </p:txBody>
      </p:sp>
      <p:sp>
        <p:nvSpPr>
          <p:cNvPr id="11" name="PlaceHolder 10"/>
          <p:cNvSpPr>
            <a:spLocks noGrp="1"/>
          </p:cNvSpPr>
          <p:nvPr>
            <p:ph type="dt" idx="9"/>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E33BEE1-2A35-4D21-876F-5625F8607F06}"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7D5E14E-495B-4BFE-BFA8-4A178C52A630}"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FF4DE2F-EAEB-4862-BE96-E7E442E7EFFA}"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AEFA314-DCA7-47E7-B94F-C370EF480500}"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67B0422-977A-439D-AE76-69AC123E4920}"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CB5AE4-D210-40BF-AA34-D94749C90559}"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5800"/>
            <a:ext cx="2887560" cy="3571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1" name="PlaceHolder 2"/>
          <p:cNvSpPr>
            <a:spLocks noGrp="1"/>
          </p:cNvSpPr>
          <p:nvPr>
            <p:ph type="sldNum" idx="2"/>
          </p:nvPr>
        </p:nvSpPr>
        <p:spPr>
          <a:xfrm>
            <a:off x="6553080" y="6355800"/>
            <a:ext cx="2125800" cy="3571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8b8b8b"/>
                </a:solidFill>
                <a:latin typeface="Calibri"/>
              </a:defRPr>
            </a:lvl1pPr>
          </a:lstStyle>
          <a:p>
            <a:pPr algn="r">
              <a:lnSpc>
                <a:spcPct val="100000"/>
              </a:lnSpc>
              <a:buNone/>
            </a:pPr>
            <a:fld id="{15DF855C-5054-401C-81DD-424D12A2ED42}" type="slidenum">
              <a:rPr b="0" lang="en-US" sz="900" spc="-1" strike="noStrike">
                <a:solidFill>
                  <a:srgbClr val="8b8b8b"/>
                </a:solidFill>
                <a:latin typeface="Calibri"/>
              </a:rPr>
              <a:t>&lt;number&gt;</a:t>
            </a:fld>
            <a:endParaRPr b="0" lang="en-GB" sz="900" spc="-1" strike="noStrike">
              <a:latin typeface="Times New Roman"/>
            </a:endParaRPr>
          </a:p>
        </p:txBody>
      </p:sp>
      <p:sp>
        <p:nvSpPr>
          <p:cNvPr id="2" name="PlaceHolder 3"/>
          <p:cNvSpPr>
            <a:spLocks noGrp="1"/>
          </p:cNvSpPr>
          <p:nvPr>
            <p:ph type="dt" idx="3"/>
          </p:nvPr>
        </p:nvSpPr>
        <p:spPr>
          <a:xfrm>
            <a:off x="457200" y="6355800"/>
            <a:ext cx="2125800" cy="3571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5800"/>
            <a:ext cx="2887560" cy="3571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42" name="PlaceHolder 2"/>
          <p:cNvSpPr>
            <a:spLocks noGrp="1"/>
          </p:cNvSpPr>
          <p:nvPr>
            <p:ph type="sldNum" idx="5"/>
          </p:nvPr>
        </p:nvSpPr>
        <p:spPr>
          <a:xfrm>
            <a:off x="6553080" y="6355800"/>
            <a:ext cx="2125800" cy="3571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8b8b8b"/>
                </a:solidFill>
                <a:latin typeface="Calibri"/>
              </a:defRPr>
            </a:lvl1pPr>
          </a:lstStyle>
          <a:p>
            <a:pPr algn="r">
              <a:lnSpc>
                <a:spcPct val="100000"/>
              </a:lnSpc>
              <a:buNone/>
            </a:pPr>
            <a:fld id="{14F7A9AA-05C1-4970-88E4-1AC36E3B8386}" type="slidenum">
              <a:rPr b="0" lang="en-US" sz="900" spc="-1" strike="noStrike">
                <a:solidFill>
                  <a:srgbClr val="8b8b8b"/>
                </a:solidFill>
                <a:latin typeface="Calibri"/>
              </a:rPr>
              <a:t>&lt;number&gt;</a:t>
            </a:fld>
            <a:endParaRPr b="0" lang="en-GB" sz="900" spc="-1" strike="noStrike">
              <a:latin typeface="Times New Roman"/>
            </a:endParaRPr>
          </a:p>
        </p:txBody>
      </p:sp>
      <p:sp>
        <p:nvSpPr>
          <p:cNvPr id="43" name="PlaceHolder 3"/>
          <p:cNvSpPr>
            <a:spLocks noGrp="1"/>
          </p:cNvSpPr>
          <p:nvPr>
            <p:ph type="dt" idx="6"/>
          </p:nvPr>
        </p:nvSpPr>
        <p:spPr>
          <a:xfrm>
            <a:off x="457200" y="6355800"/>
            <a:ext cx="2125800" cy="3571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124080" y="6355800"/>
            <a:ext cx="2887560" cy="3571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83" name="PlaceHolder 2"/>
          <p:cNvSpPr>
            <a:spLocks noGrp="1"/>
          </p:cNvSpPr>
          <p:nvPr>
            <p:ph type="sldNum" idx="8"/>
          </p:nvPr>
        </p:nvSpPr>
        <p:spPr>
          <a:xfrm>
            <a:off x="6553080" y="6355800"/>
            <a:ext cx="2125800" cy="3571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8b8b8b"/>
                </a:solidFill>
                <a:latin typeface="Calibri"/>
              </a:defRPr>
            </a:lvl1pPr>
          </a:lstStyle>
          <a:p>
            <a:pPr algn="r">
              <a:lnSpc>
                <a:spcPct val="100000"/>
              </a:lnSpc>
              <a:buNone/>
            </a:pPr>
            <a:fld id="{748BB8BC-ADFA-41CE-AF7D-38847673B365}" type="slidenum">
              <a:rPr b="0" lang="en-US" sz="900" spc="-1" strike="noStrike">
                <a:solidFill>
                  <a:srgbClr val="8b8b8b"/>
                </a:solidFill>
                <a:latin typeface="Calibri"/>
              </a:rPr>
              <a:t>&lt;number&gt;</a:t>
            </a:fld>
            <a:endParaRPr b="0" lang="en-GB" sz="900" spc="-1" strike="noStrike">
              <a:latin typeface="Times New Roman"/>
            </a:endParaRPr>
          </a:p>
        </p:txBody>
      </p:sp>
      <p:sp>
        <p:nvSpPr>
          <p:cNvPr id="84" name="PlaceHolder 3"/>
          <p:cNvSpPr>
            <a:spLocks noGrp="1"/>
          </p:cNvSpPr>
          <p:nvPr>
            <p:ph type="dt" idx="9"/>
          </p:nvPr>
        </p:nvSpPr>
        <p:spPr>
          <a:xfrm>
            <a:off x="457200" y="6355800"/>
            <a:ext cx="2125800" cy="3571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8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55.jpe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56.jpe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57.jpe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58.jpe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60.jpe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6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63.jpe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64.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66.jpe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67.jpe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68.jpe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69.jpeg"/><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70.jpeg"/><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7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73.jpeg"/><Relationship Id="rId2" Type="http://schemas.openxmlformats.org/officeDocument/2006/relationships/image" Target="../media/image74.png"/><Relationship Id="rId3" Type="http://schemas.openxmlformats.org/officeDocument/2006/relationships/image" Target="../media/image75.jpe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3" name="PlaceHolder 1"/>
          <p:cNvSpPr>
            <a:spLocks noGrp="1"/>
          </p:cNvSpPr>
          <p:nvPr>
            <p:ph type="subTitle"/>
          </p:nvPr>
        </p:nvSpPr>
        <p:spPr>
          <a:xfrm>
            <a:off x="1371600" y="3885840"/>
            <a:ext cx="6392880" cy="1744200"/>
          </a:xfrm>
          <a:prstGeom prst="rect">
            <a:avLst/>
          </a:prstGeom>
          <a:noFill/>
          <a:ln w="0">
            <a:noFill/>
          </a:ln>
        </p:spPr>
        <p:txBody>
          <a:bodyPr lIns="0" rIns="0" tIns="0" bIns="0" anchor="t">
            <a:noAutofit/>
          </a:bodyPr>
          <a:p>
            <a:pPr algn="ctr">
              <a:lnSpc>
                <a:spcPct val="100000"/>
              </a:lnSpc>
              <a:spcBef>
                <a:spcPts val="479"/>
              </a:spcBef>
              <a:buNone/>
              <a:tabLst>
                <a:tab algn="l" pos="0"/>
              </a:tabLst>
            </a:pPr>
            <a:br>
              <a:rPr sz="2400"/>
            </a:br>
            <a:br>
              <a:rPr sz="2400"/>
            </a:br>
            <a:endParaRPr b="0" lang="en-GB" sz="2400" spc="-1" strike="noStrike">
              <a:latin typeface="Arial"/>
            </a:endParaRPr>
          </a:p>
        </p:txBody>
      </p:sp>
      <p:sp>
        <p:nvSpPr>
          <p:cNvPr id="124" name=""/>
          <p:cNvSpPr/>
          <p:nvPr/>
        </p:nvSpPr>
        <p:spPr>
          <a:xfrm>
            <a:off x="3060000" y="5940000"/>
            <a:ext cx="3489120" cy="652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ffd7"/>
                </a:solidFill>
                <a:latin typeface="Calibri"/>
                <a:ea typeface="DejaVu Sans"/>
              </a:rPr>
              <a:t>1 Cor 12:12-31a</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9"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on that day when my strength is failing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end draws near and my time has come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Still my soul will sing Your praise unending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Ten thousand years and then forevermore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40"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6/8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1"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42"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7/8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3"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Your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44"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8/8</a:t>
            </a:r>
            <a:endParaRPr b="0" lang="en-GB" sz="1000" spc="-1" strike="noStrike">
              <a:latin typeface="Arial"/>
            </a:endParaRPr>
          </a:p>
        </p:txBody>
      </p:sp>
      <p:sp>
        <p:nvSpPr>
          <p:cNvPr id="145" name=""/>
          <p:cNvSpPr/>
          <p:nvPr/>
        </p:nvSpPr>
        <p:spPr>
          <a:xfrm>
            <a:off x="135360" y="4860000"/>
            <a:ext cx="8864280" cy="179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800" spc="-1" strike="noStrike">
                <a:solidFill>
                  <a:srgbClr val="fff5ce"/>
                </a:solidFill>
                <a:latin typeface="Arial"/>
              </a:rPr>
              <a:t>Jonas Myrin, Matt Redman</a:t>
            </a:r>
            <a:endParaRPr b="0" lang="en-GB" sz="1800" spc="-1" strike="noStrike">
              <a:latin typeface="Arial"/>
            </a:endParaRPr>
          </a:p>
          <a:p>
            <a:pPr>
              <a:lnSpc>
                <a:spcPct val="100000"/>
              </a:lnSpc>
              <a:buNone/>
            </a:pPr>
            <a:r>
              <a:rPr b="0" lang="en-GB" sz="1800" spc="-1" strike="noStrike">
                <a:solidFill>
                  <a:srgbClr val="fff5ce"/>
                </a:solidFill>
                <a:latin typeface="Arial"/>
              </a:rPr>
              <a:t>CCLI Song #6016351</a:t>
            </a:r>
            <a:endParaRPr b="0" lang="en-GB" sz="1800" spc="-1" strike="noStrike">
              <a:latin typeface="Arial"/>
            </a:endParaRPr>
          </a:p>
          <a:p>
            <a:pPr>
              <a:lnSpc>
                <a:spcPct val="100000"/>
              </a:lnSpc>
              <a:buNone/>
            </a:pPr>
            <a:r>
              <a:rPr b="0" lang="en-GB" sz="1800" spc="-1" strike="noStrike">
                <a:solidFill>
                  <a:srgbClr val="fff5ce"/>
                </a:solidFill>
                <a:latin typeface="Arial"/>
              </a:rPr>
              <a:t>© 2011 Thankyou Music; Atlas Mountain Songs</a:t>
            </a:r>
            <a:endParaRPr b="0" lang="en-GB" sz="1800" spc="-1" strike="noStrike">
              <a:latin typeface="Arial"/>
            </a:endParaRPr>
          </a:p>
          <a:p>
            <a:pPr>
              <a:lnSpc>
                <a:spcPct val="100000"/>
              </a:lnSpc>
              <a:buNone/>
            </a:pPr>
            <a:r>
              <a:rPr b="0" lang="en-GB" sz="1800" spc="-1" strike="noStrike">
                <a:solidFill>
                  <a:srgbClr val="fff5ce"/>
                </a:solidFill>
                <a:latin typeface="Arial"/>
              </a:rPr>
              <a:t>For use solely with the SongSelect® Terms of Use.  All rights reserved. www.ccli.com</a:t>
            </a:r>
            <a:endParaRPr b="0" lang="en-GB" sz="1800" spc="-1" strike="noStrike">
              <a:latin typeface="Arial"/>
            </a:endParaRPr>
          </a:p>
          <a:p>
            <a:pPr>
              <a:lnSpc>
                <a:spcPct val="100000"/>
              </a:lnSpc>
              <a:buNone/>
            </a:pPr>
            <a:r>
              <a:rPr b="0" lang="en-GB" sz="1800" spc="-1" strike="noStrike">
                <a:solidFill>
                  <a:srgbClr val="fff5ce"/>
                </a:solidFill>
                <a:latin typeface="Arial"/>
              </a:rPr>
              <a:t>CCLI Licence No.2299</a:t>
            </a:r>
            <a:endParaRPr b="0" lang="en-GB" sz="1800" spc="-1" strike="noStrike">
              <a:latin typeface="Arial"/>
            </a:endParaRPr>
          </a:p>
          <a:p>
            <a:pPr>
              <a:lnSpc>
                <a:spcPct val="100000"/>
              </a:lnSpc>
              <a:buNone/>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Confession</a:t>
            </a:r>
            <a:endParaRPr b="0" lang="en-GB" sz="4000" spc="-1" strike="noStrike">
              <a:latin typeface="Arial"/>
            </a:endParaRPr>
          </a:p>
        </p:txBody>
      </p:sp>
      <p:sp>
        <p:nvSpPr>
          <p:cNvPr id="147" name="PlaceHolder 2"/>
          <p:cNvSpPr>
            <a:spLocks noGrp="1"/>
          </p:cNvSpPr>
          <p:nvPr>
            <p:ph/>
          </p:nvPr>
        </p:nvSpPr>
        <p:spPr>
          <a:xfrm>
            <a:off x="457200" y="1600200"/>
            <a:ext cx="8221680" cy="3258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Jesus says, ‘Repent, for the kingdom of heaven is close at hand.’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So let us turn away from sin and turn to Christ, confessing our sins in penitence and faith. </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
        <p:nvSpPr>
          <p:cNvPr id="148" name="PlaceHolder 11"/>
          <p:cNvSpPr/>
          <p:nvPr/>
        </p:nvSpPr>
        <p:spPr>
          <a:xfrm>
            <a:off x="417240" y="5040000"/>
            <a:ext cx="8221680" cy="14389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ea typeface="DejaVu Sans"/>
              </a:rPr>
              <a:t>cf Matthew 4.17</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9" name="PlaceHolder 1"/>
          <p:cNvSpPr>
            <a:spLocks noGrp="1"/>
          </p:cNvSpPr>
          <p:nvPr>
            <p:ph/>
          </p:nvPr>
        </p:nvSpPr>
        <p:spPr>
          <a:xfrm>
            <a:off x="457200" y="1600200"/>
            <a:ext cx="8221680" cy="3258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kingdom is yours,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but we turn away from your just rule: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Lord, have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bf00"/>
                </a:solidFill>
                <a:latin typeface="Calibri"/>
              </a:rPr>
              <a:t>Lord, have mercy.</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0" name="PlaceHolder 1"/>
          <p:cNvSpPr>
            <a:spLocks noGrp="1"/>
          </p:cNvSpPr>
          <p:nvPr>
            <p:ph/>
          </p:nvPr>
        </p:nvSpPr>
        <p:spPr>
          <a:xfrm>
            <a:off x="457200" y="1600200"/>
            <a:ext cx="8221680" cy="3258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power is yours,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but we trust in our own power and strength: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Christ, have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bf00"/>
                </a:solidFill>
                <a:latin typeface="Calibri"/>
              </a:rPr>
              <a:t>Christ, have mercy.</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1" name="PlaceHolder 1"/>
          <p:cNvSpPr>
            <a:spLocks noGrp="1"/>
          </p:cNvSpPr>
          <p:nvPr>
            <p:ph/>
          </p:nvPr>
        </p:nvSpPr>
        <p:spPr>
          <a:xfrm>
            <a:off x="457200" y="1600200"/>
            <a:ext cx="8221680" cy="3258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glory is yours,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but we fall short of the glory of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Lord, have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bf00"/>
                </a:solidFill>
                <a:latin typeface="Calibri"/>
              </a:rPr>
              <a:t>Lord, have mercy.</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2" name=""/>
          <p:cNvSpPr/>
          <p:nvPr/>
        </p:nvSpPr>
        <p:spPr>
          <a:xfrm>
            <a:off x="680760" y="1871640"/>
            <a:ext cx="8318160" cy="312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e994"/>
                </a:solidFill>
                <a:latin typeface="Calibri"/>
                <a:ea typeface="DejaVu Sans"/>
              </a:rPr>
              <a:t>May almighty God have mercy on us,</a:t>
            </a:r>
            <a:endParaRPr b="0" lang="en-GB" sz="4000" spc="-1" strike="noStrike">
              <a:latin typeface="Arial"/>
            </a:endParaRPr>
          </a:p>
          <a:p>
            <a:pPr>
              <a:lnSpc>
                <a:spcPct val="100000"/>
              </a:lnSpc>
              <a:buNone/>
            </a:pPr>
            <a:r>
              <a:rPr b="0" lang="en-GB" sz="4000" spc="-1" strike="noStrike">
                <a:solidFill>
                  <a:srgbClr val="ffe994"/>
                </a:solidFill>
                <a:latin typeface="Calibri"/>
                <a:ea typeface="DejaVu Sans"/>
              </a:rPr>
              <a:t>forgive us our sins,</a:t>
            </a:r>
            <a:endParaRPr b="0" lang="en-GB" sz="4000" spc="-1" strike="noStrike">
              <a:latin typeface="Arial"/>
            </a:endParaRPr>
          </a:p>
          <a:p>
            <a:pPr>
              <a:lnSpc>
                <a:spcPct val="100000"/>
              </a:lnSpc>
              <a:buNone/>
            </a:pPr>
            <a:r>
              <a:rPr b="0" lang="en-GB" sz="4000" spc="-1" strike="noStrike">
                <a:solidFill>
                  <a:srgbClr val="ffe994"/>
                </a:solidFill>
                <a:latin typeface="Calibri"/>
                <a:ea typeface="DejaVu Sans"/>
              </a:rPr>
              <a:t>and bring us to everlasting life,</a:t>
            </a:r>
            <a:endParaRPr b="0" lang="en-GB" sz="4000" spc="-1" strike="noStrike">
              <a:latin typeface="Arial"/>
            </a:endParaRPr>
          </a:p>
          <a:p>
            <a:pPr>
              <a:lnSpc>
                <a:spcPct val="100000"/>
              </a:lnSpc>
              <a:buNone/>
            </a:pPr>
            <a:r>
              <a:rPr b="0" lang="en-GB" sz="4000" spc="-1" strike="noStrike">
                <a:solidFill>
                  <a:srgbClr val="ffe994"/>
                </a:solidFill>
                <a:latin typeface="Calibri"/>
                <a:ea typeface="DejaVu Sans"/>
              </a:rPr>
              <a:t>through Jesus Christ our Lord.</a:t>
            </a:r>
            <a:endParaRPr b="0" lang="en-GB" sz="4000" spc="-1" strike="noStrike">
              <a:latin typeface="Arial"/>
            </a:endParaRPr>
          </a:p>
          <a:p>
            <a:pPr>
              <a:lnSpc>
                <a:spcPct val="100000"/>
              </a:lnSpc>
              <a:buNone/>
            </a:pPr>
            <a:endParaRPr b="0" lang="en-GB" sz="4000" spc="-1" strike="noStrike">
              <a:latin typeface="Arial"/>
            </a:endParaRPr>
          </a:p>
          <a:p>
            <a:pPr>
              <a:lnSpc>
                <a:spcPct val="100000"/>
              </a:lnSpc>
              <a:buNone/>
            </a:pPr>
            <a:r>
              <a:rPr b="1" lang="en-GB" sz="4000" spc="-1" strike="noStrike">
                <a:solidFill>
                  <a:srgbClr val="ffbf00"/>
                </a:solidFill>
                <a:latin typeface="Calibri"/>
                <a:ea typeface="DejaVu Sans"/>
              </a:rPr>
              <a:t>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0" y="0"/>
            <a:ext cx="91432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2:  Come, now is the time to worship</a:t>
            </a:r>
            <a:endParaRPr b="0" lang="en-GB" sz="4000" spc="-1" strike="noStrike">
              <a:latin typeface="Arial"/>
            </a:endParaRPr>
          </a:p>
        </p:txBody>
      </p:sp>
      <p:sp>
        <p:nvSpPr>
          <p:cNvPr id="154" name="PlaceHolder 2"/>
          <p:cNvSpPr>
            <a:spLocks noGrp="1"/>
          </p:cNvSpPr>
          <p:nvPr>
            <p:ph/>
          </p:nvPr>
        </p:nvSpPr>
        <p:spPr>
          <a:xfrm>
            <a:off x="180000" y="1135080"/>
            <a:ext cx="881964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Come now is the time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now is the time to give your heart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before your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55" name=""/>
          <p:cNvSpPr/>
          <p:nvPr/>
        </p:nvSpPr>
        <p:spPr>
          <a:xfrm>
            <a:off x="828072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1/5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6" name="PlaceHolder 1"/>
          <p:cNvSpPr>
            <a:spLocks noGrp="1"/>
          </p:cNvSpPr>
          <p:nvPr>
            <p:ph/>
          </p:nvPr>
        </p:nvSpPr>
        <p:spPr>
          <a:xfrm>
            <a:off x="180000" y="1135080"/>
            <a:ext cx="881964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One day every tongue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Will confess You are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One day every knee will bow</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Still the greatest treasure remains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those who gladly choose You now</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57" name=""/>
          <p:cNvSpPr/>
          <p:nvPr/>
        </p:nvSpPr>
        <p:spPr>
          <a:xfrm>
            <a:off x="828072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2/5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5" name="PlaceHolder 1"/>
          <p:cNvSpPr>
            <a:spLocks noGrp="1"/>
          </p:cNvSpPr>
          <p:nvPr>
            <p:ph/>
          </p:nvPr>
        </p:nvSpPr>
        <p:spPr>
          <a:xfrm>
            <a:off x="360000" y="180000"/>
            <a:ext cx="8538120" cy="62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GB" sz="3600" spc="-1" strike="noStrike">
                <a:solidFill>
                  <a:srgbClr val="fff5ce"/>
                </a:solidFill>
                <a:latin typeface="Arial"/>
              </a:rPr>
              <a:t>Leader:</a:t>
            </a:r>
            <a:r>
              <a:rPr b="0" lang="en-GB" sz="3600" spc="-1" strike="noStrike">
                <a:solidFill>
                  <a:srgbClr val="ffe994"/>
                </a:solidFill>
                <a:latin typeface="Arial"/>
              </a:rPr>
              <a:t>    Wilfrid K. </a:t>
            </a:r>
            <a:r>
              <a:rPr b="0" lang="en-GB" sz="3600" spc="-1" strike="noStrike">
                <a:solidFill>
                  <a:srgbClr val="fff5ce"/>
                </a:solidFill>
                <a:latin typeface="Arial"/>
              </a:rPr>
              <a:t>(Reader)</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Talk:</a:t>
            </a:r>
            <a:r>
              <a:rPr b="0" lang="en-GB" sz="3600" spc="-1" strike="noStrike">
                <a:solidFill>
                  <a:srgbClr val="ffe994"/>
                </a:solidFill>
                <a:latin typeface="Arial"/>
              </a:rPr>
              <a:t>         Rev Richard Hibbert </a:t>
            </a:r>
            <a:r>
              <a:rPr b="0" lang="en-GB" sz="3600" spc="-1" strike="noStrike">
                <a:solidFill>
                  <a:srgbClr val="fff5ce"/>
                </a:solidFill>
                <a:latin typeface="Arial"/>
              </a:rPr>
              <a:t>(Vicar)</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Prayers:</a:t>
            </a:r>
            <a:r>
              <a:rPr b="0" lang="en-GB" sz="3600" spc="-1" strike="noStrike">
                <a:solidFill>
                  <a:srgbClr val="ffe994"/>
                </a:solidFill>
                <a:latin typeface="Arial"/>
              </a:rPr>
              <a:t>   Anand S.</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Reading:</a:t>
            </a:r>
            <a:r>
              <a:rPr b="0" lang="en-GB" sz="3600" spc="-1" strike="noStrike">
                <a:solidFill>
                  <a:srgbClr val="ffe994"/>
                </a:solidFill>
                <a:latin typeface="Arial"/>
              </a:rPr>
              <a:t>  Michael G.</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Music:</a:t>
            </a:r>
            <a:r>
              <a:rPr b="0" lang="en-GB" sz="3600" spc="-1" strike="noStrike">
                <a:solidFill>
                  <a:srgbClr val="ffe994"/>
                </a:solidFill>
                <a:latin typeface="Arial"/>
              </a:rPr>
              <a:t>      Alex Norman, Kathryn, Alison, </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e994"/>
                </a:solidFill>
                <a:latin typeface="Arial"/>
              </a:rPr>
              <a:t> Anand + Rob</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Laptop:</a:t>
            </a:r>
            <a:r>
              <a:rPr b="0" lang="en-GB" sz="3600" spc="-1" strike="noStrike">
                <a:solidFill>
                  <a:srgbClr val="ffe994"/>
                </a:solidFill>
                <a:latin typeface="Arial"/>
              </a:rPr>
              <a:t>     Salomon </a:t>
            </a:r>
            <a:r>
              <a:rPr b="0" lang="en-GB" sz="3600" spc="-1" strike="noStrike">
                <a:solidFill>
                  <a:srgbClr val="ffe994"/>
                </a:solidFill>
                <a:latin typeface="Arial"/>
              </a:rPr>
              <a:t>	</a:t>
            </a:r>
            <a:r>
              <a:rPr b="0" lang="en-GB" sz="3600" spc="-1" strike="noStrike">
                <a:solidFill>
                  <a:srgbClr val="fff5ce"/>
                </a:solidFill>
                <a:latin typeface="Arial"/>
              </a:rPr>
              <a:t>PA:</a:t>
            </a:r>
            <a:r>
              <a:rPr b="0" lang="en-GB" sz="3600" spc="-1" strike="noStrike">
                <a:solidFill>
                  <a:srgbClr val="ffe994"/>
                </a:solidFill>
                <a:latin typeface="Arial"/>
              </a:rPr>
              <a:t>      Mike D.</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Overseer:</a:t>
            </a:r>
            <a:r>
              <a:rPr b="0" lang="en-GB" sz="3600" spc="-1" strike="noStrike">
                <a:solidFill>
                  <a:srgbClr val="ffe994"/>
                </a:solidFill>
                <a:latin typeface="Arial"/>
              </a:rPr>
              <a:t> Nick J.</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f5ce"/>
                </a:solidFill>
                <a:latin typeface="Arial"/>
              </a:rPr>
              <a:t>Livestr:</a:t>
            </a:r>
            <a:r>
              <a:rPr b="0" lang="en-GB" sz="3600" spc="-1" strike="noStrike">
                <a:solidFill>
                  <a:srgbClr val="ffe994"/>
                </a:solidFill>
                <a:latin typeface="Arial"/>
              </a:rPr>
              <a:t> Anita D.</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Welcome:</a:t>
            </a:r>
            <a:r>
              <a:rPr b="0" lang="en-GB" sz="3600" spc="-1" strike="noStrike">
                <a:solidFill>
                  <a:srgbClr val="ffe994"/>
                </a:solidFill>
                <a:latin typeface="Arial"/>
              </a:rPr>
              <a:t> Kaye + Chris</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Breakfast:</a:t>
            </a:r>
            <a:r>
              <a:rPr b="0" lang="en-GB" sz="3600" spc="-1" strike="noStrike">
                <a:solidFill>
                  <a:srgbClr val="ffe994"/>
                </a:solidFill>
                <a:latin typeface="Arial"/>
              </a:rPr>
              <a:t> Sam + Jean</a:t>
            </a:r>
            <a:endParaRPr b="0" lang="en-GB" sz="3600" spc="-1" strike="noStrike">
              <a:latin typeface="Arial"/>
            </a:endParaRPr>
          </a:p>
          <a:p>
            <a:pPr>
              <a:lnSpc>
                <a:spcPct val="100000"/>
              </a:lnSpc>
              <a:spcBef>
                <a:spcPts val="479"/>
              </a:spcBef>
              <a:buNone/>
              <a:tabLst>
                <a:tab algn="l" pos="0"/>
              </a:tabLst>
            </a:pPr>
            <a:endParaRPr b="0" lang="en-GB"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8" name="PlaceHolder 1"/>
          <p:cNvSpPr>
            <a:spLocks noGrp="1"/>
          </p:cNvSpPr>
          <p:nvPr>
            <p:ph/>
          </p:nvPr>
        </p:nvSpPr>
        <p:spPr>
          <a:xfrm>
            <a:off x="180000" y="1135080"/>
            <a:ext cx="881964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Come now is the time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now is the time to give your heart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before your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59" name=""/>
          <p:cNvSpPr/>
          <p:nvPr/>
        </p:nvSpPr>
        <p:spPr>
          <a:xfrm>
            <a:off x="828072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3/5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0" name="PlaceHolder 1"/>
          <p:cNvSpPr>
            <a:spLocks noGrp="1"/>
          </p:cNvSpPr>
          <p:nvPr>
            <p:ph/>
          </p:nvPr>
        </p:nvSpPr>
        <p:spPr>
          <a:xfrm>
            <a:off x="180000" y="1135080"/>
            <a:ext cx="881964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Willingly we choose to surrender our lives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Willingly our knees will bow</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With all our heart soul mind and strength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We gladly choose You now</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61" name=""/>
          <p:cNvSpPr/>
          <p:nvPr/>
        </p:nvSpPr>
        <p:spPr>
          <a:xfrm>
            <a:off x="828072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4/5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2" name="PlaceHolder 1"/>
          <p:cNvSpPr>
            <a:spLocks noGrp="1"/>
          </p:cNvSpPr>
          <p:nvPr>
            <p:ph/>
          </p:nvPr>
        </p:nvSpPr>
        <p:spPr>
          <a:xfrm>
            <a:off x="180000" y="1135080"/>
            <a:ext cx="881964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Come now is the time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now is the time to give your heart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before your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63" name="PlaceHolder 17"/>
          <p:cNvSpPr/>
          <p:nvPr/>
        </p:nvSpPr>
        <p:spPr>
          <a:xfrm>
            <a:off x="180000" y="5040000"/>
            <a:ext cx="8819640" cy="14904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e994"/>
                </a:solidFill>
                <a:latin typeface="Calibri"/>
              </a:rPr>
              <a:t>Brian Doerksen</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CCLI Song #2430948</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 1998 Vineyard Songs (UK/Eire)</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For use solely with the SongSelect® Terms of Use.  All rights reserved. www.ccli.com</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CCLI Licence No.2299</a:t>
            </a:r>
            <a:endParaRPr b="0" lang="en-GB" sz="1200" spc="-1" strike="noStrike">
              <a:latin typeface="Arial"/>
            </a:endParaRPr>
          </a:p>
        </p:txBody>
      </p:sp>
      <p:sp>
        <p:nvSpPr>
          <p:cNvPr id="164" name=""/>
          <p:cNvSpPr/>
          <p:nvPr/>
        </p:nvSpPr>
        <p:spPr>
          <a:xfrm>
            <a:off x="828072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5/5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Sticky question</a:t>
            </a:r>
            <a:endParaRPr b="0" lang="en-GB" sz="4000" spc="-1" strike="noStrike">
              <a:latin typeface="Arial"/>
            </a:endParaRPr>
          </a:p>
        </p:txBody>
      </p:sp>
      <p:sp>
        <p:nvSpPr>
          <p:cNvPr id="166" name="PlaceHolder 2"/>
          <p:cNvSpPr>
            <a:spLocks noGrp="1"/>
          </p:cNvSpPr>
          <p:nvPr>
            <p:ph/>
          </p:nvPr>
        </p:nvSpPr>
        <p:spPr>
          <a:xfrm>
            <a:off x="457200" y="1348200"/>
            <a:ext cx="8221680" cy="98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f5ce"/>
                </a:solidFill>
                <a:latin typeface="Calibri"/>
              </a:rPr>
              <a:t>What is one of your favourite walks?</a:t>
            </a:r>
            <a:endParaRPr b="0" lang="en-GB" sz="4000" spc="-1" strike="noStrike">
              <a:latin typeface="Arial"/>
            </a:endParaRPr>
          </a:p>
        </p:txBody>
      </p:sp>
      <p:sp>
        <p:nvSpPr>
          <p:cNvPr id="167" name=""/>
          <p:cNvSpPr/>
          <p:nvPr/>
        </p:nvSpPr>
        <p:spPr>
          <a:xfrm>
            <a:off x="2099880" y="6120000"/>
            <a:ext cx="6430680" cy="717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200" spc="-1" strike="noStrike">
                <a:solidFill>
                  <a:srgbClr val="ffff00"/>
                </a:solidFill>
                <a:latin typeface="Arial"/>
                <a:ea typeface="DejaVu Sans"/>
              </a:rPr>
              <a:t>© Copyright Dominic Dawn Harry and Jacob Paterson </a:t>
            </a:r>
            <a:endParaRPr b="0" lang="en-GB" sz="1200" spc="-1" strike="noStrike">
              <a:latin typeface="Arial"/>
            </a:endParaRPr>
          </a:p>
          <a:p>
            <a:pPr>
              <a:lnSpc>
                <a:spcPct val="100000"/>
              </a:lnSpc>
              <a:buNone/>
            </a:pPr>
            <a:r>
              <a:rPr b="0" lang="en-GB" sz="1200" spc="-1" strike="noStrike">
                <a:solidFill>
                  <a:srgbClr val="ffff00"/>
                </a:solidFill>
                <a:latin typeface="Arial"/>
                <a:ea typeface="DejaVu Sans"/>
              </a:rPr>
              <a:t>and licensed for reuse under this Creative Commons Licence.</a:t>
            </a:r>
            <a:endParaRPr b="0" lang="en-GB" sz="1200" spc="-1" strike="noStrike">
              <a:latin typeface="Arial"/>
            </a:endParaRPr>
          </a:p>
          <a:p>
            <a:pPr>
              <a:lnSpc>
                <a:spcPct val="100000"/>
              </a:lnSpc>
              <a:buNone/>
            </a:pPr>
            <a:r>
              <a:rPr b="0" lang="en-GB" sz="1200" spc="-1" strike="noStrike">
                <a:solidFill>
                  <a:srgbClr val="ffff00"/>
                </a:solidFill>
                <a:latin typeface="Arial"/>
                <a:ea typeface="DejaVu Sans"/>
              </a:rPr>
              <a:t>https://www.geograph.org.uk/photo/122085</a:t>
            </a:r>
            <a:endParaRPr b="0" lang="en-GB" sz="1200" spc="-1" strike="noStrike">
              <a:latin typeface="Arial"/>
            </a:endParaRPr>
          </a:p>
          <a:p>
            <a:pPr>
              <a:lnSpc>
                <a:spcPct val="100000"/>
              </a:lnSpc>
              <a:buNone/>
            </a:pPr>
            <a:endParaRPr b="0" lang="en-GB" sz="1200" spc="-1" strike="noStrike">
              <a:latin typeface="Arial"/>
            </a:endParaRPr>
          </a:p>
        </p:txBody>
      </p:sp>
      <p:pic>
        <p:nvPicPr>
          <p:cNvPr id="168" name="" descr=""/>
          <p:cNvPicPr/>
          <p:nvPr/>
        </p:nvPicPr>
        <p:blipFill>
          <a:blip r:embed="rId2"/>
          <a:stretch/>
        </p:blipFill>
        <p:spPr>
          <a:xfrm>
            <a:off x="2099880" y="2340000"/>
            <a:ext cx="4942440" cy="36676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Notices: Keep in touch!</a:t>
            </a:r>
            <a:endParaRPr b="0" lang="en-GB" sz="4000" spc="-1" strike="noStrike">
              <a:latin typeface="Arial"/>
            </a:endParaRPr>
          </a:p>
        </p:txBody>
      </p:sp>
      <p:sp>
        <p:nvSpPr>
          <p:cNvPr id="170" name="PlaceHolder 3"/>
          <p:cNvSpPr/>
          <p:nvPr/>
        </p:nvSpPr>
        <p:spPr>
          <a:xfrm>
            <a:off x="457560" y="4860000"/>
            <a:ext cx="8221680" cy="12891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br>
              <a:rPr sz="4000"/>
            </a:br>
            <a:r>
              <a:rPr b="0" lang="en-US" sz="4000" spc="-1" strike="noStrike">
                <a:solidFill>
                  <a:srgbClr val="fff5ce"/>
                </a:solidFill>
                <a:latin typeface="Calibri"/>
                <a:ea typeface="DejaVu Sans"/>
              </a:rPr>
              <a:t>Contact</a:t>
            </a:r>
            <a:br>
              <a:rPr sz="4000"/>
            </a:br>
            <a:r>
              <a:rPr b="0" lang="en-US" sz="4000" spc="-1" strike="noStrike">
                <a:solidFill>
                  <a:srgbClr val="fff5ce"/>
                </a:solidFill>
                <a:latin typeface="Calibri"/>
                <a:ea typeface="DejaVu Sans"/>
              </a:rPr>
              <a:t>jimkendall@holytrinitycoventry.org.uk</a:t>
            </a:r>
            <a:endParaRPr b="0" lang="en-GB" sz="4000" spc="-1" strike="noStrike">
              <a:latin typeface="Arial"/>
            </a:endParaRPr>
          </a:p>
        </p:txBody>
      </p:sp>
      <p:pic>
        <p:nvPicPr>
          <p:cNvPr id="171" name="" descr=""/>
          <p:cNvPicPr/>
          <p:nvPr/>
        </p:nvPicPr>
        <p:blipFill>
          <a:blip r:embed="rId2"/>
          <a:stretch/>
        </p:blipFill>
        <p:spPr>
          <a:xfrm>
            <a:off x="6300360" y="2880360"/>
            <a:ext cx="2517840" cy="2517840"/>
          </a:xfrm>
          <a:prstGeom prst="rect">
            <a:avLst/>
          </a:prstGeom>
          <a:ln w="0">
            <a:noFill/>
          </a:ln>
        </p:spPr>
      </p:pic>
      <p:sp>
        <p:nvSpPr>
          <p:cNvPr id="172" name="PlaceHolder 6"/>
          <p:cNvSpPr/>
          <p:nvPr/>
        </p:nvSpPr>
        <p:spPr>
          <a:xfrm>
            <a:off x="457560" y="1732320"/>
            <a:ext cx="8220240" cy="3055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f5ce"/>
                </a:solidFill>
                <a:latin typeface="Calibri"/>
                <a:ea typeface="DejaVu Sans"/>
              </a:rPr>
              <a:t>Our newsletter: find it</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on the HTC website</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emailed out on request</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printed at the back</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Some details at QR-code</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3" name="PlaceHolder 1"/>
          <p:cNvSpPr>
            <a:spLocks noGrp="1"/>
          </p:cNvSpPr>
          <p:nvPr>
            <p:ph/>
          </p:nvPr>
        </p:nvSpPr>
        <p:spPr>
          <a:xfrm>
            <a:off x="0" y="0"/>
            <a:ext cx="9177120" cy="62971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Notices:</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3600" spc="-1" strike="noStrike">
                <a:solidFill>
                  <a:srgbClr val="ffbf00"/>
                </a:solidFill>
                <a:latin typeface="Calibri"/>
              </a:rPr>
              <a:t>Request: volunteers to prepare and serve tea + cake for this? Contact office if you can help!</a:t>
            </a:r>
            <a:endParaRPr b="0" lang="en-GB" sz="3600" spc="-1" strike="noStrike">
              <a:latin typeface="Arial"/>
            </a:endParaRPr>
          </a:p>
        </p:txBody>
      </p:sp>
      <p:sp>
        <p:nvSpPr>
          <p:cNvPr id="174" name=""/>
          <p:cNvSpPr/>
          <p:nvPr/>
        </p:nvSpPr>
        <p:spPr>
          <a:xfrm>
            <a:off x="8280720" y="6460200"/>
            <a:ext cx="492480" cy="340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B</a:t>
            </a:r>
            <a:endParaRPr b="0" lang="en-GB" sz="1000" spc="-1" strike="noStrike">
              <a:latin typeface="Arial"/>
            </a:endParaRPr>
          </a:p>
        </p:txBody>
      </p:sp>
      <p:pic>
        <p:nvPicPr>
          <p:cNvPr id="175" name="" descr=""/>
          <p:cNvPicPr/>
          <p:nvPr/>
        </p:nvPicPr>
        <p:blipFill>
          <a:blip r:embed="rId2"/>
          <a:stretch/>
        </p:blipFill>
        <p:spPr>
          <a:xfrm>
            <a:off x="1818720" y="900000"/>
            <a:ext cx="5504760" cy="4129560"/>
          </a:xfrm>
          <a:prstGeom prst="rect">
            <a:avLst/>
          </a:prstGeom>
          <a:ln w="0">
            <a:noFill/>
          </a:ln>
        </p:spPr>
      </p:pic>
    </p:spTree>
  </p:cSld>
  <mc:AlternateContent>
    <mc:Choice Requires="p14">
      <p:transition spd="slow" advTm="5000" p14:dur="2000"/>
    </mc:Choice>
    <mc:Fallback>
      <p:transition spd="slow" advTm="5000"/>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320"/>
            <a:ext cx="8221680" cy="6159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Creed</a:t>
            </a:r>
            <a:endParaRPr b="0" lang="en-GB" sz="4000" spc="-1" strike="noStrike">
              <a:latin typeface="Arial"/>
            </a:endParaRPr>
          </a:p>
        </p:txBody>
      </p:sp>
      <p:sp>
        <p:nvSpPr>
          <p:cNvPr id="177" name="PlaceHolder 2"/>
          <p:cNvSpPr>
            <a:spLocks noGrp="1"/>
          </p:cNvSpPr>
          <p:nvPr>
            <p:ph/>
          </p:nvPr>
        </p:nvSpPr>
        <p:spPr>
          <a:xfrm>
            <a:off x="457200" y="120420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Do you believe and trust in God the Father,</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source of all being and life,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one for whom we exist?</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believe and trust in him</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8" name="PlaceHolder 1"/>
          <p:cNvSpPr>
            <a:spLocks noGrp="1"/>
          </p:cNvSpPr>
          <p:nvPr>
            <p:ph/>
          </p:nvPr>
        </p:nvSpPr>
        <p:spPr>
          <a:xfrm>
            <a:off x="457200" y="55800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Do you believe and trust in God the Son,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who took our human nature,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died for us and rose again?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believe and trust in him</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9" name="PlaceHolder 1"/>
          <p:cNvSpPr>
            <a:spLocks noGrp="1"/>
          </p:cNvSpPr>
          <p:nvPr>
            <p:ph/>
          </p:nvPr>
        </p:nvSpPr>
        <p:spPr>
          <a:xfrm>
            <a:off x="457200" y="30600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Do you believe and trust in God the Holy Spirit,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who gives life to the people of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makes Christ known in the world?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believe and trust in him</a:t>
            </a:r>
            <a:endParaRPr b="0" lang="en-GB" sz="4000" spc="-1" strike="noStrike">
              <a:latin typeface="Arial"/>
            </a:endParaRPr>
          </a:p>
          <a:p>
            <a:pPr>
              <a:lnSpc>
                <a:spcPct val="100000"/>
              </a:lnSpc>
              <a:spcBef>
                <a:spcPts val="479"/>
              </a:spcBef>
              <a:buNone/>
              <a:tabLst>
                <a:tab algn="l" pos="0"/>
              </a:tabLst>
            </a:pPr>
            <a:endParaRPr b="0" lang="en-GB" sz="2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This is the faith of the Church.</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e994"/>
                </a:solidFill>
                <a:latin typeface="Calibri"/>
              </a:rPr>
              <a:t>This is our faith.</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e994"/>
                </a:solidFill>
                <a:latin typeface="Calibri"/>
              </a:rPr>
              <a:t>We believe and trust in one God,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Father, Son and Holy Spirit. 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417960" y="-5508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3: I Will Offer Up My Life</a:t>
            </a:r>
            <a:endParaRPr b="0" lang="en-GB" sz="4000" spc="-1" strike="noStrike">
              <a:latin typeface="Arial"/>
            </a:endParaRPr>
          </a:p>
        </p:txBody>
      </p:sp>
      <p:sp>
        <p:nvSpPr>
          <p:cNvPr id="181" name="PlaceHolder 2"/>
          <p:cNvSpPr>
            <a:spLocks noGrp="1"/>
          </p:cNvSpPr>
          <p:nvPr>
            <p:ph/>
          </p:nvPr>
        </p:nvSpPr>
        <p:spPr>
          <a:xfrm>
            <a:off x="0" y="1080000"/>
            <a:ext cx="9143640" cy="539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I will offer up my life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 spirit and truth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Pouring out the oil of love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As my worship to You</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 surrender I must give my every part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Lord receive the sacrifice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Of a broken heart</a:t>
            </a:r>
            <a:endParaRPr b="0" lang="en-GB" sz="4000" spc="-1" strike="noStrike">
              <a:latin typeface="Arial"/>
            </a:endParaRPr>
          </a:p>
        </p:txBody>
      </p:sp>
      <p:sp>
        <p:nvSpPr>
          <p:cNvPr id="182" name=""/>
          <p:cNvSpPr/>
          <p:nvPr/>
        </p:nvSpPr>
        <p:spPr>
          <a:xfrm>
            <a:off x="828000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1/4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3" name="PlaceHolder 1"/>
          <p:cNvSpPr>
            <a:spLocks noGrp="1"/>
          </p:cNvSpPr>
          <p:nvPr>
            <p:ph/>
          </p:nvPr>
        </p:nvSpPr>
        <p:spPr>
          <a:xfrm>
            <a:off x="0" y="180000"/>
            <a:ext cx="9143640" cy="539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Jesus what can I give what can I bring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To so faithful a friend to so loving a King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Saviour what can be said what can be sung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As a praise of Your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the things You have done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my words could not tell not even in part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Of the debt of love that is owed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By this thankful heart</a:t>
            </a:r>
            <a:endParaRPr b="0" lang="en-GB" sz="4000" spc="-1" strike="noStrike">
              <a:latin typeface="Arial"/>
            </a:endParaRPr>
          </a:p>
        </p:txBody>
      </p:sp>
      <p:sp>
        <p:nvSpPr>
          <p:cNvPr id="184" name=""/>
          <p:cNvSpPr/>
          <p:nvPr/>
        </p:nvSpPr>
        <p:spPr>
          <a:xfrm>
            <a:off x="828000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2/4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5" name="PlaceHolder 1"/>
          <p:cNvSpPr>
            <a:spLocks noGrp="1"/>
          </p:cNvSpPr>
          <p:nvPr>
            <p:ph/>
          </p:nvPr>
        </p:nvSpPr>
        <p:spPr>
          <a:xfrm>
            <a:off x="0" y="180000"/>
            <a:ext cx="9143640" cy="539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You deserve my every breath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You've paid the great cost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Giving up Your life to death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Even death on a cross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You took all my shame away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There defeated my sin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Opened up the gates of heaven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have beckoned me in</a:t>
            </a:r>
            <a:endParaRPr b="0" lang="en-GB" sz="4000" spc="-1" strike="noStrike">
              <a:latin typeface="Arial"/>
            </a:endParaRPr>
          </a:p>
        </p:txBody>
      </p:sp>
      <p:sp>
        <p:nvSpPr>
          <p:cNvPr id="186" name=""/>
          <p:cNvSpPr/>
          <p:nvPr/>
        </p:nvSpPr>
        <p:spPr>
          <a:xfrm>
            <a:off x="828000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3/4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7" name="PlaceHolder 1"/>
          <p:cNvSpPr>
            <a:spLocks noGrp="1"/>
          </p:cNvSpPr>
          <p:nvPr>
            <p:ph/>
          </p:nvPr>
        </p:nvSpPr>
        <p:spPr>
          <a:xfrm>
            <a:off x="0" y="180000"/>
            <a:ext cx="9143640" cy="539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Jesus what can I give what can I bring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To so faithful a friend to so loving a King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Saviour what can be said what can be sung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As a praise of Your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the things You have done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my words could not tell not even in part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Of the debt of love that is owed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By this thankful heart</a:t>
            </a:r>
            <a:endParaRPr b="0" lang="en-GB" sz="4000" spc="-1" strike="noStrike">
              <a:latin typeface="Arial"/>
            </a:endParaRPr>
          </a:p>
        </p:txBody>
      </p:sp>
      <p:sp>
        <p:nvSpPr>
          <p:cNvPr id="188" name=""/>
          <p:cNvSpPr/>
          <p:nvPr/>
        </p:nvSpPr>
        <p:spPr>
          <a:xfrm>
            <a:off x="828000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4/4</a:t>
            </a:r>
            <a:endParaRPr b="0" lang="en-GB" sz="1000" spc="-1" strike="noStrike">
              <a:latin typeface="Arial"/>
            </a:endParaRPr>
          </a:p>
        </p:txBody>
      </p:sp>
      <p:sp>
        <p:nvSpPr>
          <p:cNvPr id="189" name="PlaceHolder 24"/>
          <p:cNvSpPr/>
          <p:nvPr/>
        </p:nvSpPr>
        <p:spPr>
          <a:xfrm>
            <a:off x="0" y="5580000"/>
            <a:ext cx="9143640" cy="14662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e994"/>
                </a:solidFill>
                <a:latin typeface="Calibri"/>
              </a:rPr>
              <a:t>Matt Redman</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CCLI Song #1083764</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 1994 Thankyou Music</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For use solely with the SongSelect® Terms of Use.  All rights reserved. www.ccli.com</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CCLI Licence No.2299</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0" name="PlaceHolder 1"/>
          <p:cNvSpPr>
            <a:spLocks noGrp="1"/>
          </p:cNvSpPr>
          <p:nvPr>
            <p:ph/>
          </p:nvPr>
        </p:nvSpPr>
        <p:spPr>
          <a:xfrm>
            <a:off x="457200" y="556200"/>
            <a:ext cx="8221680" cy="5742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Bible reading: 1 Cor 12:12-31a</a:t>
            </a:r>
            <a:endParaRPr b="0" lang="en-GB" sz="4000" spc="-1" strike="noStrike">
              <a:latin typeface="Arial"/>
            </a:endParaRPr>
          </a:p>
          <a:p>
            <a:pPr>
              <a:lnSpc>
                <a:spcPct val="100000"/>
              </a:lnSpc>
              <a:spcBef>
                <a:spcPts val="479"/>
              </a:spcBef>
              <a:buNone/>
              <a:tabLst>
                <a:tab algn="l" pos="0"/>
              </a:tabLst>
            </a:pPr>
            <a:br>
              <a:rPr sz="4000"/>
            </a:br>
            <a:endParaRPr b="0" lang="en-GB" sz="4000" spc="-1" strike="noStrike">
              <a:latin typeface="Arial"/>
            </a:endParaRPr>
          </a:p>
        </p:txBody>
      </p:sp>
      <p:sp>
        <p:nvSpPr>
          <p:cNvPr id="191" name="Content Placeholder 5"/>
          <p:cNvSpPr/>
          <p:nvPr/>
        </p:nvSpPr>
        <p:spPr>
          <a:xfrm>
            <a:off x="410760" y="5940000"/>
            <a:ext cx="8221680" cy="715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400" spc="-1" strike="noStrike">
                <a:solidFill>
                  <a:srgbClr val="000000"/>
                </a:solidFill>
                <a:latin typeface="Arial"/>
                <a:ea typeface="DejaVu Sans"/>
              </a:rPr>
              <a:t>...</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2" name="PlaceHolder 1"/>
          <p:cNvSpPr>
            <a:spLocks noGrp="1"/>
          </p:cNvSpPr>
          <p:nvPr>
            <p:ph/>
          </p:nvPr>
        </p:nvSpPr>
        <p:spPr>
          <a:xfrm>
            <a:off x="457200" y="556200"/>
            <a:ext cx="8221680" cy="5742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Talk by Rev Richard Hibbert</a:t>
            </a:r>
            <a:endParaRPr b="0" lang="en-GB" sz="4000" spc="-1" strike="noStrike">
              <a:latin typeface="Arial"/>
            </a:endParaRPr>
          </a:p>
          <a:p>
            <a:pPr>
              <a:lnSpc>
                <a:spcPct val="100000"/>
              </a:lnSpc>
              <a:spcBef>
                <a:spcPts val="479"/>
              </a:spcBef>
              <a:buNone/>
              <a:tabLst>
                <a:tab algn="l" pos="0"/>
              </a:tabLst>
            </a:pPr>
            <a:br>
              <a:rPr sz="4000"/>
            </a:br>
            <a:endParaRPr b="0" lang="en-GB" sz="4000" spc="-1" strike="noStrike">
              <a:latin typeface="Arial"/>
            </a:endParaRPr>
          </a:p>
        </p:txBody>
      </p:sp>
      <p:sp>
        <p:nvSpPr>
          <p:cNvPr id="193" name="Content Placeholder 4"/>
          <p:cNvSpPr/>
          <p:nvPr/>
        </p:nvSpPr>
        <p:spPr>
          <a:xfrm>
            <a:off x="410760" y="5940000"/>
            <a:ext cx="8221680" cy="715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400" spc="-1" strike="noStrike">
                <a:solidFill>
                  <a:srgbClr val="000000"/>
                </a:solidFill>
                <a:latin typeface="Arial"/>
                <a:ea typeface="DejaVu Sans"/>
              </a:rPr>
              <a:t>...</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0"/>
            <a:ext cx="8221680" cy="89928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Prayers (Anand Scott)</a:t>
            </a:r>
            <a:endParaRPr b="0" lang="en-GB" sz="4000" spc="-1" strike="noStrike">
              <a:latin typeface="Arial"/>
            </a:endParaRPr>
          </a:p>
        </p:txBody>
      </p:sp>
      <p:sp>
        <p:nvSpPr>
          <p:cNvPr id="195" name=""/>
          <p:cNvSpPr/>
          <p:nvPr/>
        </p:nvSpPr>
        <p:spPr>
          <a:xfrm>
            <a:off x="347760" y="1493640"/>
            <a:ext cx="8467560" cy="5079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ea typeface="DejaVu Sans"/>
              </a:rPr>
              <a:t>1. Dear God, thank you for loving each one of us just as we are. You’ve given us so much, and we are grateful. Help us to share what we have, to be kind and generous, and to follow Jesus every day. </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Lord, in your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(Response: '</a:t>
            </a:r>
            <a:r>
              <a:rPr b="1" lang="en-US" sz="4000" spc="-1" strike="noStrike">
                <a:solidFill>
                  <a:srgbClr val="ffbf00"/>
                </a:solidFill>
                <a:latin typeface="Calibri"/>
                <a:ea typeface="DejaVu Sans"/>
              </a:rPr>
              <a:t>Hear our prayer</a:t>
            </a:r>
            <a:r>
              <a:rPr b="0" lang="en-US" sz="4000" spc="-1" strike="noStrike">
                <a:solidFill>
                  <a:srgbClr val="ffe994"/>
                </a:solidFill>
                <a:latin typeface="Calibri"/>
                <a:ea typeface="DejaVu Sans"/>
              </a:rPr>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6" name=""/>
          <p:cNvSpPr/>
          <p:nvPr/>
        </p:nvSpPr>
        <p:spPr>
          <a:xfrm>
            <a:off x="347760" y="0"/>
            <a:ext cx="8467560" cy="65736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2. Thank you, Lord, for our church family. You’ve made each of us special, and together we can do so much more. Help us to love and care for one another and to show your love to everyone in Coventry. </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Lord, in your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(Response: '</a:t>
            </a:r>
            <a:r>
              <a:rPr b="1" lang="en-US" sz="4000" spc="-1" strike="noStrike">
                <a:solidFill>
                  <a:srgbClr val="ffbf00"/>
                </a:solidFill>
                <a:latin typeface="Calibri"/>
                <a:ea typeface="DejaVu Sans"/>
              </a:rPr>
              <a:t>Hear our prayer</a:t>
            </a:r>
            <a:r>
              <a:rPr b="0" lang="en-US" sz="4000" spc="-1" strike="noStrike">
                <a:solidFill>
                  <a:srgbClr val="ffe994"/>
                </a:solidFill>
                <a:latin typeface="Calibri"/>
                <a:ea typeface="DejaVu Sans"/>
              </a:rPr>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9432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Opening verse from Bible</a:t>
            </a:r>
            <a:endParaRPr b="0" lang="en-GB" sz="4000" spc="-1" strike="noStrike">
              <a:latin typeface="Arial"/>
            </a:endParaRPr>
          </a:p>
        </p:txBody>
      </p:sp>
      <p:sp>
        <p:nvSpPr>
          <p:cNvPr id="127" name="PlaceHolder 2"/>
          <p:cNvSpPr>
            <a:spLocks noGrp="1"/>
          </p:cNvSpPr>
          <p:nvPr>
            <p:ph/>
          </p:nvPr>
        </p:nvSpPr>
        <p:spPr>
          <a:xfrm>
            <a:off x="360000" y="1080000"/>
            <a:ext cx="853812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t>
            </a:r>
            <a:r>
              <a:rPr b="0" lang="en-US" sz="4000" spc="-1" strike="noStrike">
                <a:solidFill>
                  <a:srgbClr val="ffe994"/>
                </a:solidFill>
                <a:latin typeface="Calibri"/>
              </a:rPr>
              <a:t>Each of you should give what you have decided in your heart to give, not reluctantly or under compulsion, for God loves a cheerful giver.”</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2 Corinthians 9:7</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7" name=""/>
          <p:cNvSpPr/>
          <p:nvPr/>
        </p:nvSpPr>
        <p:spPr>
          <a:xfrm>
            <a:off x="347760" y="773640"/>
            <a:ext cx="8467560" cy="5079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ea typeface="DejaVu Sans"/>
              </a:rPr>
              <a:t>3. Lord, we pray for the world. There are so many people who feel sad, lonely, or scared. Please comfort them and remind them they are never alone. Help us to see how we can bring your hope and love to others. </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Lord, in your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(Response: '</a:t>
            </a:r>
            <a:r>
              <a:rPr b="1" lang="en-US" sz="4000" spc="-1" strike="noStrike">
                <a:solidFill>
                  <a:srgbClr val="ffbf00"/>
                </a:solidFill>
                <a:latin typeface="Calibri"/>
                <a:ea typeface="DejaVu Sans"/>
              </a:rPr>
              <a:t>Hear our prayer</a:t>
            </a:r>
            <a:r>
              <a:rPr b="0" lang="en-US" sz="4000" spc="-1" strike="noStrike">
                <a:solidFill>
                  <a:srgbClr val="ffe994"/>
                </a:solidFill>
                <a:latin typeface="Calibri"/>
                <a:ea typeface="DejaVu Sans"/>
              </a:rPr>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8" name=""/>
          <p:cNvSpPr/>
          <p:nvPr/>
        </p:nvSpPr>
        <p:spPr>
          <a:xfrm>
            <a:off x="347760" y="1493640"/>
            <a:ext cx="8467560" cy="5079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Merciful Father, thank you for hearing us, for loving us, and for walking with us every step of the way. Accept these prayers, through Jesus Christ, who gave everything so we could belong to you.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1" lang="en-US" sz="4000" spc="-1" strike="noStrike">
                <a:solidFill>
                  <a:srgbClr val="ffb66c"/>
                </a:solidFill>
                <a:latin typeface="Calibri"/>
                <a:ea typeface="DejaVu Sans"/>
              </a:rPr>
              <a:t>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9" name="PlaceHolder 1"/>
          <p:cNvSpPr>
            <a:spLocks noGrp="1"/>
          </p:cNvSpPr>
          <p:nvPr>
            <p:ph/>
          </p:nvPr>
        </p:nvSpPr>
        <p:spPr>
          <a:xfrm>
            <a:off x="180000" y="1619280"/>
            <a:ext cx="8818920" cy="359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peace of the Lord be always with you</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And also with you</a:t>
            </a:r>
            <a:r>
              <a:rPr b="0" lang="en-US" sz="4000" spc="-1" strike="noStrike">
                <a:solidFill>
                  <a:srgbClr val="ffbf00"/>
                </a:solidFill>
                <a:latin typeface="Calibri"/>
              </a:rPr>
              <a:t>.</a:t>
            </a:r>
            <a:endParaRPr b="0" lang="en-GB" sz="4000" spc="-1" strike="noStrike">
              <a:latin typeface="Arial"/>
            </a:endParaRPr>
          </a:p>
        </p:txBody>
      </p:sp>
      <p:sp>
        <p:nvSpPr>
          <p:cNvPr id="200" name="PlaceHolder 16"/>
          <p:cNvSpPr/>
          <p:nvPr/>
        </p:nvSpPr>
        <p:spPr>
          <a:xfrm>
            <a:off x="583200" y="5793840"/>
            <a:ext cx="8221680" cy="825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f5ce"/>
                </a:solidFill>
                <a:latin typeface="Calibri"/>
                <a:ea typeface="DejaVu Sans"/>
              </a:rPr>
              <a:t>...</a:t>
            </a:r>
            <a:endParaRPr b="0" lang="en-GB" sz="1200" spc="-1" strike="noStrike">
              <a:latin typeface="Arial"/>
            </a:endParaRPr>
          </a:p>
        </p:txBody>
      </p:sp>
      <p:sp>
        <p:nvSpPr>
          <p:cNvPr id="201" name="PlaceHolder 37"/>
          <p:cNvSpPr/>
          <p:nvPr/>
        </p:nvSpPr>
        <p:spPr>
          <a:xfrm>
            <a:off x="540000" y="720000"/>
            <a:ext cx="8221680" cy="10969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ea typeface="DejaVu Sans"/>
              </a:rPr>
              <a:t>The Peace:</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2" name="PlaceHolder 1"/>
          <p:cNvSpPr>
            <a:spLocks noGrp="1"/>
          </p:cNvSpPr>
          <p:nvPr>
            <p:ph/>
          </p:nvPr>
        </p:nvSpPr>
        <p:spPr>
          <a:xfrm>
            <a:off x="417240" y="160128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Lord is here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His Spirit is with 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Lift up your hearts.</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lift them to the Lord.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Let us give thanks to the Lord our God.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It is right to give thanks and praise.</a:t>
            </a:r>
            <a:endParaRPr b="0" lang="en-GB" sz="4000" spc="-1" strike="noStrike">
              <a:latin typeface="Arial"/>
            </a:endParaRPr>
          </a:p>
        </p:txBody>
      </p:sp>
      <p:sp>
        <p:nvSpPr>
          <p:cNvPr id="203" name="PlaceHolder 22"/>
          <p:cNvSpPr/>
          <p:nvPr/>
        </p:nvSpPr>
        <p:spPr>
          <a:xfrm>
            <a:off x="457560" y="631440"/>
            <a:ext cx="8221680" cy="9687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ea typeface="DejaVu Sans"/>
              </a:rPr>
              <a:t>The Communion Prayer</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4" name="PlaceHolder 1"/>
          <p:cNvSpPr>
            <a:spLocks noGrp="1"/>
          </p:cNvSpPr>
          <p:nvPr>
            <p:ph/>
          </p:nvPr>
        </p:nvSpPr>
        <p:spPr>
          <a:xfrm>
            <a:off x="417240" y="160128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rPr>
              <a:t>We praise God for his mighty acts</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5" name="PlaceHolder 1"/>
          <p:cNvSpPr>
            <a:spLocks noGrp="1"/>
          </p:cNvSpPr>
          <p:nvPr>
            <p:ph/>
          </p:nvPr>
        </p:nvSpPr>
        <p:spPr>
          <a:xfrm>
            <a:off x="180000" y="701280"/>
            <a:ext cx="8962920" cy="577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 </a:t>
            </a:r>
            <a:r>
              <a:rPr b="0" lang="en-US" sz="4000" spc="-1" strike="noStrike">
                <a:solidFill>
                  <a:srgbClr val="ffe994"/>
                </a:solidFill>
                <a:latin typeface="Calibri"/>
              </a:rPr>
              <a:t>we proclaim your glory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join their unending hymn of praise: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Holy, holy, holy Lord, </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God of power and might.</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Heaven and earth are full of your glory.</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Hosanna in the highest!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6" name="PlaceHolder 1"/>
          <p:cNvSpPr>
            <a:spLocks noGrp="1"/>
          </p:cNvSpPr>
          <p:nvPr>
            <p:ph/>
          </p:nvPr>
        </p:nvSpPr>
        <p:spPr>
          <a:xfrm>
            <a:off x="417240" y="160128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rPr>
              <a:t>We remember what Jesus did</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7" name="PlaceHolder 1"/>
          <p:cNvSpPr>
            <a:spLocks noGrp="1"/>
          </p:cNvSpPr>
          <p:nvPr>
            <p:ph/>
          </p:nvPr>
        </p:nvSpPr>
        <p:spPr>
          <a:xfrm>
            <a:off x="180000" y="701280"/>
            <a:ext cx="8962920" cy="577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 </a:t>
            </a:r>
            <a:r>
              <a:rPr b="0" lang="en-US" sz="4000" spc="-1" strike="noStrike">
                <a:solidFill>
                  <a:srgbClr val="ffe994"/>
                </a:solidFill>
                <a:latin typeface="Calibri"/>
              </a:rPr>
              <a:t>Great is the mystery of faith</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Christ has died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Christ is risen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Christ will come again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8" name="PlaceHolder 1"/>
          <p:cNvSpPr>
            <a:spLocks noGrp="1"/>
          </p:cNvSpPr>
          <p:nvPr>
            <p:ph/>
          </p:nvPr>
        </p:nvSpPr>
        <p:spPr>
          <a:xfrm>
            <a:off x="417240" y="160128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rPr>
              <a:t>We ask for the help of the Holy Spirit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0" y="0"/>
            <a:ext cx="91432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1: Bless the Lord, O my soul (10,000 reasons) </a:t>
            </a:r>
            <a:endParaRPr b="0" lang="en-GB" sz="4000" spc="-1" strike="noStrike">
              <a:latin typeface="Arial"/>
            </a:endParaRPr>
          </a:p>
        </p:txBody>
      </p:sp>
      <p:sp>
        <p:nvSpPr>
          <p:cNvPr id="129" name="PlaceHolder 2"/>
          <p:cNvSpPr>
            <a:spLocks noGrp="1"/>
          </p:cNvSpPr>
          <p:nvPr>
            <p:ph/>
          </p:nvPr>
        </p:nvSpPr>
        <p:spPr>
          <a:xfrm>
            <a:off x="180000" y="1260000"/>
            <a:ext cx="8819640" cy="521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0"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1/8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9" name="PlaceHolder 1"/>
          <p:cNvSpPr>
            <a:spLocks noGrp="1"/>
          </p:cNvSpPr>
          <p:nvPr>
            <p:ph/>
          </p:nvPr>
        </p:nvSpPr>
        <p:spPr>
          <a:xfrm>
            <a:off x="180000" y="701280"/>
            <a:ext cx="8962920" cy="577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1" lang="en-US" sz="4000" spc="-1" strike="noStrike">
                <a:solidFill>
                  <a:srgbClr val="ffbf00"/>
                </a:solidFill>
                <a:latin typeface="Calibri"/>
              </a:rPr>
              <a:t>Our Father in heaven,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hallowed be your name,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your kingdom come,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your will be done,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on earth as in heaven.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Give us today our daily bread.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Forgive us our sins</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as we forgive those who sin against us.</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0" name="PlaceHolder 1"/>
          <p:cNvSpPr>
            <a:spLocks noGrp="1"/>
          </p:cNvSpPr>
          <p:nvPr>
            <p:ph/>
          </p:nvPr>
        </p:nvSpPr>
        <p:spPr>
          <a:xfrm>
            <a:off x="180000" y="701280"/>
            <a:ext cx="8962920" cy="577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1" lang="en-US" sz="4000" spc="-1" strike="noStrike">
                <a:solidFill>
                  <a:srgbClr val="ffbf00"/>
                </a:solidFill>
                <a:latin typeface="Calibri"/>
              </a:rPr>
              <a:t>Lead us not into temptation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but deliver us from evil.</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For the kingdom, the power,</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and the glory are yours</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now and for ever.</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1" name="PlaceHolder 1"/>
          <p:cNvSpPr>
            <a:spLocks noGrp="1"/>
          </p:cNvSpPr>
          <p:nvPr>
            <p:ph/>
          </p:nvPr>
        </p:nvSpPr>
        <p:spPr>
          <a:xfrm>
            <a:off x="-360000" y="720000"/>
            <a:ext cx="8962920" cy="1277640"/>
          </a:xfrm>
          <a:prstGeom prst="rect">
            <a:avLst/>
          </a:prstGeom>
          <a:noFill/>
          <a:ln w="0">
            <a:noFill/>
          </a:ln>
        </p:spPr>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rPr>
              <a:t>Breaking of the Bread</a:t>
            </a:r>
            <a:endParaRPr b="0" lang="en-GB" sz="4000" spc="-1" strike="noStrike">
              <a:latin typeface="Arial"/>
            </a:endParaRPr>
          </a:p>
          <a:p>
            <a:pPr algn="r">
              <a:lnSpc>
                <a:spcPct val="100000"/>
              </a:lnSpc>
              <a:spcBef>
                <a:spcPts val="479"/>
              </a:spcBef>
              <a:buNone/>
              <a:tabLst>
                <a:tab algn="l" pos="0"/>
              </a:tabLst>
            </a:pPr>
            <a:endParaRPr b="0" lang="en-GB" sz="4000" spc="-1" strike="noStrike">
              <a:latin typeface="Arial"/>
            </a:endParaRPr>
          </a:p>
        </p:txBody>
      </p:sp>
      <p:sp>
        <p:nvSpPr>
          <p:cNvPr id="212" name="PlaceHolder 31"/>
          <p:cNvSpPr/>
          <p:nvPr/>
        </p:nvSpPr>
        <p:spPr>
          <a:xfrm>
            <a:off x="36000" y="2141280"/>
            <a:ext cx="8962920" cy="57776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ea typeface="DejaVu Sans"/>
              </a:rPr>
              <a:t>We break this bread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to share in the body of Christ.</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ea typeface="DejaVu Sans"/>
              </a:rPr>
              <a:t>Though we are many, we are one body,</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ea typeface="DejaVu Sans"/>
              </a:rPr>
              <a:t>because we all share in one bread.</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3" name="PlaceHolder 1"/>
          <p:cNvSpPr>
            <a:spLocks noGrp="1"/>
          </p:cNvSpPr>
          <p:nvPr>
            <p:ph/>
          </p:nvPr>
        </p:nvSpPr>
        <p:spPr>
          <a:xfrm>
            <a:off x="2196000" y="180000"/>
            <a:ext cx="6622920" cy="898920"/>
          </a:xfrm>
          <a:prstGeom prst="rect">
            <a:avLst/>
          </a:prstGeom>
          <a:noFill/>
          <a:ln w="0">
            <a:noFill/>
          </a:ln>
        </p:spPr>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rPr>
              <a:t>Giving of Communion</a:t>
            </a:r>
            <a:endParaRPr b="0" lang="en-GB" sz="4000" spc="-1" strike="noStrike">
              <a:latin typeface="Arial"/>
            </a:endParaRPr>
          </a:p>
          <a:p>
            <a:pPr algn="r">
              <a:lnSpc>
                <a:spcPct val="100000"/>
              </a:lnSpc>
              <a:spcBef>
                <a:spcPts val="479"/>
              </a:spcBef>
              <a:buNone/>
              <a:tabLst>
                <a:tab algn="l" pos="0"/>
              </a:tabLst>
            </a:pPr>
            <a:endParaRPr b="0" lang="en-GB" sz="4000" spc="-1" strike="noStrike">
              <a:latin typeface="Arial"/>
            </a:endParaRPr>
          </a:p>
        </p:txBody>
      </p:sp>
      <p:sp>
        <p:nvSpPr>
          <p:cNvPr id="214" name="PlaceHolder 33"/>
          <p:cNvSpPr/>
          <p:nvPr/>
        </p:nvSpPr>
        <p:spPr>
          <a:xfrm>
            <a:off x="180000" y="918000"/>
            <a:ext cx="8962920" cy="59389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ea typeface="DejaVu Sans"/>
              </a:rPr>
              <a:t>We invite all present to receive communion if it is your tradition or custom to do so, or you may receive a blessing instead (keep your hands by your side).</a:t>
            </a:r>
            <a:endParaRPr b="0" lang="en-GB" sz="4000" spc="-1" strike="noStrike">
              <a:latin typeface="Arial"/>
            </a:endParaRPr>
          </a:p>
          <a:p>
            <a:pPr>
              <a:lnSpc>
                <a:spcPct val="100000"/>
              </a:lnSpc>
              <a:spcBef>
                <a:spcPts val="479"/>
              </a:spcBef>
              <a:buNone/>
              <a:tabLst>
                <a:tab algn="l" pos="0"/>
              </a:tabLst>
            </a:pPr>
            <a:r>
              <a:rPr b="0" i="1" lang="en-US" sz="4000" spc="-1" strike="noStrike">
                <a:solidFill>
                  <a:srgbClr val="ffe994"/>
                </a:solidFill>
                <a:latin typeface="Calibri"/>
                <a:ea typeface="DejaVu Sans"/>
              </a:rPr>
              <a:t>If you would like a gluten free wafer, please ask.</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5544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4: Yet not I but through Christ</a:t>
            </a:r>
            <a:endParaRPr b="0" lang="en-GB" sz="4000" spc="-1" strike="noStrike">
              <a:latin typeface="Arial"/>
            </a:endParaRPr>
          </a:p>
        </p:txBody>
      </p:sp>
      <p:sp>
        <p:nvSpPr>
          <p:cNvPr id="216" name="PlaceHolder 2"/>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 </a:t>
            </a:r>
            <a:r>
              <a:rPr b="0" lang="en-US" sz="4000" spc="-1" strike="noStrike">
                <a:solidFill>
                  <a:srgbClr val="ffe994"/>
                </a:solidFill>
                <a:latin typeface="Calibri"/>
              </a:rPr>
              <a:t>What gift of grace is Jesus my redeemer</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There is no more for heaven now to give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He is my joy my righteousness and freedom</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My steadfast love my deep and boundless peace</a:t>
            </a:r>
            <a:endParaRPr b="0" lang="en-GB" sz="4000" spc="-1" strike="noStrike">
              <a:latin typeface="Arial"/>
            </a:endParaRPr>
          </a:p>
        </p:txBody>
      </p:sp>
      <p:sp>
        <p:nvSpPr>
          <p:cNvPr id="217"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1/8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8"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hope is only Jesus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my life is wholly bound to his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how strange and divine I can sing all is mine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19"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2/8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0"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night is dark but I am not forsaken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by my side the Saviour he will stay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 labour on in weakness and rejoicing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in my need his power is displayed</a:t>
            </a:r>
            <a:endParaRPr b="0" lang="en-GB" sz="4000" spc="-1" strike="noStrike">
              <a:latin typeface="Arial"/>
            </a:endParaRPr>
          </a:p>
        </p:txBody>
      </p:sp>
      <p:sp>
        <p:nvSpPr>
          <p:cNvPr id="221"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3/8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2"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Shepherd will defend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Through the deepest valley he will lead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the night has been won and I shall overcome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23"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4/8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4"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No fate I dread I know I am forgiven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future sure the price it has been paid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Jesus bled and suffered for my pardon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he was raised to overthrow the grave</a:t>
            </a:r>
            <a:endParaRPr b="0" lang="en-GB" sz="4000" spc="-1" strike="noStrike">
              <a:latin typeface="Arial"/>
            </a:endParaRPr>
          </a:p>
        </p:txBody>
      </p:sp>
      <p:sp>
        <p:nvSpPr>
          <p:cNvPr id="225"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5/8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6"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sin has been defeated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Jesus now and ever is my plea</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the chains are released I can sing I am free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27"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6/8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1"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sun comes up it's a new day dawning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It's time to sing Your song again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Whatever may pass and whatever lies before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Let me be singing when the evening comes</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2"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2/8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8"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With every breath I long to follow Jesus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he has said that he will bring me home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day by day I know he will renew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Until I stand with joy before the throne</a:t>
            </a:r>
            <a:endParaRPr b="0" lang="en-GB" sz="4000" spc="-1" strike="noStrike">
              <a:latin typeface="Arial"/>
            </a:endParaRPr>
          </a:p>
        </p:txBody>
      </p:sp>
      <p:sp>
        <p:nvSpPr>
          <p:cNvPr id="229"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7/8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0" name="PlaceHolder 1"/>
          <p:cNvSpPr>
            <a:spLocks noGrp="1"/>
          </p:cNvSpPr>
          <p:nvPr>
            <p:ph/>
          </p:nvPr>
        </p:nvSpPr>
        <p:spPr>
          <a:xfrm>
            <a:off x="180000" y="72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hope is only Jesus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All the glory evermore to him</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When the race is complete still my lips shall repeat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31"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8/8</a:t>
            </a:r>
            <a:endParaRPr b="0" lang="en-GB" sz="1000" spc="-1" strike="noStrike">
              <a:latin typeface="Arial"/>
            </a:endParaRPr>
          </a:p>
        </p:txBody>
      </p:sp>
      <p:sp>
        <p:nvSpPr>
          <p:cNvPr id="232" name="PlaceHolder 36"/>
          <p:cNvSpPr/>
          <p:nvPr/>
        </p:nvSpPr>
        <p:spPr>
          <a:xfrm>
            <a:off x="180000" y="5299200"/>
            <a:ext cx="8819280" cy="1360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e994"/>
                </a:solidFill>
                <a:latin typeface="Calibri"/>
                <a:ea typeface="DejaVu Sans"/>
              </a:rPr>
              <a:t> </a:t>
            </a:r>
            <a:r>
              <a:rPr b="0" lang="en-US" sz="1200" spc="-1" strike="noStrike">
                <a:solidFill>
                  <a:srgbClr val="ffe994"/>
                </a:solidFill>
                <a:latin typeface="Calibri"/>
                <a:ea typeface="DejaVu Sans"/>
              </a:rPr>
              <a:t>Jonny Robinson, Michael Farren, Rich Thompson</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Song #7121852</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 2018 CityAlight Music; Farren Love And War Publishing; Integrity's Alleluia! Music</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For use solely with the SongSelect® Terms of Use.  All rights reserved. www.ccli.com</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Licence No.2299</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r">
              <a:lnSpc>
                <a:spcPct val="100000"/>
              </a:lnSpc>
              <a:buNone/>
              <a:tabLst>
                <a:tab algn="l" pos="0"/>
              </a:tabLst>
            </a:pPr>
            <a:r>
              <a:rPr b="0" lang="en-US" sz="4000" spc="-1" strike="noStrike">
                <a:solidFill>
                  <a:srgbClr val="ffffa6"/>
                </a:solidFill>
                <a:latin typeface="Calibri"/>
              </a:rPr>
              <a:t>Post Communion prayer</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5: We seek your kingdom</a:t>
            </a:r>
            <a:endParaRPr b="0" lang="en-GB" sz="4000" spc="-1" strike="noStrike">
              <a:latin typeface="Arial"/>
            </a:endParaRPr>
          </a:p>
        </p:txBody>
      </p:sp>
      <p:sp>
        <p:nvSpPr>
          <p:cNvPr id="235" name="PlaceHolder 2"/>
          <p:cNvSpPr>
            <a:spLocks noGrp="1"/>
          </p:cNvSpPr>
          <p:nvPr>
            <p:ph/>
          </p:nvPr>
        </p:nvSpPr>
        <p:spPr>
          <a:xfrm>
            <a:off x="237600" y="1135440"/>
            <a:ext cx="8761680" cy="498240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We seek your kingdom throughout every sphere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We long for heaven’s demonstration here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Jesus your light shine bright for all to see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36"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1/4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7" name="PlaceHolder 1"/>
          <p:cNvSpPr>
            <a:spLocks noGrp="1"/>
          </p:cNvSpPr>
          <p:nvPr>
            <p:ph/>
          </p:nvPr>
        </p:nvSpPr>
        <p:spPr>
          <a:xfrm>
            <a:off x="237600" y="1135440"/>
            <a:ext cx="8761680" cy="498240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Before all things, in him were all things made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Inspiring culture, media, and trade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May all our work serve your economy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38"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2/4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9" name="PlaceHolder 1"/>
          <p:cNvSpPr>
            <a:spLocks noGrp="1"/>
          </p:cNvSpPr>
          <p:nvPr>
            <p:ph/>
          </p:nvPr>
        </p:nvSpPr>
        <p:spPr>
          <a:xfrm>
            <a:off x="237600" y="1135440"/>
            <a:ext cx="8761680" cy="498240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Peace, truth, and justice reigning everywhere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With us be present in our public square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Fill all who lead with your integrity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0"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3/4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1" name="PlaceHolder 1"/>
          <p:cNvSpPr>
            <a:spLocks noGrp="1"/>
          </p:cNvSpPr>
          <p:nvPr>
            <p:ph/>
          </p:nvPr>
        </p:nvSpPr>
        <p:spPr>
          <a:xfrm>
            <a:off x="237600" y="1135440"/>
            <a:ext cx="8761680" cy="498240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Forgive us Lord, when we have not engaged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Failing to scribe your heart on history’s page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Make us again what we were made to be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2"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4/4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3" name="PlaceHolder 1"/>
          <p:cNvSpPr>
            <a:spLocks noGrp="1"/>
          </p:cNvSpPr>
          <p:nvPr>
            <p:ph/>
          </p:nvPr>
        </p:nvSpPr>
        <p:spPr>
          <a:xfrm>
            <a:off x="237600" y="1135440"/>
            <a:ext cx="8761680" cy="28238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Faithful to govern ever may we be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Selfless in service, loving constantly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 everything may your authority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4"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1/9</a:t>
            </a:r>
            <a:endParaRPr b="0" lang="en-GB" sz="1000" spc="-1" strike="noStrike">
              <a:latin typeface="Arial"/>
            </a:endParaRPr>
          </a:p>
        </p:txBody>
      </p:sp>
      <p:sp>
        <p:nvSpPr>
          <p:cNvPr id="245" name="PlaceHolder 5"/>
          <p:cNvSpPr/>
          <p:nvPr/>
        </p:nvSpPr>
        <p:spPr>
          <a:xfrm>
            <a:off x="273600" y="4879440"/>
            <a:ext cx="8761680" cy="1528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NOEL ROBINSON, ANDY FLANNAGAN, &amp; GRAHAM HUNTER</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 2016 Downwardly Mobile Music, Nu Image Music, Graham Hunter</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Used by permission. All rights reserved</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License: 7078309 </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r">
              <a:lnSpc>
                <a:spcPct val="100000"/>
              </a:lnSpc>
              <a:buNone/>
              <a:tabLst>
                <a:tab algn="l" pos="0"/>
              </a:tabLst>
            </a:pPr>
            <a:r>
              <a:rPr b="0" lang="en-US" sz="4000" spc="-1" strike="noStrike">
                <a:solidFill>
                  <a:srgbClr val="ffffa6"/>
                </a:solidFill>
                <a:latin typeface="Calibri"/>
              </a:rPr>
              <a:t>Closing Prayer</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r">
              <a:lnSpc>
                <a:spcPct val="100000"/>
              </a:lnSpc>
              <a:buNone/>
              <a:tabLst>
                <a:tab algn="l" pos="0"/>
              </a:tabLst>
            </a:pPr>
            <a:r>
              <a:rPr b="0" lang="en-US" sz="4000" spc="-1" strike="noStrike">
                <a:solidFill>
                  <a:srgbClr val="ffffa6"/>
                </a:solidFill>
                <a:latin typeface="Calibri"/>
              </a:rPr>
              <a:t>Dismissal</a:t>
            </a:r>
            <a:endParaRPr b="0" lang="en-GB" sz="4000" spc="-1" strike="noStrike">
              <a:latin typeface="Arial"/>
            </a:endParaRPr>
          </a:p>
        </p:txBody>
      </p:sp>
      <p:sp>
        <p:nvSpPr>
          <p:cNvPr id="248" name=""/>
          <p:cNvSpPr/>
          <p:nvPr/>
        </p:nvSpPr>
        <p:spPr>
          <a:xfrm>
            <a:off x="360000" y="1518120"/>
            <a:ext cx="7913160" cy="4619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e994"/>
                </a:solidFill>
                <a:latin typeface="Arial"/>
                <a:ea typeface="DejaVu Sans"/>
              </a:rPr>
              <a:t>Go in peace to love and serve the Lord.</a:t>
            </a:r>
            <a:endParaRPr b="0" lang="en-GB" sz="4000" spc="-1" strike="noStrike">
              <a:latin typeface="Arial"/>
            </a:endParaRPr>
          </a:p>
          <a:p>
            <a:pPr>
              <a:lnSpc>
                <a:spcPct val="100000"/>
              </a:lnSpc>
              <a:buNone/>
            </a:pPr>
            <a:endParaRPr b="0" lang="en-GB" sz="4000" spc="-1" strike="noStrike">
              <a:latin typeface="Arial"/>
            </a:endParaRPr>
          </a:p>
          <a:p>
            <a:pPr>
              <a:lnSpc>
                <a:spcPct val="100000"/>
              </a:lnSpc>
              <a:buNone/>
            </a:pPr>
            <a:r>
              <a:rPr b="0" lang="en-GB" sz="4000" spc="-1" strike="noStrike">
                <a:solidFill>
                  <a:srgbClr val="ffbf00"/>
                </a:solidFill>
                <a:latin typeface="Arial"/>
                <a:ea typeface="DejaVu Sans"/>
              </a:rPr>
              <a:t>In the name of Christ.  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3"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4"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3/8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597240" y="180000"/>
            <a:ext cx="8221680" cy="6478920"/>
          </a:xfrm>
          <a:prstGeom prst="rect">
            <a:avLst/>
          </a:prstGeom>
          <a:noFill/>
          <a:ln w="0">
            <a:noFill/>
          </a:ln>
        </p:spPr>
        <p:txBody>
          <a:bodyPr lIns="90000" rIns="90000" tIns="45000" bIns="45000" anchor="t">
            <a:noAutofit/>
          </a:bodyPr>
          <a:p>
            <a:pPr algn="r">
              <a:lnSpc>
                <a:spcPct val="100000"/>
              </a:lnSpc>
              <a:buNone/>
              <a:tabLst>
                <a:tab algn="l" pos="0"/>
              </a:tabLst>
            </a:pPr>
            <a:r>
              <a:rPr b="1" lang="en-GB" sz="4000" spc="-1" strike="noStrike">
                <a:solidFill>
                  <a:srgbClr val="ffffa6"/>
                </a:solidFill>
                <a:latin typeface="Calibri"/>
                <a:ea typeface="Noto Sans CJK SC"/>
              </a:rPr>
              <a:t>Please join us for drinks and “breakfast” in Trinity House</a:t>
            </a:r>
            <a:br>
              <a:rPr sz="4000"/>
            </a:br>
            <a:r>
              <a:rPr b="1" i="1" lang="en-GB" sz="3200" spc="-1" strike="noStrike">
                <a:solidFill>
                  <a:srgbClr val="ffffa6"/>
                </a:solidFill>
                <a:latin typeface="Calibri"/>
                <a:ea typeface="Noto Sans CJK SC"/>
              </a:rPr>
              <a:t>(leave church, turn right, walk over footbridge)</a:t>
            </a:r>
            <a:br>
              <a:rPr sz="3200"/>
            </a:br>
            <a:br>
              <a:rPr sz="3200"/>
            </a:br>
            <a:br>
              <a:rPr sz="3200"/>
            </a:br>
            <a:br>
              <a:rPr sz="3200"/>
            </a:br>
            <a:br>
              <a:rPr sz="3200"/>
            </a:br>
            <a:br>
              <a:rPr sz="3200"/>
            </a:br>
            <a:br>
              <a:rPr sz="3200"/>
            </a:br>
            <a:br>
              <a:rPr sz="3200"/>
            </a:br>
            <a:r>
              <a:rPr b="1" lang="en-GB" sz="1800" spc="-1" strike="noStrike">
                <a:solidFill>
                  <a:srgbClr val="ffffa6"/>
                </a:solidFill>
                <a:latin typeface="Calibri"/>
                <a:ea typeface="Noto Sans CJK SC"/>
              </a:rPr>
              <a:t>© The Archbishop’s Council 2000</a:t>
            </a:r>
            <a:br>
              <a:rPr sz="1800"/>
            </a:br>
            <a:r>
              <a:rPr b="1" lang="en-GB" sz="1800" spc="-1" strike="noStrike">
                <a:solidFill>
                  <a:srgbClr val="ffffa6"/>
                </a:solidFill>
                <a:latin typeface="Calibri"/>
                <a:ea typeface="Noto Sans CJK SC"/>
              </a:rPr>
              <a:t>CCLI No. 6531173</a:t>
            </a:r>
            <a:endParaRPr b="0" lang="en-GB" sz="1800" spc="-1" strike="noStrike">
              <a:latin typeface="Arial"/>
            </a:endParaRPr>
          </a:p>
        </p:txBody>
      </p:sp>
      <p:sp>
        <p:nvSpPr>
          <p:cNvPr id="250" name="Picture 3"/>
          <p:cNvSpPr/>
          <p:nvPr/>
        </p:nvSpPr>
        <p:spPr>
          <a:xfrm>
            <a:off x="204480" y="757080"/>
            <a:ext cx="6094440" cy="5721840"/>
          </a:xfrm>
          <a:custGeom>
            <a:avLst/>
            <a:gdLst/>
            <a:ah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blipFill rotWithShape="0">
            <a:blip r:embed="rId2"/>
            <a:srcRect/>
            <a:stretch/>
          </a:blipFill>
          <a:ln w="0">
            <a:noFill/>
          </a:ln>
        </p:spPr>
        <p:style>
          <a:lnRef idx="0"/>
          <a:fillRef idx="0"/>
          <a:effectRef idx="0"/>
          <a:fontRef idx="minor"/>
        </p:style>
      </p:sp>
      <p:pic>
        <p:nvPicPr>
          <p:cNvPr id="251" name="" descr=""/>
          <p:cNvPicPr/>
          <p:nvPr/>
        </p:nvPicPr>
        <p:blipFill>
          <a:blip r:embed="rId3"/>
          <a:stretch/>
        </p:blipFill>
        <p:spPr>
          <a:xfrm>
            <a:off x="6948000" y="3094920"/>
            <a:ext cx="1798920" cy="1798920"/>
          </a:xfrm>
          <a:prstGeom prst="rect">
            <a:avLst/>
          </a:prstGeom>
          <a:ln w="0">
            <a:noFill/>
          </a:ln>
        </p:spPr>
      </p:pic>
      <p:sp>
        <p:nvSpPr>
          <p:cNvPr id="252" name=""/>
          <p:cNvSpPr/>
          <p:nvPr/>
        </p:nvSpPr>
        <p:spPr>
          <a:xfrm>
            <a:off x="6435360" y="2160000"/>
            <a:ext cx="2383560" cy="597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ffd7"/>
                </a:solidFill>
                <a:latin typeface="Calibri"/>
                <a:ea typeface="DejaVu Sans"/>
              </a:rPr>
              <a:t>Notices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5"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You're rich in love and You're slow to anger</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Your name is great and Your heart is kind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all Your goodness I will keep on singing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Ten thousand reasons for my heart to find</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6"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4/8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7"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8"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5/8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2024-09-20T18:31:46Z</dcterms:created>
  <dc:creator/>
  <dc:description/>
  <dc:language>en-GB</dc:language>
  <cp:lastModifiedBy>Wilfrid Kendall</cp:lastModifiedBy>
  <dcterms:modified xsi:type="dcterms:W3CDTF">2025-01-25T14:00:15Z</dcterms:modified>
  <cp:revision>61</cp:revision>
  <dc:subject/>
  <dc:title>0930 service 20 September 2024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fontsize">
    <vt:lpwstr>40pt</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mainfont">
    <vt:lpwstr>Calibri</vt:lpwstr>
  </property>
  <property fmtid="{D5CDD505-2E9C-101B-9397-08002B2CF9AE}" pid="9" name="toc-title">
    <vt:lpwstr>Table of contents</vt:lpwstr>
  </property>
</Properties>
</file>