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jpeg" ContentType="image/jpeg"/>
  <Override PartName="/ppt/media/image8.jpeg" ContentType="image/jpeg"/>
  <Override PartName="/ppt/media/image10.jpeg" ContentType="image/jpeg"/>
  <Override PartName="/ppt/media/image17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559675" cy="10691813"/>
  <p:custShowLst>
    <p:custShow name="New Custom Slide Show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4"/>
        <p:sld r:id="rId16"/>
      </p:sldLst>
    </p:custShow>
  </p:custShow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7C9095-19B2-4A67-AE0B-E3246127BC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A62534-FBE9-4CE0-9B21-5BE6059B42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FDA91F-B941-4992-8AA4-6C2889ACF52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078556-711B-4296-8F41-721F482943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1FD484-5B00-4152-8B09-C7BC887509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7C4416C-5BA7-4261-A0AC-09D697A13E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68CE2A-5C79-467C-8813-46460FD36F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5DA5B8-81F0-4A95-9F6F-95F08CD089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D459D2-DEB1-4BE3-BB27-10821D18DA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F30845-F0A9-4857-B0EA-3F06000BAC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BA29FA-B945-4A6E-B076-71BB4F6FF4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20A7DD-C7E5-4830-B399-56AD048A18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5E968F-5997-4083-BF2C-2B39ECE25C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2493CA-F273-4332-BC17-C054189C58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BE7D94-1D5A-46EE-A66F-5B3EB66A49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6C2958-B07A-492C-B2A4-91E2985FF32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409702-CAA3-4F58-AD3C-A47450CEC0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F70414F-8A01-446D-98ED-3C050550CF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957B08A-1B32-44F8-BADF-CC61C815BB4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29B44E-2A04-48ED-B2B2-2AC0631825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BDB7A4-85E4-4417-A25B-36E6991781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30E14E-C096-438C-8D98-909F5135B03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3DFC8-CE21-4A7E-95D2-B4FEB3957D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1AEC963-7DCA-44FF-8179-7EEA6EA12C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4CC73C-F3E8-4829-BC4D-4B2EE9046C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A38B77-A265-4946-B4DE-54ECAE6093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C295C5-671E-486F-B70E-D2E3244613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5AF949F-4168-42AB-9C94-152AE4B2FC1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37F8AE-738A-47C4-BA67-6EE91D8D89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08AE02-6C17-4471-A055-832BFA2CFC5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708913-67FD-46D3-A985-7D3D885F25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C991270-D211-4D40-8806-4AD1E8F255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29471D-3E12-484F-B6CA-5CB508C3C4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CF64FC-845D-4E8A-834B-C0D068DF5F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BA6BCB-D556-423E-BD0D-4F44F4E84F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91AD74-10C0-46B3-B17D-B85265F0AF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5800"/>
            <a:ext cx="288684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5800"/>
            <a:ext cx="212508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A9C622-88D9-4442-AAE8-85B6D607A8A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5800"/>
            <a:ext cx="212508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5800"/>
            <a:ext cx="288684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5800"/>
            <a:ext cx="212508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579D84-C617-4A44-B07A-1B1EB5158B8C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5800"/>
            <a:ext cx="2125080" cy="35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029040" y="6356520"/>
            <a:ext cx="307980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092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D5DEA29C-9B55-405E-B667-AF978C077024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0920" cy="35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1371600" y="3885840"/>
            <a:ext cx="6392160" cy="174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endParaRPr b="0" lang="en-GB" sz="2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3060000" y="5940000"/>
            <a:ext cx="3488400" cy="6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ffffd7"/>
                </a:solidFill>
                <a:latin typeface="Calibri"/>
                <a:ea typeface="DejaVu Sans"/>
              </a:rPr>
              <a:t>1 Cor 12:12-31a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81;p 1" descr="A green background with text overlay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9137520" cy="685152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120" cy="629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Security Reminder!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Your valuables - please take your valuables (e.g. handbag) with you when you go forward to take Communion.   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Your children - please accompany your children if they need the toilet.  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120" cy="629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Hold the date!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Next meeting in the 0930 forum series: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Monday 17</a:t>
            </a:r>
            <a:r>
              <a:rPr b="0" lang="en-US" sz="4000" spc="-1" strike="noStrike" baseline="33000">
                <a:solidFill>
                  <a:srgbClr val="ffe994"/>
                </a:solidFill>
                <a:latin typeface="Calibri"/>
              </a:rPr>
              <a:t>th</a:t>
            </a: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 February.  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0960" cy="113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Notices: Keep in touch!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20000"/>
            <a:ext cx="8220960" cy="305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Our newsletter: find it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on the HTC website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emailed out on request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printed at the back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Some details at QR-code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7" name="PlaceHolder 9"/>
          <p:cNvSpPr/>
          <p:nvPr/>
        </p:nvSpPr>
        <p:spPr>
          <a:xfrm>
            <a:off x="457560" y="4860000"/>
            <a:ext cx="8220960" cy="128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4000"/>
            </a:br>
            <a:r>
              <a:rPr b="0" lang="en-US" sz="4000" spc="-1" strike="noStrike">
                <a:solidFill>
                  <a:srgbClr val="fff5ce"/>
                </a:solidFill>
                <a:latin typeface="Calibri"/>
                <a:ea typeface="DejaVu Sans"/>
              </a:rPr>
              <a:t>Contact</a:t>
            </a:r>
            <a:br>
              <a:rPr sz="4000"/>
            </a:br>
            <a:r>
              <a:rPr b="0" lang="en-US" sz="4000" spc="-1" strike="noStrike">
                <a:solidFill>
                  <a:srgbClr val="fff5ce"/>
                </a:solidFill>
                <a:latin typeface="Calibri"/>
                <a:ea typeface="DejaVu Sans"/>
              </a:rPr>
              <a:t>jimkendall@holytrinitycoventry.org.uk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300000" y="2880000"/>
            <a:ext cx="2518560" cy="25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120" cy="629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1030 am 2</a:t>
            </a:r>
            <a:r>
              <a:rPr b="0" lang="en-US" sz="4000" spc="-1" strike="noStrike" baseline="33000">
                <a:solidFill>
                  <a:srgbClr val="ffe994"/>
                </a:solidFill>
                <a:latin typeface="Calibri"/>
              </a:rPr>
              <a:t>nd</a:t>
            </a: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 February: Candlemas service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Please bring a covered plate of finger food, to keep with you during the service, ready to share round afterwards, as we enjoy refreshments together.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Note, no nut products please!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120" cy="629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141640" y="-11160"/>
            <a:ext cx="4847040" cy="685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120" cy="629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The Table is a place for students and young adults to gather as people of all languages and nations, around Jesus the only one to reconcile us to God and to one another.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We enjoy a meal, explore scriptures, and grow as apprentices of Jesus. </a:t>
            </a:r>
            <a:br>
              <a:rPr sz="4000"/>
            </a:b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Every Sunday, 1pm – 3pm, Trinity House (over footbridge to green doors).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120" cy="629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730800" y="1080000"/>
            <a:ext cx="7679880" cy="503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120" cy="629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Coventry Foodbank – latest URGENT needs!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UHT Long Life Milk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Tea Bags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Instant Coffee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Cooking Sauce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Jam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Instant Mash Potato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Dry Noodles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Please place in the Foodbank Collection Basket by the church’s Welcome Desk. 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Donated items must be long-dated and in good condition or will be thrown away.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120" cy="629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bf00"/>
                </a:solidFill>
                <a:latin typeface="Calibri"/>
              </a:rPr>
              <a:t>Request: volunteers to prepare and serve tea + cake for this? Contact office if you can help!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818720" y="900000"/>
            <a:ext cx="5504760" cy="412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0" y="0"/>
            <a:ext cx="5038200" cy="685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e994"/>
                </a:solidFill>
                <a:latin typeface="Calibri"/>
              </a:rPr>
              <a:t>(a blast from the past):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e994"/>
                </a:solidFill>
                <a:latin typeface="Calibri"/>
              </a:rPr>
              <a:t>Long time ago, Sam and Sarah Mortimer worshipped with their children at HTC. They are now both ordained: Sam now licenced as assistant vicar in Bicester, diocese of Oxford.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8280720" y="6460200"/>
            <a:ext cx="49248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040000" y="1440000"/>
            <a:ext cx="3943080" cy="5258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2024-09-20T18:31:46Z</dcterms:created>
  <dc:creator/>
  <dc:description/>
  <dc:language>en-GB</dc:language>
  <cp:lastModifiedBy>Wilfrid Kendall</cp:lastModifiedBy>
  <dcterms:modified xsi:type="dcterms:W3CDTF">2025-01-25T21:01:42Z</dcterms:modified>
  <cp:revision>58</cp:revision>
  <dc:subject/>
  <dc:title>0930 service 20 September 2024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fontsize">
    <vt:lpwstr>40pt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mainfont">
    <vt:lpwstr>Calibri</vt:lpwstr>
  </property>
  <property fmtid="{D5CDD505-2E9C-101B-9397-08002B2CF9AE}" pid="9" name="toc-title">
    <vt:lpwstr>Table of contents</vt:lpwstr>
  </property>
</Properties>
</file>