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jpeg" ContentType="image/jpeg"/>
  <Override PartName="/ppt/media/image8.jpeg" ContentType="image/jpeg"/>
  <Override PartName="/ppt/media/image10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559675" cy="10691813"/>
  <p:custShowLst>
    <p:custShow name="New Custom Slide Show" id="0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4"/>
        <p:sld r:id="rId16"/>
      </p:sldLst>
    </p:custShow>
  </p:custShow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C145D3-5A3E-4058-93BD-E26E8E0DD6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C9A60C-F396-4629-B9ED-9C68F73212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591E0C-4AEB-4F02-8C00-A1CF29F18D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E51F50-33B1-467D-8C60-3237319FEF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6FE2F6-4C7C-443A-BD0E-CFD9C9D3CE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8C0131-69AA-4E8F-AAE8-DB79B27BE6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5E66E4-B877-48E7-B331-060B5E5566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9EA3E6-7FAA-436B-82D3-EFD0CC5B77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20DE98-66D4-4BF1-9652-467BF35BD3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647E11-B336-4467-B1A2-BF304989C9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0ED322-CBD1-4497-91F5-12FAE9F48A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B11DEE-D601-47E2-B9E9-BDC1A44968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C670B2-3681-4EBF-BFBD-646ABF31AF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067579-7FC8-4775-B1CB-5EF46091BE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5EFF47-F1D3-4444-B0DA-658925FCBB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33686D-C63D-48BC-893E-C52F80C0BD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8588D6-39E8-477F-9E49-9A09450EAE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48C1E2-B483-488F-AD20-AA0A5892CF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4110AC-AA26-4BE7-8290-2B69EAA52C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676A97-A10F-4F0B-A160-425ABD2BD8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590CAA-0579-4118-B9CD-3E7288F41A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C6164D-FFD0-48C6-A7B6-55DD8D8600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DF4264-7330-4739-A133-E3AC0252E1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FC43B9-46A2-4811-BB96-AC93401E24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86FAF7-69DB-4CA3-83AC-1D4ADB4EB2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6257F7-671E-43BC-88A6-8AA1D871CD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2C0942-DB9F-4AB8-8ADB-2C86ED9F67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68D6AF-ED8B-40F6-A913-B5E6490B8B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26DE90-FB3D-4D7E-A676-51DB8C3D2C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5FADB9-8ED6-4D1F-A572-B8160489E6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153D2E-394A-4E56-BAFD-3CC6B987F4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4DF91A-1CC1-4A56-9F87-852F1D5FD1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0A9DA9-2A1E-46D2-9F62-16731FAE70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F5B103-75C1-4BC7-B9AD-34659DB819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E322E5-572F-4A47-94DA-9D3264F5CA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F1B4F8-CAAD-40BE-AD30-8F6D4D010A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5800"/>
            <a:ext cx="2887200" cy="35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5800"/>
            <a:ext cx="2125440" cy="35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AE30D8-4FD9-4CB9-81D1-1C335F699649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5800"/>
            <a:ext cx="2125440" cy="35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5800"/>
            <a:ext cx="2887200" cy="35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5800"/>
            <a:ext cx="2125440" cy="35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2B6C8F-0545-45F9-BB35-C97E7D2D181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5800"/>
            <a:ext cx="2125440" cy="35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029040" y="6356520"/>
            <a:ext cx="308016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458040" y="6356520"/>
            <a:ext cx="205128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DFC2EF2-579F-4542-9704-F877C2F3E52D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628560" y="6356520"/>
            <a:ext cx="205128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1371600" y="3885840"/>
            <a:ext cx="6392520" cy="174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br>
              <a:rPr sz="2400"/>
            </a:br>
            <a:br>
              <a:rPr sz="2400"/>
            </a:br>
            <a:endParaRPr b="0" lang="en-GB" sz="24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3060000" y="5940000"/>
            <a:ext cx="348876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ffffd7"/>
                </a:solidFill>
                <a:latin typeface="Calibri"/>
                <a:ea typeface="DejaVu Sans"/>
              </a:rPr>
              <a:t>1 Cor 12:12-31a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81;p 1" descr="A green background with text overlay&#10;&#10;Description automatically generated"/>
          <p:cNvPicPr/>
          <p:nvPr/>
        </p:nvPicPr>
        <p:blipFill>
          <a:blip r:embed="rId1"/>
          <a:stretch/>
        </p:blipFill>
        <p:spPr>
          <a:xfrm>
            <a:off x="0" y="0"/>
            <a:ext cx="9137880" cy="685188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/>
          <p:nvPr/>
        </p:nvSpPr>
        <p:spPr>
          <a:xfrm>
            <a:off x="8280720" y="6460200"/>
            <a:ext cx="49284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480" cy="629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Security Reminder! 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Your valuables - please take your valuables (e.g. handbag) with you when you go forward to take Communion.    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Your children - please accompany your children if they need the toilet.   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8280720" y="6460200"/>
            <a:ext cx="49284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480" cy="629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Hold the date! 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Next meeting in the 0930 forum series: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17</a:t>
            </a:r>
            <a:r>
              <a:rPr b="0" lang="en-US" sz="4000" spc="-1" strike="noStrike" baseline="33000">
                <a:solidFill>
                  <a:srgbClr val="ffe994"/>
                </a:solidFill>
                <a:latin typeface="Calibri"/>
              </a:rPr>
              <a:t>th</a:t>
            </a: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 February.   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8280720" y="6460200"/>
            <a:ext cx="49284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1320" cy="113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Notices: Keep in touch!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20000"/>
            <a:ext cx="8221320" cy="30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Our newsletter: find it</a:t>
            </a:r>
            <a:endParaRPr b="0" lang="en-GB" sz="4000" spc="-1" strike="noStrike">
              <a:latin typeface="Arial"/>
            </a:endParaRPr>
          </a:p>
          <a:p>
            <a:pPr marL="523080" indent="-343080">
              <a:lnSpc>
                <a:spcPct val="100000"/>
              </a:lnSpc>
              <a:spcBef>
                <a:spcPts val="479"/>
              </a:spcBef>
              <a:buClr>
                <a:srgbClr val="ffffd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on the HTC website</a:t>
            </a:r>
            <a:endParaRPr b="0" lang="en-GB" sz="4000" spc="-1" strike="noStrike">
              <a:latin typeface="Arial"/>
            </a:endParaRPr>
          </a:p>
          <a:p>
            <a:pPr marL="523080" indent="-343080">
              <a:lnSpc>
                <a:spcPct val="100000"/>
              </a:lnSpc>
              <a:spcBef>
                <a:spcPts val="479"/>
              </a:spcBef>
              <a:buClr>
                <a:srgbClr val="ffffd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emailed out on request</a:t>
            </a:r>
            <a:endParaRPr b="0" lang="en-GB" sz="4000" spc="-1" strike="noStrike">
              <a:latin typeface="Arial"/>
            </a:endParaRPr>
          </a:p>
          <a:p>
            <a:pPr marL="523080" indent="-343080">
              <a:lnSpc>
                <a:spcPct val="100000"/>
              </a:lnSpc>
              <a:spcBef>
                <a:spcPts val="479"/>
              </a:spcBef>
              <a:buClr>
                <a:srgbClr val="ffffd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printed at the back</a:t>
            </a:r>
            <a:endParaRPr b="0" lang="en-GB" sz="4000" spc="-1" strike="noStrike">
              <a:latin typeface="Arial"/>
            </a:endParaRPr>
          </a:p>
          <a:p>
            <a:pPr marL="523080" indent="-343080">
              <a:lnSpc>
                <a:spcPct val="100000"/>
              </a:lnSpc>
              <a:spcBef>
                <a:spcPts val="479"/>
              </a:spcBef>
              <a:buClr>
                <a:srgbClr val="ffffd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Some details at QR-code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7" name="PlaceHolder 9"/>
          <p:cNvSpPr/>
          <p:nvPr/>
        </p:nvSpPr>
        <p:spPr>
          <a:xfrm>
            <a:off x="457560" y="4860000"/>
            <a:ext cx="8221320" cy="12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br>
              <a:rPr sz="4000"/>
            </a:br>
            <a:r>
              <a:rPr b="0" lang="en-US" sz="4000" spc="-1" strike="noStrike">
                <a:solidFill>
                  <a:srgbClr val="fff5ce"/>
                </a:solidFill>
                <a:latin typeface="Calibri"/>
                <a:ea typeface="DejaVu Sans"/>
              </a:rPr>
              <a:t>Contact</a:t>
            </a:r>
            <a:br>
              <a:rPr sz="4000"/>
            </a:br>
            <a:r>
              <a:rPr b="0" lang="en-US" sz="4000" spc="-1" strike="noStrike">
                <a:solidFill>
                  <a:srgbClr val="fff5ce"/>
                </a:solidFill>
                <a:latin typeface="Calibri"/>
                <a:ea typeface="DejaVu Sans"/>
              </a:rPr>
              <a:t>jimkendall@holytrinitycoventry.org.uk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8280720" y="6460200"/>
            <a:ext cx="49284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6300000" y="2880000"/>
            <a:ext cx="2518920" cy="25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480" cy="629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1030 am 2</a:t>
            </a:r>
            <a:r>
              <a:rPr b="0" lang="en-US" sz="4000" spc="-1" strike="noStrike" baseline="33000">
                <a:solidFill>
                  <a:srgbClr val="ffe994"/>
                </a:solidFill>
                <a:latin typeface="Calibri"/>
              </a:rPr>
              <a:t>nd</a:t>
            </a: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 February: Candlemas service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Please bring a covered plate of finger food, to keep with you during the service, ready to share round afterwards, as we enjoy refreshments together.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Note, no nut products please!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8280720" y="6460200"/>
            <a:ext cx="49284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480" cy="629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8280720" y="6460200"/>
            <a:ext cx="49284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141640" y="-11160"/>
            <a:ext cx="4847400" cy="685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480" cy="629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The Table is a place for students and young adults to gather as people of all languages and nations, around Jesus the only one to reconcile us to God and to one another.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We enjoy a meal, explore scriptures, and grow as apprentices of Jesus. </a:t>
            </a:r>
            <a:br>
              <a:rPr sz="4000"/>
            </a:b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Every Sunday, 1pm – 3pm, Trinity House (over footbridge to green doors).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8280720" y="6460200"/>
            <a:ext cx="49284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480" cy="629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8280720" y="6460200"/>
            <a:ext cx="49284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730800" y="1080000"/>
            <a:ext cx="7680240" cy="503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480" cy="629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Coventry Foodbank – latest URGENT needs!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UHT Long Life Milk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Tea Bags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Instant Coffee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Cooking Sauce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Jam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Instant Mash Potato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Dry Noodles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Please place in the Foodbank Collection Basket by the church’s Welcome Desk.  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Donated items must be long-dated and in good condition or will be thrown away.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8280720" y="6460200"/>
            <a:ext cx="49284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480" cy="629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bf00"/>
                </a:solidFill>
                <a:latin typeface="Calibri"/>
              </a:rPr>
              <a:t>Request: volunteers to prepare and serve tea + cake for this? Contact office if you can help!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8280720" y="6460200"/>
            <a:ext cx="49284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818720" y="900000"/>
            <a:ext cx="5505120" cy="412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0" y="0"/>
            <a:ext cx="5038560" cy="685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e994"/>
                </a:solidFill>
                <a:latin typeface="Calibri"/>
              </a:rPr>
              <a:t>(a blast from the past):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e994"/>
                </a:solidFill>
                <a:latin typeface="Calibri"/>
              </a:rPr>
              <a:t>Long time ago, Sam and Sarah Mortimer worshipped with their children at HTC. They are now both ordained: Sam now licenced as assistant vicar in Bicester diocese.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8280720" y="6460200"/>
            <a:ext cx="49284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5040000" y="1440000"/>
            <a:ext cx="3943440" cy="525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2024-09-20T18:31:46Z</dcterms:created>
  <dc:creator/>
  <dc:description/>
  <dc:language>en-GB</dc:language>
  <cp:lastModifiedBy>Wilfrid Kendall</cp:lastModifiedBy>
  <dcterms:modified xsi:type="dcterms:W3CDTF">2025-01-25T16:46:44Z</dcterms:modified>
  <cp:revision>56</cp:revision>
  <dc:subject/>
  <dc:title>0930 service 20 September 2024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fontsize">
    <vt:lpwstr>40pt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mainfont">
    <vt:lpwstr>Calibri</vt:lpwstr>
  </property>
  <property fmtid="{D5CDD505-2E9C-101B-9397-08002B2CF9AE}" pid="9" name="toc-title">
    <vt:lpwstr>Table of contents</vt:lpwstr>
  </property>
</Properties>
</file>