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jpeg" ContentType="image/jpeg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74D3B33-D03A-427C-84DD-CCDF63C1457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141A963-FDE1-4CB0-BFF8-9AE7216C30D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F796B8A-681C-4EB8-8FB6-312B5AB99AC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910E963-BDEC-41E0-97AB-4FB511EB70F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4CA3CE6-C697-4656-812A-B14E975E7FA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B12BD26-99C5-45FB-88F6-5455115A29A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5D5B580-CF3B-4B27-9CA9-08DEA3A691B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F442922-C555-4D64-A2BA-D25B60C73D7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0920" cy="438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9C4DCCD-D555-4130-9487-784F94F7C28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EC6F036-B90C-437C-A318-1A3D6F372E5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70424D8-29B5-4567-8192-20B1C32F312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30B6B17-AD32-405D-9D68-D951CC74838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GB" sz="1800" spc="-1" strike="noStrike">
                <a:latin typeface="Arial"/>
              </a:rPr>
              <a:t>Click to edit the title text format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Click to edit the outline text format</a:t>
            </a:r>
            <a:endParaRPr b="0" lang="en-GB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Second Outline Level</a:t>
            </a:r>
            <a:endParaRPr b="0" lang="en-GB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Third Outline Level</a:t>
            </a:r>
            <a:endParaRPr b="0" lang="en-GB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Fourth Outline Level</a:t>
            </a:r>
            <a:endParaRPr b="0" lang="en-GB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Fifth Outline Level</a:t>
            </a:r>
            <a:endParaRPr b="0" lang="en-GB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Sixth Outline Level</a:t>
            </a:r>
            <a:endParaRPr b="0" lang="en-GB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Seventh Outline Level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1"/>
          </p:nvPr>
        </p:nvSpPr>
        <p:spPr>
          <a:xfrm>
            <a:off x="3447360" y="5165280"/>
            <a:ext cx="319428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GB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GB" sz="1400" spc="-1" strike="noStrike">
                <a:latin typeface="Times New Roman"/>
              </a:rPr>
              <a:t>&lt;footer&gt;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2"/>
          </p:nvPr>
        </p:nvSpPr>
        <p:spPr>
          <a:xfrm>
            <a:off x="7227360" y="516528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GB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45E975F-0864-41EB-85DE-6E5B573009E4}" type="slidenum">
              <a:rPr b="0" lang="en-GB" sz="1400" spc="-1" strike="noStrike">
                <a:latin typeface="Times New Roman"/>
              </a:rPr>
              <a:t>&lt;number&gt;</a:t>
            </a:fld>
            <a:endParaRPr b="0" lang="en-GB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 idx="3"/>
          </p:nvPr>
        </p:nvSpPr>
        <p:spPr>
          <a:xfrm>
            <a:off x="504000" y="516528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GB" sz="1400" spc="-1" strike="noStrike">
                <a:latin typeface="Times New Roman"/>
              </a:defRPr>
            </a:lvl1pPr>
          </a:lstStyle>
          <a:p>
            <a:r>
              <a:rPr b="0" lang="en-GB" sz="1400" spc="-1" strike="noStrike">
                <a:latin typeface="Times New Roman"/>
              </a:rPr>
              <a:t>&lt;date/time&gt;</a:t>
            </a:r>
            <a:endParaRPr b="0" lang="en-GB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jpeg"/><Relationship Id="rId3" Type="http://schemas.openxmlformats.org/officeDocument/2006/relationships/hyperlink" Target="https://wilfridskendall.github.io/Pentecost23/" TargetMode="External"/><Relationship Id="rId4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GB" sz="4400" spc="-1" strike="noStrike">
                <a:latin typeface="Arial"/>
              </a:rPr>
              <a:t>Pentecost 2023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514440" y="1080000"/>
            <a:ext cx="4569840" cy="170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3600" spc="-1" strike="noStrike">
                <a:latin typeface="Arial"/>
                <a:ea typeface="Noto Sans CJK SC"/>
              </a:rPr>
              <a:t>Acts 2:1-21 </a:t>
            </a:r>
            <a:br>
              <a:rPr sz="3600"/>
            </a:br>
            <a:r>
              <a:rPr b="0" lang="en-GB" sz="3600" spc="-1" strike="noStrike">
                <a:latin typeface="Arial"/>
                <a:ea typeface="Noto Sans CJK SC"/>
              </a:rPr>
              <a:t>“When the day </a:t>
            </a:r>
            <a:br>
              <a:rPr sz="3600"/>
            </a:br>
            <a:r>
              <a:rPr b="0" lang="en-GB" sz="3600" spc="-1" strike="noStrike">
                <a:latin typeface="Arial"/>
                <a:ea typeface="Noto Sans CJK SC"/>
              </a:rPr>
              <a:t>of Pentecost came …”</a:t>
            </a:r>
            <a:endParaRPr b="0" lang="en-GB" sz="36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GB" sz="1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GB" sz="1200" spc="-1" strike="noStrike">
              <a:latin typeface="Arial"/>
            </a:endParaRPr>
          </a:p>
        </p:txBody>
      </p:sp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514440" y="2948760"/>
            <a:ext cx="1560600" cy="1551240"/>
          </a:xfrm>
          <a:prstGeom prst="rect">
            <a:avLst/>
          </a:prstGeom>
          <a:ln w="0">
            <a:noFill/>
          </a:ln>
        </p:spPr>
      </p:pic>
      <p:pic>
        <p:nvPicPr>
          <p:cNvPr id="44" name="" descr=""/>
          <p:cNvPicPr/>
          <p:nvPr/>
        </p:nvPicPr>
        <p:blipFill>
          <a:blip r:embed="rId2"/>
          <a:stretch/>
        </p:blipFill>
        <p:spPr>
          <a:xfrm>
            <a:off x="5384520" y="1080000"/>
            <a:ext cx="4181760" cy="3239640"/>
          </a:xfrm>
          <a:prstGeom prst="rect">
            <a:avLst/>
          </a:prstGeom>
          <a:ln w="0">
            <a:noFill/>
          </a:ln>
        </p:spPr>
      </p:pic>
      <p:sp>
        <p:nvSpPr>
          <p:cNvPr id="45" name=""/>
          <p:cNvSpPr txBox="1"/>
          <p:nvPr/>
        </p:nvSpPr>
        <p:spPr>
          <a:xfrm>
            <a:off x="514440" y="4500000"/>
            <a:ext cx="9051840" cy="754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3600" spc="-1" strike="noStrike" u="sng">
                <a:solidFill>
                  <a:srgbClr val="0000ff"/>
                </a:solidFill>
                <a:uFillTx/>
                <a:latin typeface="Arial"/>
                <a:ea typeface="Noto Sans CJK SC"/>
                <a:hlinkClick r:id="rId3"/>
              </a:rPr>
              <a:t>https://wilfridskendall.github.io/Pentecost23/</a:t>
            </a:r>
            <a:endParaRPr b="0" lang="en-GB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en-GB</dc:language>
  <cp:lastModifiedBy>Wilfrid Kendall</cp:lastModifiedBy>
  <dcterms:modified xsi:type="dcterms:W3CDTF">2023-05-27T11:21:06Z</dcterms:modified>
  <cp:revision>5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