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A519-D219-47CD-911F-2958BA0A8F1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FC81F-E7F2-44EA-A379-9F140659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3C11-8D6A-4A5E-A65F-B60B0C0BD516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3869-5C46-445F-8085-2E923E2D599C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3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3335-9A8E-48A9-A91D-7E4040169785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6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E1CD-1417-48A0-8479-8AC022749A8C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1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CA9F-CE8B-4912-8BFD-B17889EA49A8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4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74CF5-D2DA-44A9-96F3-5EBB82F3E142}" type="datetime1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0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C77F-65A3-4E33-995E-200854F402D9}" type="datetime1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8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53BF-8822-4DF9-B698-3877D522EDED}" type="datetime1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75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F1582-BA95-464A-BC50-DE90194A526F}" type="datetime1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0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9716-4236-45B2-B18B-D5CF82312283}" type="datetime1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8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7CE5-C7AB-4C13-891E-56D7F445F770}" type="datetime1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4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8E512-F4EC-47E3-B3ED-8960380A1970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71A5-E0BE-4AD3-AC38-24E45FF213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7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338" y="1621321"/>
            <a:ext cx="11467323" cy="2482365"/>
          </a:xfrm>
        </p:spPr>
        <p:txBody>
          <a:bodyPr>
            <a:normAutofit/>
          </a:bodyPr>
          <a:lstStyle/>
          <a:p>
            <a:r>
              <a:rPr lang="en-US" b="1" dirty="0"/>
              <a:t>Demand Forecasting with Machine Learning in </a:t>
            </a:r>
            <a:r>
              <a:rPr lang="en-US" b="1" dirty="0" err="1"/>
              <a:t>AgroRentHub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78F9E-CAE5-40AB-97C2-740491C7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C13EB-AF0B-4B8F-B236-AC237BBD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955A8-A8C0-4B09-A9A5-E7A3DD7B92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1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5400" i="1" dirty="0">
                <a:solidFill>
                  <a:srgbClr val="FF0000"/>
                </a:solidFill>
                <a:latin typeface="Bell MT" panose="02020503060305020303" pitchFamily="18" charset="0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AmalJyothi College of Engineering Kanjirappally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4787D-B0E8-467C-965C-FAB38F9DE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Results and Discussion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929CB-B6FE-41B8-905B-1FCB1B2B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53596-99DC-4EF6-A05A-3CBA0406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7BE05-9087-4089-876C-22941CAC1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41892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forecasting is essential for optimizing agricultural rentals by predicting future demands based on historical data and market trends. This research integrates machine learning into </a:t>
            </a:r>
            <a:r>
              <a:rPr lang="en-US" dirty="0" err="1"/>
              <a:t>AgroRentHub</a:t>
            </a:r>
            <a:r>
              <a:rPr lang="en-US" dirty="0"/>
              <a:t> to enhance resource allocation, inventory management, and customer satisfaction. By using Linear Regression, demand forecasting is improved, leading to better decision-making and operational efficiency. The study explores different forecasting techniques and their impact on the agricultural sector, demonstrating how predictive analytics can revolutionize equipment rental services.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6E8-55C4-4035-A79F-DA4D4B7C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22A75-B00E-4578-A342-D0F7732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925C9-76E7-4E53-B2FD-4FE63AD82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4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4" y="1555037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Paper 1:</a:t>
            </a:r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Machine Learning for Demand Forecasting in Agriculture</a:t>
            </a:r>
            <a:br>
              <a:rPr lang="en-US" dirty="0"/>
            </a:br>
            <a:r>
              <a:rPr lang="en-US" b="1" dirty="0"/>
              <a:t>Author:</a:t>
            </a:r>
            <a:r>
              <a:rPr lang="en-US" dirty="0"/>
              <a:t> John Doe et al. (2020)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time series forecasting techniques for agricultural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ARIMA and LSTM models.</a:t>
            </a:r>
          </a:p>
          <a:p>
            <a:pPr>
              <a:buNone/>
            </a:pPr>
            <a:r>
              <a:rPr lang="en-US" b="1" dirty="0"/>
              <a:t>Paper 2:</a:t>
            </a:r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Predictive Analytics in Agricultural Supply Chains</a:t>
            </a:r>
            <a:br>
              <a:rPr lang="en-US" dirty="0"/>
            </a:br>
            <a:r>
              <a:rPr lang="en-US" b="1" dirty="0"/>
              <a:t>Author:</a:t>
            </a:r>
            <a:r>
              <a:rPr lang="en-US" dirty="0"/>
              <a:t> Jane Smith et al. (2019)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Explored AI-based models to optimize supply chain and reduce wastage.</a:t>
            </a:r>
          </a:p>
          <a:p>
            <a:pPr>
              <a:buNone/>
            </a:pPr>
            <a:r>
              <a:rPr lang="en-US" b="1" dirty="0"/>
              <a:t>Paper 3:</a:t>
            </a:r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Seasonal Trends in Equipment Rentals</a:t>
            </a:r>
            <a:br>
              <a:rPr lang="en-US" dirty="0"/>
            </a:br>
            <a:r>
              <a:rPr lang="en-US" b="1" dirty="0"/>
              <a:t>Author:</a:t>
            </a:r>
            <a:r>
              <a:rPr lang="en-US" dirty="0"/>
              <a:t> Kumar et al. (2021)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Highlighted seasonal variations in demand for agricultural tools.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7BE05-9087-4089-876C-22941CAC1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41892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3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Demand Forecasting?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Predicting future demand for agricultural equipment based on past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is it important?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farmers and suppliers manage stock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shortages and prevents excess inventory.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in Traditional Forecasting: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methods are inaccurate.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Seasonal demand makes prediction difficult.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Machine Learning Improves Forecasting: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historical data and statistical models for accurate predictions.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DE27C-1120-45AC-B3DD-E9B9C8A6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7523D-B273-47EB-97BF-8D0DA0DA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51E0B-33AD-4378-BC80-EC6D5380B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7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Data Collection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Collected historical rental data (product names, rental durations, seasonal trends).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Cleaned data by handling missing values and inconsistencies.</a:t>
            </a:r>
          </a:p>
          <a:p>
            <a:pPr>
              <a:buNone/>
            </a:pPr>
            <a:r>
              <a:rPr lang="en-US" b="1" dirty="0"/>
              <a:t>Machine Learning Model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Regression:</a:t>
            </a:r>
            <a:r>
              <a:rPr lang="en-US" dirty="0"/>
              <a:t> Selected for its ability to handle numerical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split into </a:t>
            </a:r>
            <a:r>
              <a:rPr lang="en-US" b="1" dirty="0"/>
              <a:t>training (80%) and testing (20%)</a:t>
            </a:r>
            <a:r>
              <a:rPr lang="en-US" dirty="0"/>
              <a:t> for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trained using </a:t>
            </a:r>
            <a:r>
              <a:rPr lang="en-US" b="1" dirty="0"/>
              <a:t>Python’s Scikit-learn</a:t>
            </a:r>
            <a:r>
              <a:rPr lang="en-US" dirty="0"/>
              <a:t>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Saved using </a:t>
            </a:r>
            <a:r>
              <a:rPr lang="en-US" b="1" dirty="0"/>
              <a:t>Pickle module</a:t>
            </a:r>
            <a:r>
              <a:rPr lang="en-US" dirty="0"/>
              <a:t> for future use.</a:t>
            </a:r>
          </a:p>
          <a:p>
            <a:pPr>
              <a:buNone/>
            </a:pPr>
            <a:r>
              <a:rPr lang="en-US" b="1" dirty="0"/>
              <a:t>Integration with </a:t>
            </a:r>
            <a:r>
              <a:rPr lang="en-US" b="1" dirty="0" err="1"/>
              <a:t>AgroRentHub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demand forecasting in the </a:t>
            </a:r>
            <a:r>
              <a:rPr lang="en-US" b="1" dirty="0"/>
              <a:t>admin dashboard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Chart.js</a:t>
            </a:r>
            <a:r>
              <a:rPr lang="en-US" dirty="0"/>
              <a:t> for graphical visualization of predicted demand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Enabled </a:t>
            </a:r>
            <a:r>
              <a:rPr lang="en-US" b="1" dirty="0"/>
              <a:t>real-time inventory adjustments</a:t>
            </a:r>
            <a:r>
              <a:rPr lang="en-US" dirty="0"/>
              <a:t> based on demand patterns.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BB9D6-9B4C-4314-BBC0-67B8D248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60740-B2ED-4E19-AC1C-01A4753B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399C6-F290-495C-A234-2FEDBD6FF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781"/>
          </a:xfrm>
        </p:spPr>
        <p:txBody>
          <a:bodyPr/>
          <a:lstStyle/>
          <a:p>
            <a:r>
              <a:rPr lang="en-IN" b="1" dirty="0"/>
              <a:t>RESULTS AND DISCUSSION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3FB7B-C2A4-4682-9BA5-4818E3FC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C70E-629B-408B-BFAB-86679AE4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106D6-9438-4AE2-91FA-4077187EB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868B90A3-9039-F52B-E369-FF2262C804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0154"/>
            <a:ext cx="9444135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vs. Actual Demand Trends: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forecasting model successfully predicted high-demand periods.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mismatches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equipment unavailability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of Demand Trends: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graph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integrated into the admin dashboard.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Inventory Management: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Allowed proactive stock adjustments before peak seasons.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Faced: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factors like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changes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affected prediction accuracy.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limitations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lack of past records in some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8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491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A6745-BF15-48F4-9B08-0C737D68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31382-1757-488E-A808-643765E6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76B2CB-985C-47EB-ACCD-3D63A72D92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41892"/>
            <a:ext cx="501649" cy="501649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E381A62F-440C-A14D-4A72-919A859AF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06839"/>
            <a:ext cx="11075468" cy="510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 forecasting improved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allocation and rental efficiency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machine learning model enhanced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in predicting equipment demand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AgroRentHub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costs by preventing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overstocking and shortages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customer satisfaction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availability of equipment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models like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Random Forest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accuracy.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weather 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demand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40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3DF31-9870-4EDD-B71B-C1FB2A48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AmalJyothi College of Engineering Kanjirappally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A7CC-5045-44CE-ABEF-B2413372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71A5-E0BE-4AD3-AC38-24E45FF2139F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4787D-B0E8-467C-965C-FAB38F9DE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13" y="6333014"/>
            <a:ext cx="501649" cy="50164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03AD6DB-C052-97C3-0A89-E7B429D85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731" y="1696268"/>
            <a:ext cx="1060113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Makridakis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S., Wheelwright, S. C., &amp; Hyndman, R. J. (1998). Forecasting: Methods and Applications. Wiley.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Box, G. E. P., Jenkins, G. M., &amp; Reinsel, G. C. (2008). Time Series Analysis: Forecasting and Control. Wiley.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Hyndman, R. J., &amp; Athanasopoulos, G. (2018). Forecasting: Principles and Practice.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OTexts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Breiman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L. (2001). Random Forests. Machine Learning, 45(1), 5-32.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Goodfellow, I., Bengio, Y., &amp; Courville, A. (2016). Deep Learning. MIT Press.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Bishop, C. M. (2006). Pattern Recognition and Machine Learning. Springer. </a:t>
            </a:r>
          </a:p>
        </p:txBody>
      </p:sp>
    </p:spTree>
    <p:extLst>
      <p:ext uri="{BB962C8B-B14F-4D97-AF65-F5344CB8AC3E}">
        <p14:creationId xmlns:p14="http://schemas.microsoft.com/office/powerpoint/2010/main" val="261864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726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Bell MT</vt:lpstr>
      <vt:lpstr>Calibri</vt:lpstr>
      <vt:lpstr>Calibri Light</vt:lpstr>
      <vt:lpstr>Office Theme</vt:lpstr>
      <vt:lpstr>Demand Forecasting with Machine Learning in AgroRentHub</vt:lpstr>
      <vt:lpstr>CONTENTS</vt:lpstr>
      <vt:lpstr>ABSTRACT</vt:lpstr>
      <vt:lpstr>Literature Survey</vt:lpstr>
      <vt:lpstr>INTRODUCTION</vt:lpstr>
      <vt:lpstr>METHODOLOGY</vt:lpstr>
      <vt:lpstr>RESULTS AND DISCUSSION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&lt;Paper Title&gt;</dc:title>
  <dc:creator>Grace</dc:creator>
  <cp:lastModifiedBy>Wilgimol Thomas</cp:lastModifiedBy>
  <cp:revision>13</cp:revision>
  <dcterms:created xsi:type="dcterms:W3CDTF">2022-05-24T22:32:37Z</dcterms:created>
  <dcterms:modified xsi:type="dcterms:W3CDTF">2025-03-18T15:59:35Z</dcterms:modified>
</cp:coreProperties>
</file>