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417" r:id="rId3"/>
    <p:sldId id="418" r:id="rId4"/>
    <p:sldId id="419" r:id="rId5"/>
    <p:sldId id="420" r:id="rId6"/>
    <p:sldId id="476" r:id="rId7"/>
    <p:sldId id="477" r:id="rId8"/>
    <p:sldId id="478" r:id="rId9"/>
    <p:sldId id="459" r:id="rId10"/>
    <p:sldId id="481" r:id="rId11"/>
    <p:sldId id="482" r:id="rId12"/>
    <p:sldId id="464" r:id="rId13"/>
    <p:sldId id="484" r:id="rId14"/>
    <p:sldId id="465" r:id="rId15"/>
    <p:sldId id="488" r:id="rId16"/>
    <p:sldId id="489" r:id="rId17"/>
    <p:sldId id="467" r:id="rId18"/>
    <p:sldId id="472" r:id="rId19"/>
    <p:sldId id="474" r:id="rId20"/>
    <p:sldId id="475" r:id="rId21"/>
    <p:sldId id="473"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2" pos="3816" userDrawn="1">
          <p15:clr>
            <a:srgbClr val="A4A3A4"/>
          </p15:clr>
        </p15:guide>
        <p15:guide id="3" orient="horz" pos="3384" userDrawn="1">
          <p15:clr>
            <a:srgbClr val="A4A3A4"/>
          </p15:clr>
        </p15:guide>
        <p15:guide id="4" orient="horz" pos="3576" userDrawn="1">
          <p15:clr>
            <a:srgbClr val="A4A3A4"/>
          </p15:clr>
        </p15:guide>
        <p15:guide id="5" pos="7224" userDrawn="1">
          <p15:clr>
            <a:srgbClr val="A4A3A4"/>
          </p15:clr>
        </p15:guide>
        <p15:guide id="6" pos="3624" userDrawn="1">
          <p15:clr>
            <a:srgbClr val="A4A3A4"/>
          </p15:clr>
        </p15:guide>
        <p15:guide id="7" pos="4056" userDrawn="1">
          <p15:clr>
            <a:srgbClr val="A4A3A4"/>
          </p15:clr>
        </p15:guide>
        <p15:guide id="8" pos="2640" userDrawn="1">
          <p15:clr>
            <a:srgbClr val="A4A3A4"/>
          </p15:clr>
        </p15:guide>
        <p15:guide id="9" pos="2784" userDrawn="1">
          <p15:clr>
            <a:srgbClr val="A4A3A4"/>
          </p15:clr>
        </p15:guide>
        <p15:guide id="10" pos="49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Minh Tuan" initials="PMT" lastIdx="1" clrIdx="0">
    <p:extLst>
      <p:ext uri="{19B8F6BF-5375-455C-9EA6-DF929625EA0E}">
        <p15:presenceInfo xmlns:p15="http://schemas.microsoft.com/office/powerpoint/2012/main" userId="880c6f0327cd27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5"/>
    <a:srgbClr val="CC0066"/>
    <a:srgbClr val="0164A5"/>
    <a:srgbClr val="0000FF"/>
    <a:srgbClr val="FFCF01"/>
    <a:srgbClr val="1104BC"/>
    <a:srgbClr val="660033"/>
    <a:srgbClr val="006666"/>
    <a:srgbClr val="010042"/>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1" d="100"/>
          <a:sy n="111" d="100"/>
        </p:scale>
        <p:origin x="510" y="114"/>
      </p:cViewPr>
      <p:guideLst>
        <p:guide orient="horz" pos="840"/>
        <p:guide pos="3816"/>
        <p:guide orient="horz" pos="3384"/>
        <p:guide orient="horz" pos="3576"/>
        <p:guide pos="7224"/>
        <p:guide pos="3624"/>
        <p:guide pos="4056"/>
        <p:guide pos="2640"/>
        <p:guide pos="2784"/>
        <p:guide pos="49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FE69A4-EB03-4023-A847-15CAEE8D4735}"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EE21A044-FF71-4D76-AB6E-2D2356D8A62C}">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p>
      </dgm:t>
    </dgm:pt>
    <dgm:pt modelId="{8FBA921F-3F32-42BF-A5F3-CCC98CF13CD4}" type="par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01702A-1EBA-4927-9D8B-C636FA92482C}" type="sibTrans" cxnId="{B54C4B66-A621-4AE3-B9BA-38948A255A63}">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CEAE89C-FAAC-45B4-99D3-B74E8F8D5CE6}">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tế</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được</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hợp</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nguồn</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tin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cậy</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ID3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đẩy</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đủ</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chính</a:t>
          </a:r>
          <a:r>
            <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xác</a:t>
          </a:r>
          <a:endParaRPr lang="en-US" sz="30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7D28B825-0598-4FE9-9C75-FCCC1B5E7C8F}" type="par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63F6FFE-B3B0-4403-9BEB-1087564E2B51}" type="sibTrans" cxnId="{B45A0761-B127-4393-A0B5-2619E247C3E6}">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3E45798-8A8D-48AF-B2BB-30BA7E22EBD0}">
      <dgm:prSet phldrT="[Text]" custT="1">
        <dgm:style>
          <a:lnRef idx="1">
            <a:schemeClr val="accent5"/>
          </a:lnRef>
          <a:fillRef idx="3">
            <a:schemeClr val="accent5"/>
          </a:fillRef>
          <a:effectRef idx="2">
            <a:schemeClr val="accent5"/>
          </a:effectRef>
          <a:fontRef idx="minor">
            <a:schemeClr val="lt1"/>
          </a:fontRef>
        </dgm:style>
      </dgm:prSet>
      <dgm:spPr>
        <a:solidFill>
          <a:srgbClr val="0065A5"/>
        </a:solidFill>
      </dgm:spPr>
      <dgm:t>
        <a:bodyPr/>
        <a:lstStyle/>
        <a:p>
          <a:pPr algn="just"/>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59067FF-BF1F-49C9-BB26-6D80B50355D2}" type="par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C37D5A34-3622-43B8-9D5C-FA41EA13F979}" type="sibTrans" cxnId="{689B18E6-E66A-4B98-B98B-04417F4EF834}">
      <dgm:prSet/>
      <dgm:spPr/>
      <dgm:t>
        <a:bodyPr/>
        <a:lstStyle/>
        <a:p>
          <a:endPar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AC57E48-7769-40FA-9B66-244859D0B551}" type="pres">
      <dgm:prSet presAssocID="{01FE69A4-EB03-4023-A847-15CAEE8D4735}" presName="linear" presStyleCnt="0">
        <dgm:presLayoutVars>
          <dgm:dir/>
          <dgm:animLvl val="lvl"/>
          <dgm:resizeHandles val="exact"/>
        </dgm:presLayoutVars>
      </dgm:prSet>
      <dgm:spPr/>
      <dgm:t>
        <a:bodyPr/>
        <a:lstStyle/>
        <a:p>
          <a:endParaRPr lang="en-US"/>
        </a:p>
      </dgm:t>
    </dgm:pt>
    <dgm:pt modelId="{2C5764A1-13B2-44A1-83D3-E71BDA1C79D9}" type="pres">
      <dgm:prSet presAssocID="{EE21A044-FF71-4D76-AB6E-2D2356D8A62C}" presName="parentLin" presStyleCnt="0"/>
      <dgm:spPr/>
    </dgm:pt>
    <dgm:pt modelId="{FEA0C516-9C3E-4954-84F0-39F799BF5201}" type="pres">
      <dgm:prSet presAssocID="{EE21A044-FF71-4D76-AB6E-2D2356D8A62C}" presName="parentLeftMargin" presStyleLbl="node1" presStyleIdx="0" presStyleCnt="3"/>
      <dgm:spPr/>
      <dgm:t>
        <a:bodyPr/>
        <a:lstStyle/>
        <a:p>
          <a:endParaRPr lang="en-US"/>
        </a:p>
      </dgm:t>
    </dgm:pt>
    <dgm:pt modelId="{4EA97445-EF95-451A-A69F-9AC068971F51}" type="pres">
      <dgm:prSet presAssocID="{EE21A044-FF71-4D76-AB6E-2D2356D8A62C}" presName="parentText" presStyleLbl="node1" presStyleIdx="0" presStyleCnt="3" custScaleX="150037">
        <dgm:presLayoutVars>
          <dgm:chMax val="0"/>
          <dgm:bulletEnabled val="1"/>
        </dgm:presLayoutVars>
      </dgm:prSet>
      <dgm:spPr/>
      <dgm:t>
        <a:bodyPr/>
        <a:lstStyle/>
        <a:p>
          <a:endParaRPr lang="en-US"/>
        </a:p>
      </dgm:t>
    </dgm:pt>
    <dgm:pt modelId="{12BC8468-B754-403F-AB00-39037A910BBE}" type="pres">
      <dgm:prSet presAssocID="{EE21A044-FF71-4D76-AB6E-2D2356D8A62C}" presName="negativeSpace" presStyleCnt="0"/>
      <dgm:spPr/>
    </dgm:pt>
    <dgm:pt modelId="{7A4BE7FB-EEAD-4910-8E1C-0D4A52EBF1E0}" type="pres">
      <dgm:prSet presAssocID="{EE21A044-FF71-4D76-AB6E-2D2356D8A62C}" presName="childText" presStyleLbl="conFgAcc1" presStyleIdx="0" presStyleCnt="3">
        <dgm:presLayoutVars>
          <dgm:bulletEnabled val="1"/>
        </dgm:presLayoutVars>
      </dgm:prSet>
      <dgm:spPr/>
    </dgm:pt>
    <dgm:pt modelId="{C2DAEEDC-BFDF-4458-8199-08CA1B743433}" type="pres">
      <dgm:prSet presAssocID="{DE01702A-1EBA-4927-9D8B-C636FA92482C}" presName="spaceBetweenRectangles" presStyleCnt="0"/>
      <dgm:spPr/>
    </dgm:pt>
    <dgm:pt modelId="{94E268F3-A915-4699-BA9A-17404D24DC96}" type="pres">
      <dgm:prSet presAssocID="{0CEAE89C-FAAC-45B4-99D3-B74E8F8D5CE6}" presName="parentLin" presStyleCnt="0"/>
      <dgm:spPr/>
    </dgm:pt>
    <dgm:pt modelId="{500BFAF7-B9A9-44C9-99A1-CC503495CDE3}" type="pres">
      <dgm:prSet presAssocID="{0CEAE89C-FAAC-45B4-99D3-B74E8F8D5CE6}" presName="parentLeftMargin" presStyleLbl="node1" presStyleIdx="0" presStyleCnt="3"/>
      <dgm:spPr/>
      <dgm:t>
        <a:bodyPr/>
        <a:lstStyle/>
        <a:p>
          <a:endParaRPr lang="en-US"/>
        </a:p>
      </dgm:t>
    </dgm:pt>
    <dgm:pt modelId="{C7CF6923-2D2D-42A8-8A42-D14E9848149D}" type="pres">
      <dgm:prSet presAssocID="{0CEAE89C-FAAC-45B4-99D3-B74E8F8D5CE6}" presName="parentText" presStyleLbl="node1" presStyleIdx="1" presStyleCnt="3" custScaleX="150037">
        <dgm:presLayoutVars>
          <dgm:chMax val="0"/>
          <dgm:bulletEnabled val="1"/>
        </dgm:presLayoutVars>
      </dgm:prSet>
      <dgm:spPr/>
      <dgm:t>
        <a:bodyPr/>
        <a:lstStyle/>
        <a:p>
          <a:endParaRPr lang="en-US"/>
        </a:p>
      </dgm:t>
    </dgm:pt>
    <dgm:pt modelId="{80830624-3CB9-48EE-B4F3-E7284A340C6A}" type="pres">
      <dgm:prSet presAssocID="{0CEAE89C-FAAC-45B4-99D3-B74E8F8D5CE6}" presName="negativeSpace" presStyleCnt="0"/>
      <dgm:spPr/>
    </dgm:pt>
    <dgm:pt modelId="{BB1790A1-3131-4C51-9F99-06390AE4A12B}" type="pres">
      <dgm:prSet presAssocID="{0CEAE89C-FAAC-45B4-99D3-B74E8F8D5CE6}" presName="childText" presStyleLbl="conFgAcc1" presStyleIdx="1" presStyleCnt="3">
        <dgm:presLayoutVars>
          <dgm:bulletEnabled val="1"/>
        </dgm:presLayoutVars>
      </dgm:prSet>
      <dgm:spPr/>
    </dgm:pt>
    <dgm:pt modelId="{81617C9E-70D7-4F51-A77A-39F187035DEA}" type="pres">
      <dgm:prSet presAssocID="{163F6FFE-B3B0-4403-9BEB-1087564E2B51}" presName="spaceBetweenRectangles" presStyleCnt="0"/>
      <dgm:spPr/>
    </dgm:pt>
    <dgm:pt modelId="{1E2DB8BA-333C-4F6E-BB13-575D0947CAA5}" type="pres">
      <dgm:prSet presAssocID="{63E45798-8A8D-48AF-B2BB-30BA7E22EBD0}" presName="parentLin" presStyleCnt="0"/>
      <dgm:spPr/>
    </dgm:pt>
    <dgm:pt modelId="{EBDBA6E0-5DE5-4C8B-AEF0-357802AF85D1}" type="pres">
      <dgm:prSet presAssocID="{63E45798-8A8D-48AF-B2BB-30BA7E22EBD0}" presName="parentLeftMargin" presStyleLbl="node1" presStyleIdx="1" presStyleCnt="3"/>
      <dgm:spPr/>
      <dgm:t>
        <a:bodyPr/>
        <a:lstStyle/>
        <a:p>
          <a:endParaRPr lang="en-US"/>
        </a:p>
      </dgm:t>
    </dgm:pt>
    <dgm:pt modelId="{24EEBC2D-0658-4183-8E86-2950F7522A2C}" type="pres">
      <dgm:prSet presAssocID="{63E45798-8A8D-48AF-B2BB-30BA7E22EBD0}" presName="parentText" presStyleLbl="node1" presStyleIdx="2" presStyleCnt="3" custScaleX="150037">
        <dgm:presLayoutVars>
          <dgm:chMax val="0"/>
          <dgm:bulletEnabled val="1"/>
        </dgm:presLayoutVars>
      </dgm:prSet>
      <dgm:spPr/>
      <dgm:t>
        <a:bodyPr/>
        <a:lstStyle/>
        <a:p>
          <a:endParaRPr lang="en-US"/>
        </a:p>
      </dgm:t>
    </dgm:pt>
    <dgm:pt modelId="{DE3ED708-34BF-4E83-B0AE-04DD86AB4BA4}" type="pres">
      <dgm:prSet presAssocID="{63E45798-8A8D-48AF-B2BB-30BA7E22EBD0}" presName="negativeSpace" presStyleCnt="0"/>
      <dgm:spPr/>
    </dgm:pt>
    <dgm:pt modelId="{8FFFB67D-9474-4224-BDCF-20079ED8FD6A}" type="pres">
      <dgm:prSet presAssocID="{63E45798-8A8D-48AF-B2BB-30BA7E22EBD0}" presName="childText" presStyleLbl="conFgAcc1" presStyleIdx="2" presStyleCnt="3">
        <dgm:presLayoutVars>
          <dgm:bulletEnabled val="1"/>
        </dgm:presLayoutVars>
      </dgm:prSet>
      <dgm:spPr/>
    </dgm:pt>
  </dgm:ptLst>
  <dgm:cxnLst>
    <dgm:cxn modelId="{407E2F40-0E2B-4449-9E5B-DB871610971E}" type="presOf" srcId="{63E45798-8A8D-48AF-B2BB-30BA7E22EBD0}" destId="{24EEBC2D-0658-4183-8E86-2950F7522A2C}" srcOrd="1" destOrd="0" presId="urn:microsoft.com/office/officeart/2005/8/layout/list1"/>
    <dgm:cxn modelId="{C5FA04A1-4851-4BEA-B878-70F8541F1AE7}" type="presOf" srcId="{01FE69A4-EB03-4023-A847-15CAEE8D4735}" destId="{2AC57E48-7769-40FA-9B66-244859D0B551}" srcOrd="0" destOrd="0" presId="urn:microsoft.com/office/officeart/2005/8/layout/list1"/>
    <dgm:cxn modelId="{B54C4B66-A621-4AE3-B9BA-38948A255A63}" srcId="{01FE69A4-EB03-4023-A847-15CAEE8D4735}" destId="{EE21A044-FF71-4D76-AB6E-2D2356D8A62C}" srcOrd="0" destOrd="0" parTransId="{8FBA921F-3F32-42BF-A5F3-CCC98CF13CD4}" sibTransId="{DE01702A-1EBA-4927-9D8B-C636FA92482C}"/>
    <dgm:cxn modelId="{689B18E6-E66A-4B98-B98B-04417F4EF834}" srcId="{01FE69A4-EB03-4023-A847-15CAEE8D4735}" destId="{63E45798-8A8D-48AF-B2BB-30BA7E22EBD0}" srcOrd="2" destOrd="0" parTransId="{459067FF-BF1F-49C9-BB26-6D80B50355D2}" sibTransId="{C37D5A34-3622-43B8-9D5C-FA41EA13F979}"/>
    <dgm:cxn modelId="{166C857A-FB62-45AA-8CCA-0BDA3FE07EF1}" type="presOf" srcId="{EE21A044-FF71-4D76-AB6E-2D2356D8A62C}" destId="{FEA0C516-9C3E-4954-84F0-39F799BF5201}" srcOrd="0" destOrd="0" presId="urn:microsoft.com/office/officeart/2005/8/layout/list1"/>
    <dgm:cxn modelId="{834B3CCF-75E0-4CB7-9D33-8BF4F0C5315F}" type="presOf" srcId="{0CEAE89C-FAAC-45B4-99D3-B74E8F8D5CE6}" destId="{500BFAF7-B9A9-44C9-99A1-CC503495CDE3}" srcOrd="0" destOrd="0" presId="urn:microsoft.com/office/officeart/2005/8/layout/list1"/>
    <dgm:cxn modelId="{B45A0761-B127-4393-A0B5-2619E247C3E6}" srcId="{01FE69A4-EB03-4023-A847-15CAEE8D4735}" destId="{0CEAE89C-FAAC-45B4-99D3-B74E8F8D5CE6}" srcOrd="1" destOrd="0" parTransId="{7D28B825-0598-4FE9-9C75-FCCC1B5E7C8F}" sibTransId="{163F6FFE-B3B0-4403-9BEB-1087564E2B51}"/>
    <dgm:cxn modelId="{2094878E-E121-4567-90B0-2CF58AC464DF}" type="presOf" srcId="{0CEAE89C-FAAC-45B4-99D3-B74E8F8D5CE6}" destId="{C7CF6923-2D2D-42A8-8A42-D14E9848149D}" srcOrd="1" destOrd="0" presId="urn:microsoft.com/office/officeart/2005/8/layout/list1"/>
    <dgm:cxn modelId="{B6AAE747-0587-4347-9E53-DF3BC5B65831}" type="presOf" srcId="{EE21A044-FF71-4D76-AB6E-2D2356D8A62C}" destId="{4EA97445-EF95-451A-A69F-9AC068971F51}" srcOrd="1" destOrd="0" presId="urn:microsoft.com/office/officeart/2005/8/layout/list1"/>
    <dgm:cxn modelId="{95BE1425-41BB-4411-9840-6262F9F8AA86}" type="presOf" srcId="{63E45798-8A8D-48AF-B2BB-30BA7E22EBD0}" destId="{EBDBA6E0-5DE5-4C8B-AEF0-357802AF85D1}" srcOrd="0" destOrd="0" presId="urn:microsoft.com/office/officeart/2005/8/layout/list1"/>
    <dgm:cxn modelId="{9CDFE3E1-1F43-46BF-BECE-96BA4546BDC2}" type="presParOf" srcId="{2AC57E48-7769-40FA-9B66-244859D0B551}" destId="{2C5764A1-13B2-44A1-83D3-E71BDA1C79D9}" srcOrd="0" destOrd="0" presId="urn:microsoft.com/office/officeart/2005/8/layout/list1"/>
    <dgm:cxn modelId="{ED9A087F-7A70-4A45-9E41-5614931792CB}" type="presParOf" srcId="{2C5764A1-13B2-44A1-83D3-E71BDA1C79D9}" destId="{FEA0C516-9C3E-4954-84F0-39F799BF5201}" srcOrd="0" destOrd="0" presId="urn:microsoft.com/office/officeart/2005/8/layout/list1"/>
    <dgm:cxn modelId="{EA50BB44-0B19-4624-885C-C2D1E1DC1DFE}" type="presParOf" srcId="{2C5764A1-13B2-44A1-83D3-E71BDA1C79D9}" destId="{4EA97445-EF95-451A-A69F-9AC068971F51}" srcOrd="1" destOrd="0" presId="urn:microsoft.com/office/officeart/2005/8/layout/list1"/>
    <dgm:cxn modelId="{0A7EBE46-BBD7-46C5-B972-283F26727D71}" type="presParOf" srcId="{2AC57E48-7769-40FA-9B66-244859D0B551}" destId="{12BC8468-B754-403F-AB00-39037A910BBE}" srcOrd="1" destOrd="0" presId="urn:microsoft.com/office/officeart/2005/8/layout/list1"/>
    <dgm:cxn modelId="{035432E6-41FC-40FA-87E7-F7C8E9348A65}" type="presParOf" srcId="{2AC57E48-7769-40FA-9B66-244859D0B551}" destId="{7A4BE7FB-EEAD-4910-8E1C-0D4A52EBF1E0}" srcOrd="2" destOrd="0" presId="urn:microsoft.com/office/officeart/2005/8/layout/list1"/>
    <dgm:cxn modelId="{6A3B05DB-0982-4071-9E22-BE51B6AD1EAB}" type="presParOf" srcId="{2AC57E48-7769-40FA-9B66-244859D0B551}" destId="{C2DAEEDC-BFDF-4458-8199-08CA1B743433}" srcOrd="3" destOrd="0" presId="urn:microsoft.com/office/officeart/2005/8/layout/list1"/>
    <dgm:cxn modelId="{42410AF0-5FFC-402B-AF7A-911B382B7EC5}" type="presParOf" srcId="{2AC57E48-7769-40FA-9B66-244859D0B551}" destId="{94E268F3-A915-4699-BA9A-17404D24DC96}" srcOrd="4" destOrd="0" presId="urn:microsoft.com/office/officeart/2005/8/layout/list1"/>
    <dgm:cxn modelId="{97050492-2C1E-4E2E-BA9B-2FE7A1E05C4E}" type="presParOf" srcId="{94E268F3-A915-4699-BA9A-17404D24DC96}" destId="{500BFAF7-B9A9-44C9-99A1-CC503495CDE3}" srcOrd="0" destOrd="0" presId="urn:microsoft.com/office/officeart/2005/8/layout/list1"/>
    <dgm:cxn modelId="{47B042D6-43E6-495F-AC43-524B13406E6A}" type="presParOf" srcId="{94E268F3-A915-4699-BA9A-17404D24DC96}" destId="{C7CF6923-2D2D-42A8-8A42-D14E9848149D}" srcOrd="1" destOrd="0" presId="urn:microsoft.com/office/officeart/2005/8/layout/list1"/>
    <dgm:cxn modelId="{10530DB6-5D9F-4221-8A48-62A8CF05D767}" type="presParOf" srcId="{2AC57E48-7769-40FA-9B66-244859D0B551}" destId="{80830624-3CB9-48EE-B4F3-E7284A340C6A}" srcOrd="5" destOrd="0" presId="urn:microsoft.com/office/officeart/2005/8/layout/list1"/>
    <dgm:cxn modelId="{B0F5EFE3-6BD7-45F3-A577-C4016C2E1FBF}" type="presParOf" srcId="{2AC57E48-7769-40FA-9B66-244859D0B551}" destId="{BB1790A1-3131-4C51-9F99-06390AE4A12B}" srcOrd="6" destOrd="0" presId="urn:microsoft.com/office/officeart/2005/8/layout/list1"/>
    <dgm:cxn modelId="{15A0A84F-A082-4DFE-B748-D14AA6A3636F}" type="presParOf" srcId="{2AC57E48-7769-40FA-9B66-244859D0B551}" destId="{81617C9E-70D7-4F51-A77A-39F187035DEA}" srcOrd="7" destOrd="0" presId="urn:microsoft.com/office/officeart/2005/8/layout/list1"/>
    <dgm:cxn modelId="{E57273C7-94A3-4D3B-86A2-19C621F9E343}" type="presParOf" srcId="{2AC57E48-7769-40FA-9B66-244859D0B551}" destId="{1E2DB8BA-333C-4F6E-BB13-575D0947CAA5}" srcOrd="8" destOrd="0" presId="urn:microsoft.com/office/officeart/2005/8/layout/list1"/>
    <dgm:cxn modelId="{C8C1CAC6-CFC0-4F4E-A802-C58CD9499339}" type="presParOf" srcId="{1E2DB8BA-333C-4F6E-BB13-575D0947CAA5}" destId="{EBDBA6E0-5DE5-4C8B-AEF0-357802AF85D1}" srcOrd="0" destOrd="0" presId="urn:microsoft.com/office/officeart/2005/8/layout/list1"/>
    <dgm:cxn modelId="{6792EB7B-50D6-43E6-B0F6-DEE4947A1A34}" type="presParOf" srcId="{1E2DB8BA-333C-4F6E-BB13-575D0947CAA5}" destId="{24EEBC2D-0658-4183-8E86-2950F7522A2C}" srcOrd="1" destOrd="0" presId="urn:microsoft.com/office/officeart/2005/8/layout/list1"/>
    <dgm:cxn modelId="{F0C1EEAF-5A47-4F4D-9601-8A3346625F19}" type="presParOf" srcId="{2AC57E48-7769-40FA-9B66-244859D0B551}" destId="{DE3ED708-34BF-4E83-B0AE-04DD86AB4BA4}" srcOrd="9" destOrd="0" presId="urn:microsoft.com/office/officeart/2005/8/layout/list1"/>
    <dgm:cxn modelId="{D3786246-5D21-471D-8705-F2BAA2981A77}" type="presParOf" srcId="{2AC57E48-7769-40FA-9B66-244859D0B551}" destId="{8FFFB67D-9474-4224-BDCF-20079ED8FD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579A26-D0E5-416B-BE46-77681E60A9B8}" type="doc">
      <dgm:prSet loTypeId="urn:microsoft.com/office/officeart/2005/8/layout/pyramid2" loCatId="list" qsTypeId="urn:microsoft.com/office/officeart/2005/8/quickstyle/simple3" qsCatId="simple" csTypeId="urn:microsoft.com/office/officeart/2005/8/colors/accent1_2" csCatId="accent1" phldr="1"/>
      <dgm:spPr/>
    </dgm:pt>
    <dgm:pt modelId="{34D9ADFC-F9A0-402A-AD3E-4A08480AEA8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p>
      </dgm:t>
    </dgm:pt>
    <dgm:pt modelId="{7C63F8DF-2AE0-4417-B96C-CA60784A6612}" type="parTrans" cxnId="{4D047902-AC89-44A2-8338-9789A09BF785}">
      <dgm:prSet/>
      <dgm:spPr/>
      <dgm:t>
        <a:bodyPr/>
        <a:lstStyle/>
        <a:p>
          <a:endParaRPr lang="en-US"/>
        </a:p>
      </dgm:t>
    </dgm:pt>
    <dgm:pt modelId="{75D767D5-CC81-466D-A031-62EB930703A7}" type="sibTrans" cxnId="{4D047902-AC89-44A2-8338-9789A09BF785}">
      <dgm:prSet/>
      <dgm:spPr/>
      <dgm:t>
        <a:bodyPr/>
        <a:lstStyle/>
        <a:p>
          <a:endParaRPr lang="en-US"/>
        </a:p>
      </dgm:t>
    </dgm:pt>
    <dgm:pt modelId="{87DACFC3-1D08-4C40-9A4D-40879D2F9434}">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p>
      </dgm:t>
    </dgm:pt>
    <dgm:pt modelId="{73C87366-A540-499F-AF1E-2A65C70F80D1}" type="parTrans" cxnId="{A25CC963-81D6-4DFB-B413-4D512F02CDDB}">
      <dgm:prSet/>
      <dgm:spPr/>
      <dgm:t>
        <a:bodyPr/>
        <a:lstStyle/>
        <a:p>
          <a:endParaRPr lang="en-US"/>
        </a:p>
      </dgm:t>
    </dgm:pt>
    <dgm:pt modelId="{76CE0A66-4202-4C00-A48C-D4F5F72F9498}" type="sibTrans" cxnId="{A25CC963-81D6-4DFB-B413-4D512F02CDDB}">
      <dgm:prSet/>
      <dgm:spPr/>
      <dgm:t>
        <a:bodyPr/>
        <a:lstStyle/>
        <a:p>
          <a:endParaRPr lang="en-US"/>
        </a:p>
      </dgm:t>
    </dgm:pt>
    <dgm:pt modelId="{0C04D592-87DC-4BC2-9A1D-0F4024DF122A}">
      <dgm:prSet phldrT="[Text]" custT="1"/>
      <dgm:spPr/>
      <dgm:t>
        <a:bodyPr/>
        <a:lstStyle/>
        <a:p>
          <a:pPr algn="l"/>
          <a:r>
            <a:rPr lang="en-US" sz="3400" b="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p>
      </dgm:t>
    </dgm:pt>
    <dgm:pt modelId="{BF8CBCDE-8008-46CA-ADF0-35256C59AF3C}" type="parTrans" cxnId="{1064D568-64D7-449F-AC58-DE0168C7701F}">
      <dgm:prSet/>
      <dgm:spPr/>
      <dgm:t>
        <a:bodyPr/>
        <a:lstStyle/>
        <a:p>
          <a:endParaRPr lang="en-US"/>
        </a:p>
      </dgm:t>
    </dgm:pt>
    <dgm:pt modelId="{3929C098-2F5C-4D47-8550-C214713CEF2B}" type="sibTrans" cxnId="{1064D568-64D7-449F-AC58-DE0168C7701F}">
      <dgm:prSet/>
      <dgm:spPr/>
      <dgm:t>
        <a:bodyPr/>
        <a:lstStyle/>
        <a:p>
          <a:endParaRPr lang="en-US"/>
        </a:p>
      </dgm:t>
    </dgm:pt>
    <dgm:pt modelId="{52CC90CC-D700-4D62-8E7A-DA220B2DE5C0}" type="pres">
      <dgm:prSet presAssocID="{BC579A26-D0E5-416B-BE46-77681E60A9B8}" presName="compositeShape" presStyleCnt="0">
        <dgm:presLayoutVars>
          <dgm:dir/>
          <dgm:resizeHandles/>
        </dgm:presLayoutVars>
      </dgm:prSet>
      <dgm:spPr/>
    </dgm:pt>
    <dgm:pt modelId="{E470B9F5-2FC9-4368-9F15-B2966A3089E1}" type="pres">
      <dgm:prSet presAssocID="{BC579A26-D0E5-416B-BE46-77681E60A9B8}" presName="pyramid" presStyleLbl="node1" presStyleIdx="0" presStyleCnt="1" custLinFactNeighborX="2531" custLinFactNeighborY="-959"/>
      <dgm:spPr>
        <a:solidFill>
          <a:srgbClr val="FFC000"/>
        </a:solidFill>
      </dgm:spPr>
    </dgm:pt>
    <dgm:pt modelId="{37BF781E-20D1-42DA-8718-6EF38D993EAF}" type="pres">
      <dgm:prSet presAssocID="{BC579A26-D0E5-416B-BE46-77681E60A9B8}" presName="theList" presStyleCnt="0"/>
      <dgm:spPr/>
    </dgm:pt>
    <dgm:pt modelId="{2CFD0450-DD32-4245-B2AA-79574BA9FDEA}" type="pres">
      <dgm:prSet presAssocID="{34D9ADFC-F9A0-402A-AD3E-4A08480AEA8A}" presName="aNode" presStyleLbl="fgAcc1" presStyleIdx="0" presStyleCnt="3" custScaleX="271533" custScaleY="105574">
        <dgm:presLayoutVars>
          <dgm:bulletEnabled val="1"/>
        </dgm:presLayoutVars>
      </dgm:prSet>
      <dgm:spPr/>
      <dgm:t>
        <a:bodyPr/>
        <a:lstStyle/>
        <a:p>
          <a:endParaRPr lang="en-US"/>
        </a:p>
      </dgm:t>
    </dgm:pt>
    <dgm:pt modelId="{83B499F0-E42F-4F11-8F1E-551FF9FD22ED}" type="pres">
      <dgm:prSet presAssocID="{34D9ADFC-F9A0-402A-AD3E-4A08480AEA8A}" presName="aSpace" presStyleCnt="0"/>
      <dgm:spPr/>
    </dgm:pt>
    <dgm:pt modelId="{9C8FFA99-D47F-4B98-A9CA-7826436F61B1}" type="pres">
      <dgm:prSet presAssocID="{87DACFC3-1D08-4C40-9A4D-40879D2F9434}" presName="aNode" presStyleLbl="fgAcc1" presStyleIdx="1" presStyleCnt="3" custScaleX="271154" custScaleY="105574">
        <dgm:presLayoutVars>
          <dgm:bulletEnabled val="1"/>
        </dgm:presLayoutVars>
      </dgm:prSet>
      <dgm:spPr/>
      <dgm:t>
        <a:bodyPr/>
        <a:lstStyle/>
        <a:p>
          <a:endParaRPr lang="en-US"/>
        </a:p>
      </dgm:t>
    </dgm:pt>
    <dgm:pt modelId="{4881CA65-7D9D-476E-869E-060F38197E74}" type="pres">
      <dgm:prSet presAssocID="{87DACFC3-1D08-4C40-9A4D-40879D2F9434}" presName="aSpace" presStyleCnt="0"/>
      <dgm:spPr/>
    </dgm:pt>
    <dgm:pt modelId="{D1DF07A7-7141-4F85-8D87-E52BE7DAA207}" type="pres">
      <dgm:prSet presAssocID="{0C04D592-87DC-4BC2-9A1D-0F4024DF122A}" presName="aNode" presStyleLbl="fgAcc1" presStyleIdx="2" presStyleCnt="3" custScaleX="271154" custScaleY="105574">
        <dgm:presLayoutVars>
          <dgm:bulletEnabled val="1"/>
        </dgm:presLayoutVars>
      </dgm:prSet>
      <dgm:spPr/>
      <dgm:t>
        <a:bodyPr/>
        <a:lstStyle/>
        <a:p>
          <a:endParaRPr lang="en-US"/>
        </a:p>
      </dgm:t>
    </dgm:pt>
    <dgm:pt modelId="{790B8986-6FA5-4834-A6B1-CE43FAD5C816}" type="pres">
      <dgm:prSet presAssocID="{0C04D592-87DC-4BC2-9A1D-0F4024DF122A}" presName="aSpace" presStyleCnt="0"/>
      <dgm:spPr/>
    </dgm:pt>
  </dgm:ptLst>
  <dgm:cxnLst>
    <dgm:cxn modelId="{1064D568-64D7-449F-AC58-DE0168C7701F}" srcId="{BC579A26-D0E5-416B-BE46-77681E60A9B8}" destId="{0C04D592-87DC-4BC2-9A1D-0F4024DF122A}" srcOrd="2" destOrd="0" parTransId="{BF8CBCDE-8008-46CA-ADF0-35256C59AF3C}" sibTransId="{3929C098-2F5C-4D47-8550-C214713CEF2B}"/>
    <dgm:cxn modelId="{C8F6E947-3FD4-42E9-A36B-33D55FFD1FA9}" type="presOf" srcId="{34D9ADFC-F9A0-402A-AD3E-4A08480AEA8A}" destId="{2CFD0450-DD32-4245-B2AA-79574BA9FDEA}" srcOrd="0" destOrd="0" presId="urn:microsoft.com/office/officeart/2005/8/layout/pyramid2"/>
    <dgm:cxn modelId="{6BDF85B3-DD75-41A1-8B86-6AC969B065CA}" type="presOf" srcId="{0C04D592-87DC-4BC2-9A1D-0F4024DF122A}" destId="{D1DF07A7-7141-4F85-8D87-E52BE7DAA207}" srcOrd="0" destOrd="0" presId="urn:microsoft.com/office/officeart/2005/8/layout/pyramid2"/>
    <dgm:cxn modelId="{04756D2E-15BF-404E-92E3-6882CD20F331}" type="presOf" srcId="{87DACFC3-1D08-4C40-9A4D-40879D2F9434}" destId="{9C8FFA99-D47F-4B98-A9CA-7826436F61B1}" srcOrd="0" destOrd="0" presId="urn:microsoft.com/office/officeart/2005/8/layout/pyramid2"/>
    <dgm:cxn modelId="{4D047902-AC89-44A2-8338-9789A09BF785}" srcId="{BC579A26-D0E5-416B-BE46-77681E60A9B8}" destId="{34D9ADFC-F9A0-402A-AD3E-4A08480AEA8A}" srcOrd="0" destOrd="0" parTransId="{7C63F8DF-2AE0-4417-B96C-CA60784A6612}" sibTransId="{75D767D5-CC81-466D-A031-62EB930703A7}"/>
    <dgm:cxn modelId="{A25CC963-81D6-4DFB-B413-4D512F02CDDB}" srcId="{BC579A26-D0E5-416B-BE46-77681E60A9B8}" destId="{87DACFC3-1D08-4C40-9A4D-40879D2F9434}" srcOrd="1" destOrd="0" parTransId="{73C87366-A540-499F-AF1E-2A65C70F80D1}" sibTransId="{76CE0A66-4202-4C00-A48C-D4F5F72F9498}"/>
    <dgm:cxn modelId="{30A5ADD5-6C41-41E3-9034-88EA1F318BD3}" type="presOf" srcId="{BC579A26-D0E5-416B-BE46-77681E60A9B8}" destId="{52CC90CC-D700-4D62-8E7A-DA220B2DE5C0}" srcOrd="0" destOrd="0" presId="urn:microsoft.com/office/officeart/2005/8/layout/pyramid2"/>
    <dgm:cxn modelId="{031931C3-9EE3-4B3D-92D5-28947F943FAF}" type="presParOf" srcId="{52CC90CC-D700-4D62-8E7A-DA220B2DE5C0}" destId="{E470B9F5-2FC9-4368-9F15-B2966A3089E1}" srcOrd="0" destOrd="0" presId="urn:microsoft.com/office/officeart/2005/8/layout/pyramid2"/>
    <dgm:cxn modelId="{1394C127-FE2A-467D-B85A-9FCD7723148E}" type="presParOf" srcId="{52CC90CC-D700-4D62-8E7A-DA220B2DE5C0}" destId="{37BF781E-20D1-42DA-8718-6EF38D993EAF}" srcOrd="1" destOrd="0" presId="urn:microsoft.com/office/officeart/2005/8/layout/pyramid2"/>
    <dgm:cxn modelId="{02CD81BA-31FF-435D-9B01-E4B3D5C87947}" type="presParOf" srcId="{37BF781E-20D1-42DA-8718-6EF38D993EAF}" destId="{2CFD0450-DD32-4245-B2AA-79574BA9FDEA}" srcOrd="0" destOrd="0" presId="urn:microsoft.com/office/officeart/2005/8/layout/pyramid2"/>
    <dgm:cxn modelId="{0989AD14-1DEA-4ADF-B994-9BE341E977B7}" type="presParOf" srcId="{37BF781E-20D1-42DA-8718-6EF38D993EAF}" destId="{83B499F0-E42F-4F11-8F1E-551FF9FD22ED}" srcOrd="1" destOrd="0" presId="urn:microsoft.com/office/officeart/2005/8/layout/pyramid2"/>
    <dgm:cxn modelId="{73F19C32-9565-45E7-B00D-3BE6E41CF378}" type="presParOf" srcId="{37BF781E-20D1-42DA-8718-6EF38D993EAF}" destId="{9C8FFA99-D47F-4B98-A9CA-7826436F61B1}" srcOrd="2" destOrd="0" presId="urn:microsoft.com/office/officeart/2005/8/layout/pyramid2"/>
    <dgm:cxn modelId="{3423B2B7-8484-46DD-A736-57A738A3AE19}" type="presParOf" srcId="{37BF781E-20D1-42DA-8718-6EF38D993EAF}" destId="{4881CA65-7D9D-476E-869E-060F38197E74}" srcOrd="3" destOrd="0" presId="urn:microsoft.com/office/officeart/2005/8/layout/pyramid2"/>
    <dgm:cxn modelId="{F2B7C71C-44DE-4D62-9B0B-691B102CD241}" type="presParOf" srcId="{37BF781E-20D1-42DA-8718-6EF38D993EAF}" destId="{D1DF07A7-7141-4F85-8D87-E52BE7DAA207}" srcOrd="4" destOrd="0" presId="urn:microsoft.com/office/officeart/2005/8/layout/pyramid2"/>
    <dgm:cxn modelId="{E7ADFEBA-C60D-4314-B179-74880EBBF1F3}" type="presParOf" srcId="{37BF781E-20D1-42DA-8718-6EF38D993EAF}" destId="{790B8986-6FA5-4834-A6B1-CE43FAD5C816}"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BE7FB-EEAD-4910-8E1C-0D4A52EBF1E0}">
      <dsp:nvSpPr>
        <dsp:cNvPr id="0" name=""/>
        <dsp:cNvSpPr/>
      </dsp:nvSpPr>
      <dsp:spPr>
        <a:xfrm>
          <a:off x="0" y="551853"/>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A97445-EF95-451A-A69F-9AC068971F51}">
      <dsp:nvSpPr>
        <dsp:cNvPr id="0" name=""/>
        <dsp:cNvSpPr/>
      </dsp:nvSpPr>
      <dsp:spPr>
        <a:xfrm>
          <a:off x="433648" y="20493"/>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Nêu được khái quát về cây quyết định, thực thi thuật toán trên dữ liệu mẫu</a:t>
          </a:r>
        </a:p>
      </dsp:txBody>
      <dsp:txXfrm>
        <a:off x="485526" y="72371"/>
        <a:ext cx="9005099" cy="958964"/>
      </dsp:txXfrm>
    </dsp:sp>
    <dsp:sp modelId="{BB1790A1-3131-4C51-9F99-06390AE4A12B}">
      <dsp:nvSpPr>
        <dsp:cNvPr id="0" name=""/>
        <dsp:cNvSpPr/>
      </dsp:nvSpPr>
      <dsp:spPr>
        <a:xfrm>
          <a:off x="0" y="218481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7CF6923-2D2D-42A8-8A42-D14E9848149D}">
      <dsp:nvSpPr>
        <dsp:cNvPr id="0" name=""/>
        <dsp:cNvSpPr/>
      </dsp:nvSpPr>
      <dsp:spPr>
        <a:xfrm>
          <a:off x="433648" y="165345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tế</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được</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tổng</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hợp</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từ</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nguồn</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tin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cậy</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ID3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khá</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đẩy</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đủ</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chính</a:t>
          </a:r>
          <a:r>
            <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0" kern="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xác</a:t>
          </a:r>
          <a:endParaRPr lang="en-US" sz="30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1705332"/>
        <a:ext cx="9005099" cy="958964"/>
      </dsp:txXfrm>
    </dsp:sp>
    <dsp:sp modelId="{8FFFB67D-9474-4224-BDCF-20079ED8FD6A}">
      <dsp:nvSpPr>
        <dsp:cNvPr id="0" name=""/>
        <dsp:cNvSpPr/>
      </dsp:nvSpPr>
      <dsp:spPr>
        <a:xfrm>
          <a:off x="0" y="3817774"/>
          <a:ext cx="9549583"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4EEBC2D-0658-4183-8E86-2950F7522A2C}">
      <dsp:nvSpPr>
        <dsp:cNvPr id="0" name=""/>
        <dsp:cNvSpPr/>
      </dsp:nvSpPr>
      <dsp:spPr>
        <a:xfrm>
          <a:off x="433648" y="3286414"/>
          <a:ext cx="9108855" cy="1062720"/>
        </a:xfrm>
        <a:prstGeom prst="roundRect">
          <a:avLst/>
        </a:prstGeom>
        <a:solidFill>
          <a:srgbClr val="0065A5"/>
        </a:soli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52666" tIns="0" rIns="252666" bIns="0" numCol="1" spcCol="1270" anchor="ctr" anchorCtr="0">
          <a:noAutofit/>
        </a:bodyPr>
        <a:lstStyle/>
        <a:p>
          <a:pPr lvl="0" algn="just" defTabSz="1333500">
            <a:lnSpc>
              <a:spcPct val="90000"/>
            </a:lnSpc>
            <a:spcBef>
              <a:spcPct val="0"/>
            </a:spcBef>
            <a:spcAft>
              <a:spcPct val="35000"/>
            </a:spcAft>
          </a:pP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quả thực nghiệm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trên website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 động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tốt và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cho ra kết quả </a:t>
          </a:r>
          <a:r>
            <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đáp ứng </a:t>
          </a:r>
          <a:r>
            <a:rPr lang="vi-VN"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yêu cầu đề ra.</a:t>
          </a:r>
          <a:endParaRPr lang="en-US" sz="3000" b="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85526" y="3338292"/>
        <a:ext cx="9005099"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B9F5-2FC9-4368-9F15-B2966A3089E1}">
      <dsp:nvSpPr>
        <dsp:cNvPr id="0" name=""/>
        <dsp:cNvSpPr/>
      </dsp:nvSpPr>
      <dsp:spPr>
        <a:xfrm>
          <a:off x="1125499" y="0"/>
          <a:ext cx="4947486" cy="4947486"/>
        </a:xfrm>
        <a:prstGeom prst="triangle">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FD0450-DD32-4245-B2AA-79574BA9FDEA}">
      <dsp:nvSpPr>
        <dsp:cNvPr id="0" name=""/>
        <dsp:cNvSpPr/>
      </dsp:nvSpPr>
      <dsp:spPr>
        <a:xfrm>
          <a:off x="715885" y="495325"/>
          <a:ext cx="8732137"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thêm các phương pháp phân loại khác, tùy trường hợp sẽ phân loại khác nhau</a:t>
          </a:r>
        </a:p>
      </dsp:txBody>
      <dsp:txXfrm>
        <a:off x="773454" y="552894"/>
        <a:ext cx="8616999" cy="1064175"/>
      </dsp:txXfrm>
    </dsp:sp>
    <dsp:sp modelId="{9C8FFA99-D47F-4B98-A9CA-7826436F61B1}">
      <dsp:nvSpPr>
        <dsp:cNvPr id="0" name=""/>
        <dsp:cNvSpPr/>
      </dsp:nvSpPr>
      <dsp:spPr>
        <a:xfrm>
          <a:off x="721979" y="1814270"/>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Thêm nhiều tính năng mới hỗ trợ người bệnh trên website</a:t>
          </a:r>
        </a:p>
      </dsp:txBody>
      <dsp:txXfrm>
        <a:off x="779548" y="1871839"/>
        <a:ext cx="8604811" cy="1064175"/>
      </dsp:txXfrm>
    </dsp:sp>
    <dsp:sp modelId="{D1DF07A7-7141-4F85-8D87-E52BE7DAA207}">
      <dsp:nvSpPr>
        <dsp:cNvPr id="0" name=""/>
        <dsp:cNvSpPr/>
      </dsp:nvSpPr>
      <dsp:spPr>
        <a:xfrm>
          <a:off x="721979" y="3133215"/>
          <a:ext cx="8719949" cy="1179313"/>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0" kern="12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Bổ sung thêm dữ liệu tin cậy để tăng độ chính xác của hệ thống khi chuẩn đoán</a:t>
          </a:r>
        </a:p>
      </dsp:txBody>
      <dsp:txXfrm>
        <a:off x="779548" y="3190784"/>
        <a:ext cx="8604811" cy="10641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10C26-6E12-4DDF-A8FD-E6B8258A129A}" type="datetimeFigureOut">
              <a:rPr lang="en-US" smtClean="0"/>
              <a:t>30/06/2021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5E4F4-8805-4B35-8B4B-4307DF2B76A7}" type="slidenum">
              <a:rPr lang="en-US" smtClean="0"/>
              <a:t>‹#›</a:t>
            </a:fld>
            <a:endParaRPr lang="en-US"/>
          </a:p>
        </p:txBody>
      </p:sp>
    </p:spTree>
    <p:extLst>
      <p:ext uri="{BB962C8B-B14F-4D97-AF65-F5344CB8AC3E}">
        <p14:creationId xmlns:p14="http://schemas.microsoft.com/office/powerpoint/2010/main" val="14673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a:t>
            </a:fld>
            <a:endParaRPr lang="en-US"/>
          </a:p>
        </p:txBody>
      </p:sp>
    </p:spTree>
    <p:extLst>
      <p:ext uri="{BB962C8B-B14F-4D97-AF65-F5344CB8AC3E}">
        <p14:creationId xmlns:p14="http://schemas.microsoft.com/office/powerpoint/2010/main" val="197973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21</a:t>
            </a:fld>
            <a:endParaRPr lang="en-US"/>
          </a:p>
        </p:txBody>
      </p:sp>
    </p:spTree>
    <p:extLst>
      <p:ext uri="{BB962C8B-B14F-4D97-AF65-F5344CB8AC3E}">
        <p14:creationId xmlns:p14="http://schemas.microsoft.com/office/powerpoint/2010/main" val="3957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2</a:t>
            </a:fld>
            <a:endParaRPr lang="en-US"/>
          </a:p>
        </p:txBody>
      </p:sp>
    </p:spTree>
    <p:extLst>
      <p:ext uri="{BB962C8B-B14F-4D97-AF65-F5344CB8AC3E}">
        <p14:creationId xmlns:p14="http://schemas.microsoft.com/office/powerpoint/2010/main" val="163694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3</a:t>
            </a:fld>
            <a:endParaRPr lang="en-US"/>
          </a:p>
        </p:txBody>
      </p:sp>
    </p:spTree>
    <p:extLst>
      <p:ext uri="{BB962C8B-B14F-4D97-AF65-F5344CB8AC3E}">
        <p14:creationId xmlns:p14="http://schemas.microsoft.com/office/powerpoint/2010/main" val="22283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4</a:t>
            </a:fld>
            <a:endParaRPr lang="en-US"/>
          </a:p>
        </p:txBody>
      </p:sp>
    </p:spTree>
    <p:extLst>
      <p:ext uri="{BB962C8B-B14F-4D97-AF65-F5344CB8AC3E}">
        <p14:creationId xmlns:p14="http://schemas.microsoft.com/office/powerpoint/2010/main" val="356367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5</a:t>
            </a:fld>
            <a:endParaRPr lang="en-US"/>
          </a:p>
        </p:txBody>
      </p:sp>
    </p:spTree>
    <p:extLst>
      <p:ext uri="{BB962C8B-B14F-4D97-AF65-F5344CB8AC3E}">
        <p14:creationId xmlns:p14="http://schemas.microsoft.com/office/powerpoint/2010/main" val="83997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9</a:t>
            </a:fld>
            <a:endParaRPr lang="en-US"/>
          </a:p>
        </p:txBody>
      </p:sp>
    </p:spTree>
    <p:extLst>
      <p:ext uri="{BB962C8B-B14F-4D97-AF65-F5344CB8AC3E}">
        <p14:creationId xmlns:p14="http://schemas.microsoft.com/office/powerpoint/2010/main" val="191763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12</a:t>
            </a:fld>
            <a:endParaRPr lang="en-US"/>
          </a:p>
        </p:txBody>
      </p:sp>
    </p:spTree>
    <p:extLst>
      <p:ext uri="{BB962C8B-B14F-4D97-AF65-F5344CB8AC3E}">
        <p14:creationId xmlns:p14="http://schemas.microsoft.com/office/powerpoint/2010/main" val="271344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14</a:t>
            </a:fld>
            <a:endParaRPr lang="en-US"/>
          </a:p>
        </p:txBody>
      </p:sp>
    </p:spTree>
    <p:extLst>
      <p:ext uri="{BB962C8B-B14F-4D97-AF65-F5344CB8AC3E}">
        <p14:creationId xmlns:p14="http://schemas.microsoft.com/office/powerpoint/2010/main" val="26363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F5E4F4-8805-4B35-8B4B-4307DF2B76A7}" type="slidenum">
              <a:rPr lang="en-US" smtClean="0"/>
              <a:t>17</a:t>
            </a:fld>
            <a:endParaRPr lang="en-US"/>
          </a:p>
        </p:txBody>
      </p:sp>
    </p:spTree>
    <p:extLst>
      <p:ext uri="{BB962C8B-B14F-4D97-AF65-F5344CB8AC3E}">
        <p14:creationId xmlns:p14="http://schemas.microsoft.com/office/powerpoint/2010/main" val="1673341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jp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jp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8.jp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5.jp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4" name="Rectangle 3"/>
          <p:cNvSpPr>
            <a:spLocks noChangeArrowheads="1"/>
          </p:cNvSpPr>
          <p:nvPr userDrawn="1"/>
        </p:nvSpPr>
        <p:spPr bwMode="gray">
          <a:xfrm>
            <a:off x="-2" y="1525527"/>
            <a:ext cx="12192001" cy="2509839"/>
          </a:xfrm>
          <a:prstGeom prst="rect">
            <a:avLst/>
          </a:prstGeom>
          <a:solidFill>
            <a:srgbClr val="FFCF01"/>
          </a:solidFill>
          <a:ln>
            <a:noFill/>
          </a:ln>
          <a:effectLs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p>
        </p:txBody>
      </p:sp>
      <p:sp>
        <p:nvSpPr>
          <p:cNvPr id="5" name="Freeform 20"/>
          <p:cNvSpPr>
            <a:spLocks/>
          </p:cNvSpPr>
          <p:nvPr userDrawn="1"/>
        </p:nvSpPr>
        <p:spPr bwMode="gray">
          <a:xfrm>
            <a:off x="-1" y="1525527"/>
            <a:ext cx="11938475" cy="227735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rgbClr val="0065A5"/>
          </a:solidFill>
          <a:ln>
            <a:solidFill>
              <a:srgbClr val="0065A5"/>
            </a:solidFill>
          </a:ln>
          <a:effectLst/>
          <a:extLst/>
        </p:spPr>
        <p:txBody>
          <a:bodyPr/>
          <a:lstStyle/>
          <a:p>
            <a:endParaRPr lang="en-US"/>
          </a:p>
        </p:txBody>
      </p:sp>
      <p:grpSp>
        <p:nvGrpSpPr>
          <p:cNvPr id="6" name="Group 116"/>
          <p:cNvGrpSpPr>
            <a:grpSpLocks/>
          </p:cNvGrpSpPr>
          <p:nvPr userDrawn="1"/>
        </p:nvGrpSpPr>
        <p:grpSpPr bwMode="auto">
          <a:xfrm>
            <a:off x="200025" y="1711264"/>
            <a:ext cx="3276600" cy="3314700"/>
            <a:chOff x="120" y="1464"/>
            <a:chExt cx="2064" cy="2088"/>
          </a:xfrm>
        </p:grpSpPr>
        <p:sp>
          <p:nvSpPr>
            <p:cNvPr id="7"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8"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sp>
          <p:nvSpPr>
            <p:cNvPr id="9"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ko-KR" altLang="en-US">
                <a:latin typeface="Times New Roman" panose="02020603050405020304" pitchFamily="18" charset="0"/>
                <a:ea typeface="Gulim" panose="020B0600000101010101" pitchFamily="34" charset="-127"/>
              </a:endParaRPr>
            </a:p>
          </p:txBody>
        </p:sp>
      </p:grpSp>
    </p:spTree>
    <p:extLst>
      <p:ext uri="{BB962C8B-B14F-4D97-AF65-F5344CB8AC3E}">
        <p14:creationId xmlns:p14="http://schemas.microsoft.com/office/powerpoint/2010/main" val="16189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609600" y="1090246"/>
            <a:ext cx="10972800" cy="5087815"/>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txBox="1">
            <a:spLocks/>
          </p:cNvSpPr>
          <p:nvPr userDrawn="1">
            <p:custDataLst>
              <p:tags r:id="rId3"/>
            </p:custDataLst>
          </p:nvPr>
        </p:nvSpPr>
        <p:spPr>
          <a:xfrm>
            <a:off x="5358213" y="6409231"/>
            <a:ext cx="6517275"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a:t>THỰC</a:t>
            </a:r>
            <a:r>
              <a:rPr lang="en-US" sz="1100" baseline="0"/>
              <a:t> HIỆN: PHẠM MINH TUẤN, VÕ ĐÌNH HIẾU, NGUYỄN ANH </a:t>
            </a:r>
            <a:r>
              <a:rPr lang="en-US" sz="1100" baseline="0" smtClean="0"/>
              <a:t>QUÂN, PHẠM THỊ THANH THÚY</a:t>
            </a:r>
            <a:endParaRPr lang="en-US" sz="1100" dirty="0"/>
          </a:p>
        </p:txBody>
      </p:sp>
      <p:sp>
        <p:nvSpPr>
          <p:cNvPr id="11" name="Footer Placeholder 4"/>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206081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iCu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Footer Placeholder 4"/>
          <p:cNvSpPr txBox="1">
            <a:spLocks/>
          </p:cNvSpPr>
          <p:nvPr userDrawn="1">
            <p:custDataLst>
              <p:tags r:id="rId1"/>
            </p:custDataLst>
          </p:nvPr>
        </p:nvSpPr>
        <p:spPr>
          <a:xfrm>
            <a:off x="4409630" y="6409231"/>
            <a:ext cx="7465857"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8" name="Footer Placeholder 4"/>
          <p:cNvSpPr txBox="1">
            <a:spLocks/>
          </p:cNvSpPr>
          <p:nvPr userDrawn="1">
            <p:custDataLst>
              <p:tags r:id="rId2"/>
            </p:custDataLst>
          </p:nvPr>
        </p:nvSpPr>
        <p:spPr>
          <a:xfrm>
            <a:off x="856609" y="6409102"/>
            <a:ext cx="355302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
        <p:nvSpPr>
          <p:cNvPr id="10" name="Title 1">
            <a:extLst>
              <a:ext uri="{FF2B5EF4-FFF2-40B4-BE49-F238E27FC236}">
                <a16:creationId xmlns:a16="http://schemas.microsoft.com/office/drawing/2014/main" id="{C91CE4EE-17C9-49DD-B684-1F1430972263}"/>
              </a:ext>
            </a:extLst>
          </p:cNvPr>
          <p:cNvSpPr>
            <a:spLocks noGrp="1"/>
          </p:cNvSpPr>
          <p:nvPr>
            <p:ph type="title"/>
            <p:custDataLst>
              <p:tags r:id="rId3"/>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Tree>
    <p:extLst>
      <p:ext uri="{BB962C8B-B14F-4D97-AF65-F5344CB8AC3E}">
        <p14:creationId xmlns:p14="http://schemas.microsoft.com/office/powerpoint/2010/main" val="250361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hiNho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0" y="1088620"/>
            <a:ext cx="7151649"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609600" y="2107577"/>
            <a:ext cx="7541941" cy="3590694"/>
          </a:xfrm>
        </p:spPr>
        <p:txBody>
          <a:bodyPr>
            <a:normAutofit/>
          </a:bodyPr>
          <a:lstStyle>
            <a:lvl1pPr algn="just">
              <a:defRPr sz="2800">
                <a:solidFill>
                  <a:srgbClr val="0065A5"/>
                </a:solidFill>
                <a:effectLst>
                  <a:outerShdw blurRad="38100" dist="38100" dir="2700000" algn="tl">
                    <a:srgbClr val="000000">
                      <a:alpha val="43137"/>
                    </a:srgbClr>
                  </a:outerShdw>
                </a:effectLst>
              </a:defRPr>
            </a:lvl1pPr>
            <a:lvl2pPr algn="just">
              <a:defRPr sz="2400">
                <a:solidFill>
                  <a:srgbClr val="0065A5"/>
                </a:solidFill>
                <a:effectLst>
                  <a:outerShdw blurRad="38100" dist="38100" dir="2700000" algn="tl">
                    <a:srgbClr val="000000">
                      <a:alpha val="43137"/>
                    </a:srgbClr>
                  </a:outerShdw>
                </a:effectLst>
              </a:defRPr>
            </a:lvl2pPr>
            <a:lvl3pPr algn="just">
              <a:defRPr sz="2000">
                <a:solidFill>
                  <a:srgbClr val="0065A5"/>
                </a:solidFill>
                <a:effectLst>
                  <a:outerShdw blurRad="38100" dist="38100" dir="2700000" algn="tl">
                    <a:srgbClr val="000000">
                      <a:alpha val="43137"/>
                    </a:srgbClr>
                  </a:outerShdw>
                </a:effectLst>
              </a:defRPr>
            </a:lvl3pPr>
            <a:lvl4pPr algn="just">
              <a:defRPr sz="1800">
                <a:solidFill>
                  <a:srgbClr val="0065A5"/>
                </a:solidFill>
                <a:effectLst>
                  <a:outerShdw blurRad="38100" dist="38100" dir="2700000" algn="tl">
                    <a:srgbClr val="000000">
                      <a:alpha val="43137"/>
                    </a:srgbClr>
                  </a:outerShdw>
                </a:effectLst>
              </a:defRPr>
            </a:lvl4pPr>
            <a:lvl5pPr algn="just">
              <a:defRPr sz="1800">
                <a:solidFill>
                  <a:srgbClr val="0065A5"/>
                </a:solidFill>
                <a:effectLst>
                  <a:outerShdw blurRad="38100" dist="38100" dir="2700000" algn="tl">
                    <a:srgbClr val="000000">
                      <a:alpha val="43137"/>
                    </a:srgbClr>
                  </a:out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txBox="1">
            <a:spLocks/>
          </p:cNvSpPr>
          <p:nvPr userDrawn="1">
            <p:custDataLst>
              <p:tags r:id="rId3"/>
            </p:custDataLst>
          </p:nvPr>
        </p:nvSpPr>
        <p:spPr>
          <a:xfrm>
            <a:off x="4413626" y="6409231"/>
            <a:ext cx="7461861"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8" name="Footer Placeholder 4"/>
          <p:cNvSpPr txBox="1">
            <a:spLocks/>
          </p:cNvSpPr>
          <p:nvPr userDrawn="1">
            <p:custDataLst>
              <p:tags r:id="rId4"/>
            </p:custDataLst>
          </p:nvPr>
        </p:nvSpPr>
        <p:spPr>
          <a:xfrm>
            <a:off x="856610"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121477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an Layout">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044461" y="1894781"/>
            <a:ext cx="7139353" cy="726830"/>
          </a:xfrm>
        </p:spPr>
        <p:txBody>
          <a:bodyPr>
            <a:normAutofit/>
          </a:bodyPr>
          <a:lstStyle>
            <a:lvl1pPr>
              <a:defRPr sz="3200">
                <a:solidFill>
                  <a:srgbClr val="C00000"/>
                </a:solidFill>
              </a:defRPr>
            </a:lvl1pPr>
          </a:lstStyle>
          <a:p>
            <a:r>
              <a:rPr lang="en-US" dirty="0"/>
              <a:t>Click to edit Master title style</a:t>
            </a:r>
          </a:p>
        </p:txBody>
      </p:sp>
      <p:sp>
        <p:nvSpPr>
          <p:cNvPr id="6" name="Content Placeholder 2"/>
          <p:cNvSpPr>
            <a:spLocks noGrp="1"/>
          </p:cNvSpPr>
          <p:nvPr>
            <p:ph idx="1"/>
            <p:custDataLst>
              <p:tags r:id="rId2"/>
            </p:custDataLst>
          </p:nvPr>
        </p:nvSpPr>
        <p:spPr>
          <a:xfrm>
            <a:off x="4044460" y="1379103"/>
            <a:ext cx="7139353" cy="515678"/>
          </a:xfrm>
        </p:spPr>
        <p:txBody>
          <a:bodyPr>
            <a:normAutofit/>
          </a:bodyPr>
          <a:lstStyle>
            <a:lvl1pPr marL="0" indent="0" algn="just">
              <a:buNone/>
              <a:defRPr sz="2800">
                <a:solidFill>
                  <a:srgbClr val="0065A5"/>
                </a:solidFill>
                <a:effectLst>
                  <a:outerShdw blurRad="38100" dist="38100" dir="2700000" algn="tl">
                    <a:srgbClr val="000000">
                      <a:alpha val="43137"/>
                    </a:srgbClr>
                  </a:outerShdw>
                </a:effectLst>
              </a:defRPr>
            </a:lvl1pPr>
            <a:lvl2pPr algn="just">
              <a:defRPr sz="2400">
                <a:solidFill>
                  <a:srgbClr val="0000FF"/>
                </a:solidFill>
                <a:effectLst>
                  <a:outerShdw blurRad="38100" dist="38100" dir="2700000" algn="tl">
                    <a:srgbClr val="000000">
                      <a:alpha val="43137"/>
                    </a:srgbClr>
                  </a:outerShdw>
                </a:effectLst>
              </a:defRPr>
            </a:lvl2pPr>
            <a:lvl3pPr algn="just">
              <a:defRPr sz="2000">
                <a:solidFill>
                  <a:srgbClr val="0000FF"/>
                </a:solidFill>
                <a:effectLst>
                  <a:outerShdw blurRad="38100" dist="38100" dir="2700000" algn="tl">
                    <a:srgbClr val="000000">
                      <a:alpha val="43137"/>
                    </a:srgbClr>
                  </a:outerShdw>
                </a:effectLst>
              </a:defRPr>
            </a:lvl3pPr>
            <a:lvl4pPr algn="just">
              <a:defRPr sz="1800">
                <a:solidFill>
                  <a:srgbClr val="0000FF"/>
                </a:solidFill>
                <a:effectLst>
                  <a:outerShdw blurRad="38100" dist="38100" dir="2700000" algn="tl">
                    <a:srgbClr val="000000">
                      <a:alpha val="43137"/>
                    </a:srgbClr>
                  </a:outerShdw>
                </a:effectLst>
              </a:defRPr>
            </a:lvl4pPr>
            <a:lvl5pPr algn="just">
              <a:defRPr sz="1800">
                <a:solidFill>
                  <a:srgbClr val="0000FF"/>
                </a:solidFill>
                <a:effectLst>
                  <a:outerShdw blurRad="38100" dist="38100" dir="2700000" algn="tl">
                    <a:srgbClr val="000000">
                      <a:alpha val="43137"/>
                    </a:srgbClr>
                  </a:outerShdw>
                </a:effectLst>
              </a:defRPr>
            </a:lvl5pPr>
          </a:lstStyle>
          <a:p>
            <a:pPr lvl="0"/>
            <a:endParaRPr lang="en-US" dirty="0"/>
          </a:p>
        </p:txBody>
      </p:sp>
      <p:sp>
        <p:nvSpPr>
          <p:cNvPr id="7" name="Footer Placeholder 4">
            <a:extLst>
              <a:ext uri="{FF2B5EF4-FFF2-40B4-BE49-F238E27FC236}">
                <a16:creationId xmlns:a16="http://schemas.microsoft.com/office/drawing/2014/main" id="{1D653EAD-170E-4535-B280-CD070B54D971}"/>
              </a:ext>
            </a:extLst>
          </p:cNvPr>
          <p:cNvSpPr txBox="1">
            <a:spLocks/>
          </p:cNvSpPr>
          <p:nvPr userDrawn="1">
            <p:custDataLst>
              <p:tags r:id="rId3"/>
            </p:custDataLst>
          </p:nvPr>
        </p:nvSpPr>
        <p:spPr>
          <a:xfrm>
            <a:off x="5000368" y="6409231"/>
            <a:ext cx="6875119"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9" name="Footer Placeholder 4">
            <a:extLst>
              <a:ext uri="{FF2B5EF4-FFF2-40B4-BE49-F238E27FC236}">
                <a16:creationId xmlns:a16="http://schemas.microsoft.com/office/drawing/2014/main" id="{05C0DEC1-26F1-419C-82E0-DADD2766A893}"/>
              </a:ext>
            </a:extLst>
          </p:cNvPr>
          <p:cNvSpPr txBox="1">
            <a:spLocks/>
          </p:cNvSpPr>
          <p:nvPr userDrawn="1">
            <p:custDataLst>
              <p:tags r:id="rId4"/>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1019286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iMoi Layout">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21323" y="1925765"/>
            <a:ext cx="7303477" cy="726830"/>
          </a:xfrm>
        </p:spPr>
        <p:txBody>
          <a:bodyPr>
            <a:normAutofit/>
          </a:bodyPr>
          <a:lstStyle>
            <a:lvl1pPr>
              <a:defRPr sz="3200">
                <a:solidFill>
                  <a:srgbClr val="C00000"/>
                </a:solidFill>
              </a:defRPr>
            </a:lvl1pPr>
          </a:lstStyle>
          <a:p>
            <a:r>
              <a:rPr lang="en-US" dirty="0"/>
              <a:t>Click to edit Master title style</a:t>
            </a:r>
          </a:p>
        </p:txBody>
      </p:sp>
      <p:sp>
        <p:nvSpPr>
          <p:cNvPr id="6" name="Footer Placeholder 4"/>
          <p:cNvSpPr txBox="1">
            <a:spLocks/>
          </p:cNvSpPr>
          <p:nvPr userDrawn="1">
            <p:custDataLst>
              <p:tags r:id="rId2"/>
            </p:custDataLst>
          </p:nvPr>
        </p:nvSpPr>
        <p:spPr>
          <a:xfrm>
            <a:off x="4413625"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7"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3236813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p:custDataLst>
              <p:tags r:id="rId1"/>
            </p:custDataLst>
          </p:nvPr>
        </p:nvSpPr>
        <p:spPr>
          <a:xfrm>
            <a:off x="609600" y="199293"/>
            <a:ext cx="10163908" cy="656492"/>
          </a:xfrm>
        </p:spPr>
        <p:txBody>
          <a:bodyPr>
            <a:normAutofit/>
          </a:bodyPr>
          <a:lstStyle>
            <a:lvl1pPr>
              <a:defRPr sz="3200">
                <a:solidFill>
                  <a:srgbClr val="CC0066"/>
                </a:solidFill>
              </a:defRPr>
            </a:lvl1pPr>
          </a:lstStyle>
          <a:p>
            <a:r>
              <a:rPr lang="en-US" dirty="0"/>
              <a:t>Click to edit Master title style</a:t>
            </a:r>
          </a:p>
        </p:txBody>
      </p:sp>
      <p:sp>
        <p:nvSpPr>
          <p:cNvPr id="4" name="Footer Placeholder 4"/>
          <p:cNvSpPr txBox="1">
            <a:spLocks/>
          </p:cNvSpPr>
          <p:nvPr userDrawn="1">
            <p:custDataLst>
              <p:tags r:id="rId2"/>
            </p:custDataLst>
          </p:nvPr>
        </p:nvSpPr>
        <p:spPr>
          <a:xfrm>
            <a:off x="4413626" y="6409231"/>
            <a:ext cx="7461862"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smtClean="0"/>
              <a:t>THỰC</a:t>
            </a:r>
            <a:r>
              <a:rPr lang="en-US" sz="1100" baseline="0" smtClean="0"/>
              <a:t> HIỆN: PHẠM MINH TUẤN, VÕ ĐÌNH HIẾU, NGUYỄN ANH QUÂN, PHẠM THỊ THANH THÚY</a:t>
            </a:r>
            <a:endParaRPr lang="en-US" sz="1100" dirty="0"/>
          </a:p>
        </p:txBody>
      </p:sp>
      <p:sp>
        <p:nvSpPr>
          <p:cNvPr id="5" name="Footer Placeholder 4"/>
          <p:cNvSpPr txBox="1">
            <a:spLocks/>
          </p:cNvSpPr>
          <p:nvPr userDrawn="1">
            <p:custDataLst>
              <p:tags r:id="rId3"/>
            </p:custDataLst>
          </p:nvPr>
        </p:nvSpPr>
        <p:spPr>
          <a:xfrm>
            <a:off x="856609" y="6409102"/>
            <a:ext cx="3557016"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HỖ</a:t>
            </a:r>
            <a:r>
              <a:rPr lang="en-US" sz="1100" baseline="0"/>
              <a:t> TRỢ CHUẨN ĐOÁN BỆNH TIỂU ĐƯỜNG</a:t>
            </a:r>
            <a:endParaRPr lang="en-US" sz="1100" dirty="0"/>
          </a:p>
        </p:txBody>
      </p:sp>
    </p:spTree>
    <p:extLst>
      <p:ext uri="{BB962C8B-B14F-4D97-AF65-F5344CB8AC3E}">
        <p14:creationId xmlns:p14="http://schemas.microsoft.com/office/powerpoint/2010/main" val="1172879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34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09600" y="199293"/>
            <a:ext cx="10163908" cy="72683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11"/>
            </p:custDataLst>
          </p:nvPr>
        </p:nvSpPr>
        <p:spPr>
          <a:xfrm>
            <a:off x="609600" y="1262916"/>
            <a:ext cx="10972800" cy="49151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21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b="1" i="0" u="none" kern="120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50913"/>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rgbClr val="950913"/>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50913"/>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50913"/>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1.xml"/><Relationship Id="rId5" Type="http://schemas.openxmlformats.org/officeDocument/2006/relationships/tags" Target="../tags/tag29.xml"/><Relationship Id="rId4" Type="http://schemas.openxmlformats.org/officeDocument/2006/relationships/tags" Target="../tags/tag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ss.mtsoftware.v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8.png"/><Relationship Id="rId4"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custDataLst>
              <p:tags r:id="rId2"/>
            </p:custDataLst>
          </p:nvPr>
        </p:nvSpPr>
        <p:spPr>
          <a:xfrm>
            <a:off x="0" y="1087981"/>
            <a:ext cx="12192000" cy="359929"/>
          </a:xfrm>
        </p:spPr>
        <p:txBody>
          <a:bodyPr>
            <a:normAutofit fontScale="90000"/>
          </a:bodyPr>
          <a:lstStyle/>
          <a:p>
            <a:pPr algn="ctr"/>
            <a:r>
              <a:rPr lang="en-US" sz="2000"/>
              <a:t>TRƯỜNG ĐẠI HỌC DUY TÂN – KHOA SAU ĐẠI HỌC</a:t>
            </a:r>
            <a:endParaRPr lang="en-US" sz="2000" dirty="0"/>
          </a:p>
        </p:txBody>
      </p:sp>
      <p:sp>
        <p:nvSpPr>
          <p:cNvPr id="8" name="Title 3"/>
          <p:cNvSpPr txBox="1">
            <a:spLocks/>
          </p:cNvSpPr>
          <p:nvPr>
            <p:custDataLst>
              <p:tags r:id="rId3"/>
            </p:custDataLst>
          </p:nvPr>
        </p:nvSpPr>
        <p:spPr>
          <a:xfrm>
            <a:off x="3726612" y="4045788"/>
            <a:ext cx="8465388" cy="1656272"/>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spcAft>
                <a:spcPts val="300"/>
              </a:spcAft>
              <a:tabLst>
                <a:tab pos="1371600" algn="l"/>
              </a:tabLst>
            </a:pPr>
            <a:r>
              <a:rPr lang="vi-VN" sz="2000" dirty="0"/>
              <a:t>Hướng dẫn</a:t>
            </a:r>
            <a:r>
              <a:rPr lang="en-US" sz="2000" dirty="0"/>
              <a:t>	</a:t>
            </a:r>
            <a:r>
              <a:rPr lang="vi-VN" sz="2000"/>
              <a:t>: </a:t>
            </a:r>
            <a:r>
              <a:rPr lang="vi-VN" sz="2000" smtClean="0"/>
              <a:t>TS</a:t>
            </a:r>
            <a:r>
              <a:rPr lang="vi-VN" sz="2000"/>
              <a:t>. </a:t>
            </a:r>
            <a:r>
              <a:rPr lang="vi-VN" sz="2000" smtClean="0"/>
              <a:t>Lê </a:t>
            </a:r>
            <a:r>
              <a:rPr lang="en-US" sz="2000" smtClean="0"/>
              <a:t>Thanh Long</a:t>
            </a:r>
            <a:endParaRPr lang="vi-VN" sz="2000" smtClean="0"/>
          </a:p>
          <a:p>
            <a:pPr algn="l">
              <a:spcAft>
                <a:spcPts val="300"/>
              </a:spcAft>
              <a:tabLst>
                <a:tab pos="1371600" algn="l"/>
              </a:tabLst>
            </a:pPr>
            <a:r>
              <a:rPr lang="vi-VN" sz="2000" smtClean="0"/>
              <a:t>Thực hiện</a:t>
            </a:r>
            <a:r>
              <a:rPr lang="en-US" sz="2000" smtClean="0"/>
              <a:t>	</a:t>
            </a:r>
            <a:r>
              <a:rPr lang="vi-VN" sz="2000" smtClean="0"/>
              <a:t>: Phạm Minh Tuấn</a:t>
            </a:r>
          </a:p>
          <a:p>
            <a:pPr algn="l">
              <a:spcAft>
                <a:spcPts val="300"/>
              </a:spcAft>
              <a:tabLst>
                <a:tab pos="1371600" algn="l"/>
              </a:tabLst>
            </a:pPr>
            <a:r>
              <a:rPr lang="vi-VN" sz="2000" dirty="0"/>
              <a:t>	  Võ Đình Hiếu</a:t>
            </a:r>
          </a:p>
          <a:p>
            <a:pPr algn="l">
              <a:spcAft>
                <a:spcPts val="300"/>
              </a:spcAft>
              <a:tabLst>
                <a:tab pos="1371600" algn="l"/>
              </a:tabLst>
            </a:pPr>
            <a:r>
              <a:rPr lang="vi-VN" sz="2000" dirty="0"/>
              <a:t>	  Nguyễn Anh Quân </a:t>
            </a:r>
            <a:endParaRPr lang="en-US" sz="2000" dirty="0"/>
          </a:p>
          <a:p>
            <a:pPr algn="l">
              <a:spcAft>
                <a:spcPts val="300"/>
              </a:spcAft>
              <a:tabLst>
                <a:tab pos="1371600" algn="l"/>
              </a:tabLst>
            </a:pPr>
            <a:r>
              <a:rPr lang="en-US" sz="2000" dirty="0"/>
              <a:t>	  </a:t>
            </a:r>
            <a:r>
              <a:rPr lang="en-US" sz="2000" err="1"/>
              <a:t>Phạm</a:t>
            </a:r>
            <a:r>
              <a:rPr lang="en-US" sz="2000"/>
              <a:t> </a:t>
            </a:r>
            <a:r>
              <a:rPr lang="en-US" sz="2000" smtClean="0"/>
              <a:t>Thị Thanh </a:t>
            </a:r>
            <a:r>
              <a:rPr lang="en-US" sz="2000" dirty="0" err="1"/>
              <a:t>Thúy</a:t>
            </a:r>
            <a:endParaRPr lang="vi-VN" sz="2000" dirty="0"/>
          </a:p>
          <a:p>
            <a:pPr algn="l">
              <a:spcAft>
                <a:spcPts val="300"/>
              </a:spcAft>
              <a:tabLst>
                <a:tab pos="1371600" algn="l"/>
              </a:tabLst>
            </a:pPr>
            <a:r>
              <a:rPr lang="vi-VN" sz="2000" dirty="0"/>
              <a:t>Lớp học</a:t>
            </a:r>
            <a:r>
              <a:rPr lang="en-US" sz="2000" dirty="0"/>
              <a:t>	</a:t>
            </a:r>
            <a:r>
              <a:rPr lang="vi-VN" sz="2000"/>
              <a:t>: </a:t>
            </a:r>
            <a:r>
              <a:rPr lang="vi-VN" sz="2000" smtClean="0"/>
              <a:t>K22MCS</a:t>
            </a:r>
            <a:r>
              <a:rPr lang="en-US" sz="2000" smtClean="0"/>
              <a:t> (Khoa học máy tính)</a:t>
            </a:r>
            <a:r>
              <a:rPr lang="vi-VN" sz="2000" smtClean="0"/>
              <a:t> </a:t>
            </a:r>
            <a:endParaRPr lang="vi-VN" sz="2000" dirty="0"/>
          </a:p>
        </p:txBody>
      </p:sp>
      <p:sp>
        <p:nvSpPr>
          <p:cNvPr id="11" name="Title 3"/>
          <p:cNvSpPr txBox="1">
            <a:spLocks/>
          </p:cNvSpPr>
          <p:nvPr>
            <p:custDataLst>
              <p:tags r:id="rId4"/>
            </p:custDataLst>
          </p:nvPr>
        </p:nvSpPr>
        <p:spPr>
          <a:xfrm>
            <a:off x="4416725" y="2314088"/>
            <a:ext cx="6961516" cy="10932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vi-VN" sz="3800">
                <a:solidFill>
                  <a:srgbClr val="FFCF01"/>
                </a:solidFill>
              </a:rPr>
              <a:t>HỖ TRỢ CHUẨN ĐOÁN</a:t>
            </a:r>
          </a:p>
          <a:p>
            <a:pPr algn="l"/>
            <a:r>
              <a:rPr lang="vi-VN" sz="3800">
                <a:solidFill>
                  <a:srgbClr val="FFCF01"/>
                </a:solidFill>
              </a:rPr>
              <a:t>BỆNH TIỂU ĐƯỜNG</a:t>
            </a:r>
            <a:endParaRPr lang="en-US" sz="3800" dirty="0">
              <a:solidFill>
                <a:srgbClr val="FFCF01"/>
              </a:solidFill>
            </a:endParaRPr>
          </a:p>
        </p:txBody>
      </p:sp>
      <p:sp>
        <p:nvSpPr>
          <p:cNvPr id="9" name="Title 3"/>
          <p:cNvSpPr txBox="1">
            <a:spLocks/>
          </p:cNvSpPr>
          <p:nvPr>
            <p:custDataLst>
              <p:tags r:id="rId5"/>
            </p:custDataLst>
          </p:nvPr>
        </p:nvSpPr>
        <p:spPr>
          <a:xfrm>
            <a:off x="4416725" y="1652112"/>
            <a:ext cx="6961516" cy="4577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u="none" kern="1200" baseline="0">
                <a:solidFill>
                  <a:srgbClr val="0065A5"/>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pPr algn="l"/>
            <a:r>
              <a:rPr lang="en-US" sz="2000">
                <a:solidFill>
                  <a:schemeClr val="accent6">
                    <a:lumMod val="20000"/>
                    <a:lumOff val="80000"/>
                  </a:schemeClr>
                </a:solidFill>
              </a:rPr>
              <a:t>BÀI TIỂU LUẬN MÔN </a:t>
            </a:r>
            <a:r>
              <a:rPr lang="en-US" sz="2000" smtClean="0">
                <a:solidFill>
                  <a:schemeClr val="accent6">
                    <a:lumMod val="20000"/>
                    <a:lumOff val="80000"/>
                  </a:schemeClr>
                </a:solidFill>
              </a:rPr>
              <a:t>CƠ SỞ DỮ LIỆU NÂNG CAO</a:t>
            </a:r>
            <a:endParaRPr lang="en-US" sz="2000" dirty="0">
              <a:solidFill>
                <a:schemeClr val="accent6">
                  <a:lumMod val="20000"/>
                  <a:lumOff val="80000"/>
                </a:schemeClr>
              </a:solidFill>
            </a:endParaRPr>
          </a:p>
        </p:txBody>
      </p:sp>
    </p:spTree>
    <p:custDataLst>
      <p:tags r:id="rId1"/>
    </p:custDataLst>
    <p:extLst>
      <p:ext uri="{BB962C8B-B14F-4D97-AF65-F5344CB8AC3E}">
        <p14:creationId xmlns:p14="http://schemas.microsoft.com/office/powerpoint/2010/main" val="254180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NGUỒN DỮ LIỆU</a:t>
            </a:r>
          </a:p>
        </p:txBody>
      </p:sp>
      <p:sp>
        <p:nvSpPr>
          <p:cNvPr id="3" name="Content Placeholder 2"/>
          <p:cNvSpPr>
            <a:spLocks noGrp="1"/>
          </p:cNvSpPr>
          <p:nvPr>
            <p:ph idx="1"/>
          </p:nvPr>
        </p:nvSpPr>
        <p:spPr/>
        <p:txBody>
          <a:bodyPr>
            <a:normAutofit/>
          </a:bodyPr>
          <a:lstStyle/>
          <a:p>
            <a:r>
              <a:rPr lang="en-US" sz="3200">
                <a:solidFill>
                  <a:srgbClr val="0065A5"/>
                </a:solidFill>
              </a:rPr>
              <a:t>Dữ liệu được tổng hợp</a:t>
            </a:r>
            <a:r>
              <a:rPr lang="vi-VN" sz="3200">
                <a:solidFill>
                  <a:srgbClr val="0065A5"/>
                </a:solidFill>
              </a:rPr>
              <a:t> từ các bệnh nhân </a:t>
            </a:r>
            <a:r>
              <a:rPr lang="en-US" sz="3200">
                <a:solidFill>
                  <a:srgbClr val="0065A5"/>
                </a:solidFill>
              </a:rPr>
              <a:t>bị </a:t>
            </a:r>
            <a:r>
              <a:rPr lang="vi-VN" sz="3200">
                <a:solidFill>
                  <a:srgbClr val="0065A5"/>
                </a:solidFill>
              </a:rPr>
              <a:t>bệnh tiểu đường </a:t>
            </a:r>
            <a:r>
              <a:rPr lang="en-US" sz="3200">
                <a:solidFill>
                  <a:srgbClr val="0065A5"/>
                </a:solidFill>
              </a:rPr>
              <a:t>ở </a:t>
            </a:r>
            <a:r>
              <a:rPr lang="vi-VN" sz="3200">
                <a:solidFill>
                  <a:srgbClr val="0065A5"/>
                </a:solidFill>
              </a:rPr>
              <a:t>Bệnh viện ở Sylhet, Bangladesh</a:t>
            </a:r>
            <a:r>
              <a:rPr lang="en-US" sz="3200">
                <a:solidFill>
                  <a:srgbClr val="0065A5"/>
                </a:solidFill>
              </a:rPr>
              <a:t> của 4 bác sĩ:</a:t>
            </a:r>
          </a:p>
          <a:p>
            <a:pPr marL="914400" lvl="1" indent="-457200">
              <a:buFont typeface="+mj-lt"/>
              <a:buAutoNum type="arabicPeriod"/>
            </a:pPr>
            <a:r>
              <a:rPr lang="vi-VN" sz="3000">
                <a:solidFill>
                  <a:srgbClr val="0065A5"/>
                </a:solidFill>
              </a:rPr>
              <a:t>M M Faniqul Islam, Đại học Queen Mary của London, Vương quốc Anh, m.islam</a:t>
            </a:r>
            <a:r>
              <a:rPr lang="en-US" sz="3000">
                <a:solidFill>
                  <a:srgbClr val="0065A5"/>
                </a:solidFill>
              </a:rPr>
              <a:t>@</a:t>
            </a:r>
            <a:r>
              <a:rPr lang="vi-VN" sz="3000">
                <a:solidFill>
                  <a:srgbClr val="0065A5"/>
                </a:solidFill>
              </a:rPr>
              <a:t>smd17.qmul.ac.uk</a:t>
            </a:r>
          </a:p>
          <a:p>
            <a:pPr marL="914400" lvl="1" indent="-457200">
              <a:buFont typeface="+mj-lt"/>
              <a:buAutoNum type="arabicPeriod"/>
            </a:pPr>
            <a:r>
              <a:rPr lang="vi-VN" sz="3000">
                <a:solidFill>
                  <a:srgbClr val="0065A5"/>
                </a:solidFill>
              </a:rPr>
              <a:t>Rahatara Ferdousi, Đại học Metropolitan Sylhet, Bangladesh, rahatara</a:t>
            </a:r>
            <a:r>
              <a:rPr lang="en-US" sz="3000">
                <a:solidFill>
                  <a:srgbClr val="0065A5"/>
                </a:solidFill>
              </a:rPr>
              <a:t>@</a:t>
            </a:r>
            <a:r>
              <a:rPr lang="vi-VN" sz="3000">
                <a:solidFill>
                  <a:srgbClr val="0065A5"/>
                </a:solidFill>
              </a:rPr>
              <a:t>metrouni.edu.bd</a:t>
            </a:r>
          </a:p>
          <a:p>
            <a:pPr marL="914400" lvl="1" indent="-457200">
              <a:buFont typeface="+mj-lt"/>
              <a:buAutoNum type="arabicPeriod"/>
            </a:pPr>
            <a:r>
              <a:rPr lang="vi-VN" sz="3000">
                <a:solidFill>
                  <a:srgbClr val="0065A5"/>
                </a:solidFill>
              </a:rPr>
              <a:t>Sadikur Rahman, and Humayra, Đại học Metropolitan Sylhet, Bangladesh, rahmansadik004</a:t>
            </a:r>
            <a:r>
              <a:rPr lang="en-US" sz="3000">
                <a:solidFill>
                  <a:srgbClr val="0065A5"/>
                </a:solidFill>
              </a:rPr>
              <a:t>@</a:t>
            </a:r>
            <a:r>
              <a:rPr lang="vi-VN" sz="3000">
                <a:solidFill>
                  <a:srgbClr val="0065A5"/>
                </a:solidFill>
              </a:rPr>
              <a:t>gmail.com</a:t>
            </a:r>
          </a:p>
          <a:p>
            <a:pPr marL="914400" lvl="1" indent="-457200">
              <a:buFont typeface="+mj-lt"/>
              <a:buAutoNum type="arabicPeriod"/>
            </a:pPr>
            <a:r>
              <a:rPr lang="vi-VN" sz="3000">
                <a:solidFill>
                  <a:srgbClr val="0065A5"/>
                </a:solidFill>
              </a:rPr>
              <a:t>Yasmin Bushra, Đại học Thủ đô Sylhet, Bangladesh, humayrabushra234</a:t>
            </a:r>
            <a:r>
              <a:rPr lang="en-US" sz="3000">
                <a:solidFill>
                  <a:srgbClr val="0065A5"/>
                </a:solidFill>
              </a:rPr>
              <a:t>@</a:t>
            </a:r>
            <a:r>
              <a:rPr lang="vi-VN" sz="3000">
                <a:solidFill>
                  <a:srgbClr val="0065A5"/>
                </a:solidFill>
              </a:rPr>
              <a:t>gmail.com</a:t>
            </a:r>
          </a:p>
          <a:p>
            <a:endParaRPr lang="vi-VN"/>
          </a:p>
          <a:p>
            <a:endParaRPr lang="en-US"/>
          </a:p>
        </p:txBody>
      </p:sp>
    </p:spTree>
    <p:extLst>
      <p:ext uri="{BB962C8B-B14F-4D97-AF65-F5344CB8AC3E}">
        <p14:creationId xmlns:p14="http://schemas.microsoft.com/office/powerpoint/2010/main" val="332279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DỮ LIỆU</a:t>
            </a:r>
          </a:p>
        </p:txBody>
      </p:sp>
      <p:sp>
        <p:nvSpPr>
          <p:cNvPr id="3" name="Content Placeholder 2"/>
          <p:cNvSpPr>
            <a:spLocks noGrp="1"/>
          </p:cNvSpPr>
          <p:nvPr>
            <p:ph idx="1"/>
          </p:nvPr>
        </p:nvSpPr>
        <p:spPr>
          <a:xfrm>
            <a:off x="609600" y="1090246"/>
            <a:ext cx="4999892" cy="5087815"/>
          </a:xfrm>
        </p:spPr>
        <p:txBody>
          <a:bodyPr>
            <a:normAutofit/>
          </a:bodyPr>
          <a:lstStyle/>
          <a:p>
            <a:r>
              <a:rPr lang="vi-VN" sz="3200" dirty="0">
                <a:solidFill>
                  <a:srgbClr val="0065A5"/>
                </a:solidFill>
              </a:rPr>
              <a:t>Đặc điểm dữ liệu: Đa biến </a:t>
            </a:r>
          </a:p>
          <a:p>
            <a:r>
              <a:rPr lang="vi-VN" sz="3200" dirty="0">
                <a:solidFill>
                  <a:srgbClr val="0065A5"/>
                </a:solidFill>
              </a:rPr>
              <a:t>Số lượng bản ghi: 52</a:t>
            </a:r>
            <a:r>
              <a:rPr lang="en-US" sz="3200" dirty="0">
                <a:solidFill>
                  <a:srgbClr val="0065A5"/>
                </a:solidFill>
              </a:rPr>
              <a:t>9</a:t>
            </a:r>
            <a:r>
              <a:rPr lang="vi-VN" sz="3200" dirty="0">
                <a:solidFill>
                  <a:srgbClr val="0065A5"/>
                </a:solidFill>
              </a:rPr>
              <a:t> </a:t>
            </a:r>
          </a:p>
          <a:p>
            <a:r>
              <a:rPr lang="vi-VN" sz="3200" dirty="0">
                <a:solidFill>
                  <a:srgbClr val="0065A5"/>
                </a:solidFill>
              </a:rPr>
              <a:t>Số thuộc tính: 17</a:t>
            </a:r>
            <a:endParaRPr lang="en-US" sz="3200" dirty="0">
              <a:solidFill>
                <a:srgbClr val="0065A5"/>
              </a:solidFill>
            </a:endParaRPr>
          </a:p>
          <a:p>
            <a:r>
              <a:rPr lang="en-US" sz="3200" dirty="0" err="1">
                <a:solidFill>
                  <a:srgbClr val="0065A5"/>
                </a:solidFill>
              </a:rPr>
              <a:t>Ngày</a:t>
            </a:r>
            <a:r>
              <a:rPr lang="en-US" sz="3200" dirty="0">
                <a:solidFill>
                  <a:srgbClr val="0065A5"/>
                </a:solidFill>
              </a:rPr>
              <a:t> </a:t>
            </a:r>
            <a:r>
              <a:rPr lang="en-US" sz="3200" dirty="0" err="1">
                <a:solidFill>
                  <a:srgbClr val="0065A5"/>
                </a:solidFill>
              </a:rPr>
              <a:t>cập</a:t>
            </a:r>
            <a:r>
              <a:rPr lang="en-US" sz="3200" dirty="0">
                <a:solidFill>
                  <a:srgbClr val="0065A5"/>
                </a:solidFill>
              </a:rPr>
              <a:t> </a:t>
            </a:r>
            <a:r>
              <a:rPr lang="en-US" sz="3200" dirty="0" err="1">
                <a:solidFill>
                  <a:srgbClr val="0065A5"/>
                </a:solidFill>
              </a:rPr>
              <a:t>nhật</a:t>
            </a:r>
            <a:r>
              <a:rPr lang="en-US" sz="3200" dirty="0">
                <a:solidFill>
                  <a:srgbClr val="0065A5"/>
                </a:solidFill>
              </a:rPr>
              <a:t>: 12/07/2020</a:t>
            </a:r>
            <a:endParaRPr lang="vi-VN"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38754774"/>
              </p:ext>
            </p:extLst>
          </p:nvPr>
        </p:nvGraphicFramePr>
        <p:xfrm>
          <a:off x="5609492" y="1090252"/>
          <a:ext cx="5164016" cy="5087808"/>
        </p:xfrm>
        <a:graphic>
          <a:graphicData uri="http://schemas.openxmlformats.org/drawingml/2006/table">
            <a:tbl>
              <a:tblPr>
                <a:tableStyleId>{5DA37D80-6434-44D0-A028-1B22A696006F}</a:tableStyleId>
              </a:tblPr>
              <a:tblGrid>
                <a:gridCol w="448408">
                  <a:extLst>
                    <a:ext uri="{9D8B030D-6E8A-4147-A177-3AD203B41FA5}">
                      <a16:colId xmlns:a16="http://schemas.microsoft.com/office/drawing/2014/main" val="1666362796"/>
                    </a:ext>
                  </a:extLst>
                </a:gridCol>
                <a:gridCol w="1832335">
                  <a:extLst>
                    <a:ext uri="{9D8B030D-6E8A-4147-A177-3AD203B41FA5}">
                      <a16:colId xmlns:a16="http://schemas.microsoft.com/office/drawing/2014/main" val="4020262923"/>
                    </a:ext>
                  </a:extLst>
                </a:gridCol>
                <a:gridCol w="1121790">
                  <a:extLst>
                    <a:ext uri="{9D8B030D-6E8A-4147-A177-3AD203B41FA5}">
                      <a16:colId xmlns:a16="http://schemas.microsoft.com/office/drawing/2014/main" val="2328951841"/>
                    </a:ext>
                  </a:extLst>
                </a:gridCol>
                <a:gridCol w="1761483">
                  <a:extLst>
                    <a:ext uri="{9D8B030D-6E8A-4147-A177-3AD203B41FA5}">
                      <a16:colId xmlns:a16="http://schemas.microsoft.com/office/drawing/2014/main" val="2441565789"/>
                    </a:ext>
                  </a:extLst>
                </a:gridCol>
              </a:tblGrid>
              <a:tr h="282656">
                <a:tc>
                  <a:txBody>
                    <a:bodyPr/>
                    <a:lstStyle/>
                    <a:p>
                      <a:pPr algn="ctr"/>
                      <a:r>
                        <a:rPr lang="en-US" sz="1200" b="1">
                          <a:solidFill>
                            <a:schemeClr val="bg1"/>
                          </a:solidFill>
                        </a:rPr>
                        <a:t>No</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l"/>
                      <a:r>
                        <a:rPr lang="en-US" sz="1200" b="1">
                          <a:solidFill>
                            <a:schemeClr val="bg1"/>
                          </a:solidFill>
                          <a:latin typeface="Times New Roman" panose="02020603050405020304" pitchFamily="18" charset="0"/>
                          <a:cs typeface="Times New Roman" panose="02020603050405020304" pitchFamily="18" charset="0"/>
                        </a:rPr>
                        <a:t>Tên</a:t>
                      </a:r>
                      <a:r>
                        <a:rPr lang="en-US" sz="1200" b="1" baseline="0">
                          <a:solidFill>
                            <a:schemeClr val="bg1"/>
                          </a:solidFill>
                          <a:latin typeface="Times New Roman" panose="02020603050405020304" pitchFamily="18" charset="0"/>
                          <a:cs typeface="Times New Roman" panose="02020603050405020304" pitchFamily="18" charset="0"/>
                        </a:rPr>
                        <a:t> biến</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tc>
                  <a:txBody>
                    <a:bodyPr/>
                    <a:lstStyle/>
                    <a:p>
                      <a:pPr algn="ctr"/>
                      <a:r>
                        <a:rPr lang="en-US" sz="1200" b="1">
                          <a:solidFill>
                            <a:schemeClr val="bg1"/>
                          </a:solidFill>
                          <a:latin typeface="Times New Roman" panose="02020603050405020304" pitchFamily="18" charset="0"/>
                          <a:cs typeface="Times New Roman" panose="02020603050405020304" pitchFamily="18" charset="0"/>
                        </a:rPr>
                        <a:t>Kiểu</a:t>
                      </a:r>
                    </a:p>
                  </a:txBody>
                  <a:tcPr anchor="ctr">
                    <a:solidFill>
                      <a:srgbClr val="0065A5"/>
                    </a:solidFill>
                  </a:tcPr>
                </a:tc>
                <a:tc>
                  <a:txBody>
                    <a:bodyPr/>
                    <a:lstStyle/>
                    <a:p>
                      <a:pPr algn="ctr"/>
                      <a:r>
                        <a:rPr lang="en-US" sz="1200" b="1">
                          <a:solidFill>
                            <a:schemeClr val="bg1"/>
                          </a:solidFill>
                          <a:latin typeface="Times New Roman" panose="02020603050405020304" pitchFamily="18" charset="0"/>
                          <a:cs typeface="Times New Roman" panose="02020603050405020304" pitchFamily="18" charset="0"/>
                        </a:rPr>
                        <a:t>Giá</a:t>
                      </a:r>
                      <a:r>
                        <a:rPr lang="en-US" sz="1200" b="1" baseline="0">
                          <a:solidFill>
                            <a:schemeClr val="bg1"/>
                          </a:solidFill>
                          <a:latin typeface="Times New Roman" panose="02020603050405020304" pitchFamily="18" charset="0"/>
                          <a:cs typeface="Times New Roman" panose="02020603050405020304" pitchFamily="18" charset="0"/>
                        </a:rPr>
                        <a:t> trị</a:t>
                      </a:r>
                      <a:endParaRPr lang="en-US" sz="1200" b="1">
                        <a:solidFill>
                          <a:schemeClr val="bg1"/>
                        </a:solidFill>
                        <a:latin typeface="Times New Roman" panose="02020603050405020304" pitchFamily="18" charset="0"/>
                        <a:cs typeface="Times New Roman" panose="02020603050405020304" pitchFamily="18" charset="0"/>
                      </a:endParaRPr>
                    </a:p>
                  </a:txBody>
                  <a:tcPr anchor="ctr">
                    <a:solidFill>
                      <a:srgbClr val="0065A5"/>
                    </a:solidFill>
                  </a:tcPr>
                </a:tc>
                <a:extLst>
                  <a:ext uri="{0D108BD9-81ED-4DB2-BD59-A6C34878D82A}">
                    <a16:rowId xmlns:a16="http://schemas.microsoft.com/office/drawing/2014/main" val="473153519"/>
                  </a:ext>
                </a:extLst>
              </a:tr>
              <a:tr h="282656">
                <a:tc>
                  <a:txBody>
                    <a:bodyPr/>
                    <a:lstStyle/>
                    <a:p>
                      <a:pPr algn="ctr"/>
                      <a:r>
                        <a:rPr lang="en-US" sz="1200"/>
                        <a:t>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Age</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Numeric</a:t>
                      </a: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16-90</a:t>
                      </a:r>
                    </a:p>
                  </a:txBody>
                  <a:tcPr marT="27432" marB="27432" anchor="ctr"/>
                </a:tc>
                <a:extLst>
                  <a:ext uri="{0D108BD9-81ED-4DB2-BD59-A6C34878D82A}">
                    <a16:rowId xmlns:a16="http://schemas.microsoft.com/office/drawing/2014/main" val="1817010456"/>
                  </a:ext>
                </a:extLst>
              </a:tr>
              <a:tr h="282656">
                <a:tc>
                  <a:txBody>
                    <a:bodyPr/>
                    <a:lstStyle/>
                    <a:p>
                      <a:pPr algn="ctr"/>
                      <a:r>
                        <a:rPr lang="en-US" sz="1200"/>
                        <a:t>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Gender</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Norminal</a:t>
                      </a: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Male, Female</a:t>
                      </a:r>
                    </a:p>
                  </a:txBody>
                  <a:tcPr marT="27432" marB="27432" anchor="ctr"/>
                </a:tc>
                <a:extLst>
                  <a:ext uri="{0D108BD9-81ED-4DB2-BD59-A6C34878D82A}">
                    <a16:rowId xmlns:a16="http://schemas.microsoft.com/office/drawing/2014/main" val="3765428252"/>
                  </a:ext>
                </a:extLst>
              </a:tr>
              <a:tr h="282656">
                <a:tc>
                  <a:txBody>
                    <a:bodyPr/>
                    <a:lstStyle/>
                    <a:p>
                      <a:pPr algn="ctr"/>
                      <a:r>
                        <a:rPr lang="en-US" sz="1200"/>
                        <a:t>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Polyuria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277754897"/>
                  </a:ext>
                </a:extLst>
              </a:tr>
              <a:tr h="282656">
                <a:tc>
                  <a:txBody>
                    <a:bodyPr/>
                    <a:lstStyle/>
                    <a:p>
                      <a:pPr algn="ctr"/>
                      <a:r>
                        <a:rPr lang="en-US" sz="1200"/>
                        <a:t>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Polydipsia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527566720"/>
                  </a:ext>
                </a:extLst>
              </a:tr>
              <a:tr h="282656">
                <a:tc>
                  <a:txBody>
                    <a:bodyPr/>
                    <a:lstStyle/>
                    <a:p>
                      <a:pPr algn="ctr"/>
                      <a:r>
                        <a:rPr lang="en-US" sz="1200"/>
                        <a:t>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Sudden Weight Loss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31708699"/>
                  </a:ext>
                </a:extLst>
              </a:tr>
              <a:tr h="282656">
                <a:tc>
                  <a:txBody>
                    <a:bodyPr/>
                    <a:lstStyle/>
                    <a:p>
                      <a:pPr algn="ctr"/>
                      <a:r>
                        <a:rPr lang="en-US" sz="1200"/>
                        <a:t>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Weakness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160851623"/>
                  </a:ext>
                </a:extLst>
              </a:tr>
              <a:tr h="282656">
                <a:tc>
                  <a:txBody>
                    <a:bodyPr/>
                    <a:lstStyle/>
                    <a:p>
                      <a:pPr algn="ctr"/>
                      <a:r>
                        <a:rPr lang="en-US" sz="1200"/>
                        <a:t>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Polyphagia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8586834"/>
                  </a:ext>
                </a:extLst>
              </a:tr>
              <a:tr h="282656">
                <a:tc>
                  <a:txBody>
                    <a:bodyPr/>
                    <a:lstStyle/>
                    <a:p>
                      <a:pPr algn="ctr"/>
                      <a:r>
                        <a:rPr lang="en-US" sz="1200"/>
                        <a:t>8</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Genital Thrush</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414541676"/>
                  </a:ext>
                </a:extLst>
              </a:tr>
              <a:tr h="282656">
                <a:tc>
                  <a:txBody>
                    <a:bodyPr/>
                    <a:lstStyle/>
                    <a:p>
                      <a:pPr algn="ctr"/>
                      <a:r>
                        <a:rPr lang="en-US" sz="1200"/>
                        <a:t>9</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Visual Blurring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706408777"/>
                  </a:ext>
                </a:extLst>
              </a:tr>
              <a:tr h="282656">
                <a:tc>
                  <a:txBody>
                    <a:bodyPr/>
                    <a:lstStyle/>
                    <a:p>
                      <a:pPr algn="ctr"/>
                      <a:r>
                        <a:rPr lang="en-US" sz="1200"/>
                        <a:t>10</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Itching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659365018"/>
                  </a:ext>
                </a:extLst>
              </a:tr>
              <a:tr h="282656">
                <a:tc>
                  <a:txBody>
                    <a:bodyPr/>
                    <a:lstStyle/>
                    <a:p>
                      <a:pPr algn="ctr"/>
                      <a:r>
                        <a:rPr lang="en-US" sz="1200"/>
                        <a:t>11</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Irritability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1132723385"/>
                  </a:ext>
                </a:extLst>
              </a:tr>
              <a:tr h="282656">
                <a:tc>
                  <a:txBody>
                    <a:bodyPr/>
                    <a:lstStyle/>
                    <a:p>
                      <a:pPr algn="ctr"/>
                      <a:r>
                        <a:rPr lang="en-US" sz="1200"/>
                        <a:t>12</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Delayed Healing</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2929757"/>
                  </a:ext>
                </a:extLst>
              </a:tr>
              <a:tr h="282656">
                <a:tc>
                  <a:txBody>
                    <a:bodyPr/>
                    <a:lstStyle/>
                    <a:p>
                      <a:pPr algn="ctr"/>
                      <a:r>
                        <a:rPr lang="en-US" sz="1200"/>
                        <a:t>13</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Partial Paresis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50189263"/>
                  </a:ext>
                </a:extLst>
              </a:tr>
              <a:tr h="282656">
                <a:tc>
                  <a:txBody>
                    <a:bodyPr/>
                    <a:lstStyle/>
                    <a:p>
                      <a:pPr algn="ctr"/>
                      <a:r>
                        <a:rPr lang="en-US" sz="1200"/>
                        <a:t>14</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Muscle Stiffness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3709906275"/>
                  </a:ext>
                </a:extLst>
              </a:tr>
              <a:tr h="282656">
                <a:tc>
                  <a:txBody>
                    <a:bodyPr/>
                    <a:lstStyle/>
                    <a:p>
                      <a:pPr algn="ctr"/>
                      <a:r>
                        <a:rPr lang="en-US" sz="1200"/>
                        <a:t>15</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Alopecia</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4074309342"/>
                  </a:ext>
                </a:extLst>
              </a:tr>
              <a:tr h="282656">
                <a:tc>
                  <a:txBody>
                    <a:bodyPr/>
                    <a:lstStyle/>
                    <a:p>
                      <a:pPr algn="ctr"/>
                      <a:r>
                        <a:rPr lang="en-US" sz="1200"/>
                        <a:t>16</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Obesity</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a:solidFill>
                            <a:schemeClr val="tx1"/>
                          </a:solidFill>
                          <a:latin typeface="Times New Roman" panose="02020603050405020304" pitchFamily="18" charset="0"/>
                          <a:ea typeface="+mn-ea"/>
                          <a:cs typeface="Times New Roman" panose="02020603050405020304" pitchFamily="18" charset="0"/>
                        </a:rPr>
                        <a:t>Yes, No</a:t>
                      </a:r>
                    </a:p>
                  </a:txBody>
                  <a:tcPr marT="27432" marB="27432" anchor="ctr"/>
                </a:tc>
                <a:extLst>
                  <a:ext uri="{0D108BD9-81ED-4DB2-BD59-A6C34878D82A}">
                    <a16:rowId xmlns:a16="http://schemas.microsoft.com/office/drawing/2014/main" val="2438046979"/>
                  </a:ext>
                </a:extLst>
              </a:tr>
              <a:tr h="282656">
                <a:tc>
                  <a:txBody>
                    <a:bodyPr/>
                    <a:lstStyle/>
                    <a:p>
                      <a:pPr algn="ctr"/>
                      <a:r>
                        <a:rPr lang="en-US" sz="1200"/>
                        <a:t>17</a:t>
                      </a:r>
                      <a:endParaRPr lang="en-US" sz="1200">
                        <a:latin typeface="Times New Roman" panose="02020603050405020304" pitchFamily="18" charset="0"/>
                        <a:cs typeface="Times New Roman" panose="02020603050405020304" pitchFamily="18" charset="0"/>
                      </a:endParaRPr>
                    </a:p>
                  </a:txBody>
                  <a:tcPr anchor="ctr"/>
                </a:tc>
                <a:tc>
                  <a:txBody>
                    <a:bodyPr/>
                    <a:lstStyle/>
                    <a:p>
                      <a:pPr marL="0" algn="l" defTabSz="914400" rtl="0" eaLnBrk="1" fontAlgn="b" latinLnBrk="0" hangingPunct="1"/>
                      <a:r>
                        <a:rPr lang="en-US" sz="1200" kern="1200">
                          <a:latin typeface="Times New Roman" panose="02020603050405020304" pitchFamily="18" charset="0"/>
                          <a:cs typeface="Times New Roman" panose="02020603050405020304" pitchFamily="18" charset="0"/>
                        </a:rPr>
                        <a:t>Class</a:t>
                      </a:r>
                      <a:endParaRPr lang="en-US" sz="1200" kern="120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noProof="0">
                          <a:solidFill>
                            <a:schemeClr val="tx1"/>
                          </a:solidFill>
                          <a:latin typeface="Times New Roman" panose="02020603050405020304" pitchFamily="18" charset="0"/>
                          <a:ea typeface="+mn-ea"/>
                          <a:cs typeface="Times New Roman" panose="02020603050405020304" pitchFamily="18" charset="0"/>
                        </a:rPr>
                        <a:t>Norminal</a:t>
                      </a:r>
                      <a:endParaRPr lang="en-US" sz="1200"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l" defTabSz="914400" rtl="0" eaLnBrk="1" fontAlgn="b" latinLnBrk="0" hangingPunct="1"/>
                      <a:r>
                        <a:rPr lang="en-US" sz="1200" kern="1200" dirty="0">
                          <a:solidFill>
                            <a:schemeClr val="tx1"/>
                          </a:solidFill>
                          <a:latin typeface="Times New Roman" panose="02020603050405020304" pitchFamily="18" charset="0"/>
                          <a:ea typeface="+mn-ea"/>
                          <a:cs typeface="Times New Roman" panose="02020603050405020304" pitchFamily="18" charset="0"/>
                        </a:rPr>
                        <a:t>Positive, Negative</a:t>
                      </a:r>
                    </a:p>
                  </a:txBody>
                  <a:tcPr marT="27432" marB="27432" anchor="ctr"/>
                </a:tc>
                <a:extLst>
                  <a:ext uri="{0D108BD9-81ED-4DB2-BD59-A6C34878D82A}">
                    <a16:rowId xmlns:a16="http://schemas.microsoft.com/office/drawing/2014/main" val="3481860310"/>
                  </a:ext>
                </a:extLst>
              </a:tr>
            </a:tbl>
          </a:graphicData>
        </a:graphic>
      </p:graphicFrame>
    </p:spTree>
    <p:extLst>
      <p:ext uri="{BB962C8B-B14F-4D97-AF65-F5344CB8AC3E}">
        <p14:creationId xmlns:p14="http://schemas.microsoft.com/office/powerpoint/2010/main" val="282663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CHƯƠNG TRÌNH THỰC TẾ</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3: </a:t>
            </a:r>
          </a:p>
        </p:txBody>
      </p:sp>
    </p:spTree>
    <p:custDataLst>
      <p:tags r:id="rId1"/>
    </p:custDataLst>
    <p:extLst>
      <p:ext uri="{BB962C8B-B14F-4D97-AF65-F5344CB8AC3E}">
        <p14:creationId xmlns:p14="http://schemas.microsoft.com/office/powerpoint/2010/main" val="6588255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WEBSITE CHUẨN ĐOÁN BỆNH TIỂU ĐƯỜNG</a:t>
            </a:r>
          </a:p>
        </p:txBody>
      </p:sp>
      <p:sp>
        <p:nvSpPr>
          <p:cNvPr id="3" name="Content Placeholder 2"/>
          <p:cNvSpPr>
            <a:spLocks noGrp="1"/>
          </p:cNvSpPr>
          <p:nvPr>
            <p:ph idx="1"/>
          </p:nvPr>
        </p:nvSpPr>
        <p:spPr>
          <a:xfrm>
            <a:off x="609600" y="1090246"/>
            <a:ext cx="10972800" cy="1562567"/>
          </a:xfrm>
        </p:spPr>
        <p:txBody>
          <a:bodyPr>
            <a:normAutofit/>
          </a:bodyPr>
          <a:lstStyle/>
          <a:p>
            <a:r>
              <a:rPr lang="en-US" dirty="0" err="1"/>
              <a:t>Được</a:t>
            </a:r>
            <a:r>
              <a:rPr lang="en-US" dirty="0"/>
              <a:t> </a:t>
            </a:r>
            <a:r>
              <a:rPr lang="en-US" dirty="0" err="1"/>
              <a:t>phát</a:t>
            </a:r>
            <a:r>
              <a:rPr lang="en-US" dirty="0"/>
              <a:t> </a:t>
            </a:r>
            <a:r>
              <a:rPr lang="en-US" dirty="0" err="1"/>
              <a:t>triển</a:t>
            </a:r>
            <a:r>
              <a:rPr lang="en-US" dirty="0"/>
              <a:t> </a:t>
            </a:r>
            <a:r>
              <a:rPr lang="en-US" dirty="0" err="1"/>
              <a:t>bằng</a:t>
            </a:r>
            <a:r>
              <a:rPr lang="en-US" dirty="0"/>
              <a:t> ASP.NET, </a:t>
            </a:r>
            <a:r>
              <a:rPr lang="en-US" dirty="0" err="1"/>
              <a:t>trên</a:t>
            </a:r>
            <a:r>
              <a:rPr lang="en-US" dirty="0"/>
              <a:t> </a:t>
            </a:r>
            <a:r>
              <a:rPr lang="en-US" dirty="0" err="1"/>
              <a:t>nền</a:t>
            </a:r>
            <a:r>
              <a:rPr lang="en-US" dirty="0"/>
              <a:t> .NET Framework 4.0</a:t>
            </a:r>
          </a:p>
          <a:p>
            <a:r>
              <a:rPr lang="en-US" dirty="0" err="1"/>
              <a:t>Để</a:t>
            </a:r>
            <a:r>
              <a:rPr lang="en-US" dirty="0"/>
              <a:t> </a:t>
            </a:r>
            <a:r>
              <a:rPr lang="en-US" dirty="0" err="1"/>
              <a:t>truy</a:t>
            </a:r>
            <a:r>
              <a:rPr lang="en-US" dirty="0"/>
              <a:t> </a:t>
            </a:r>
            <a:r>
              <a:rPr lang="en-US" dirty="0" err="1"/>
              <a:t>cập</a:t>
            </a:r>
            <a:r>
              <a:rPr lang="en-US" dirty="0"/>
              <a:t> </a:t>
            </a:r>
            <a:r>
              <a:rPr lang="en-US" dirty="0" err="1"/>
              <a:t>thì</a:t>
            </a:r>
            <a:r>
              <a:rPr lang="en-US" dirty="0"/>
              <a:t> </a:t>
            </a:r>
            <a:r>
              <a:rPr lang="en-US" dirty="0" err="1"/>
              <a:t>trên</a:t>
            </a:r>
            <a:r>
              <a:rPr lang="en-US" dirty="0"/>
              <a:t> </a:t>
            </a:r>
            <a:r>
              <a:rPr lang="en-US" dirty="0" err="1"/>
              <a:t>máy</a:t>
            </a:r>
            <a:r>
              <a:rPr lang="en-US" dirty="0"/>
              <a:t> </a:t>
            </a:r>
            <a:r>
              <a:rPr lang="en-US" dirty="0" err="1"/>
              <a:t>tính</a:t>
            </a:r>
            <a:r>
              <a:rPr lang="en-US" dirty="0"/>
              <a:t> </a:t>
            </a:r>
            <a:r>
              <a:rPr lang="en-US" dirty="0" err="1"/>
              <a:t>hoặc</a:t>
            </a:r>
            <a:r>
              <a:rPr lang="en-US" dirty="0"/>
              <a:t> </a:t>
            </a:r>
            <a:r>
              <a:rPr lang="en-US" dirty="0" err="1"/>
              <a:t>điện</a:t>
            </a:r>
            <a:r>
              <a:rPr lang="en-US" dirty="0"/>
              <a:t> </a:t>
            </a:r>
            <a:r>
              <a:rPr lang="en-US" dirty="0" err="1"/>
              <a:t>thoại</a:t>
            </a:r>
            <a:r>
              <a:rPr lang="en-US" dirty="0"/>
              <a:t> </a:t>
            </a:r>
            <a:r>
              <a:rPr lang="en-US" dirty="0" err="1"/>
              <a:t>dùng</a:t>
            </a:r>
            <a:r>
              <a:rPr lang="en-US" dirty="0"/>
              <a:t> </a:t>
            </a:r>
            <a:r>
              <a:rPr lang="en-US" dirty="0" err="1"/>
              <a:t>trình</a:t>
            </a:r>
            <a:r>
              <a:rPr lang="en-US" dirty="0"/>
              <a:t> </a:t>
            </a:r>
            <a:r>
              <a:rPr lang="en-US" dirty="0" err="1"/>
              <a:t>duyệt</a:t>
            </a:r>
            <a:r>
              <a:rPr lang="en-US" dirty="0"/>
              <a:t> internet </a:t>
            </a:r>
            <a:r>
              <a:rPr lang="en-US" dirty="0" err="1"/>
              <a:t>để</a:t>
            </a:r>
            <a:r>
              <a:rPr lang="en-US" dirty="0"/>
              <a:t> </a:t>
            </a:r>
            <a:r>
              <a:rPr lang="en-US" dirty="0" err="1"/>
              <a:t>mở</a:t>
            </a:r>
            <a:r>
              <a:rPr lang="en-US" dirty="0"/>
              <a:t> </a:t>
            </a:r>
            <a:r>
              <a:rPr lang="en-US" dirty="0" err="1"/>
              <a:t>liên</a:t>
            </a:r>
            <a:r>
              <a:rPr lang="en-US" dirty="0"/>
              <a:t> </a:t>
            </a:r>
            <a:r>
              <a:rPr lang="en-US" dirty="0" err="1"/>
              <a:t>kết</a:t>
            </a:r>
            <a:r>
              <a:rPr lang="en-US" dirty="0"/>
              <a:t> </a:t>
            </a:r>
            <a:r>
              <a:rPr lang="en-US" dirty="0" err="1"/>
              <a:t>sau</a:t>
            </a:r>
            <a:r>
              <a:rPr lang="en-US" dirty="0"/>
              <a:t>: </a:t>
            </a:r>
            <a:r>
              <a:rPr lang="en-US" dirty="0">
                <a:hlinkClick r:id="rId2"/>
              </a:rPr>
              <a:t>http://adb.mtsoftware.vn</a:t>
            </a:r>
            <a:endParaRPr lang="en-US" dirty="0"/>
          </a:p>
          <a:p>
            <a:pPr marL="0" indent="0">
              <a:buNone/>
            </a:pPr>
            <a:endParaRPr lang="en-US" dirty="0"/>
          </a:p>
        </p:txBody>
      </p:sp>
      <p:pic>
        <p:nvPicPr>
          <p:cNvPr id="6" name="Picture 5"/>
          <p:cNvPicPr/>
          <p:nvPr/>
        </p:nvPicPr>
        <p:blipFill>
          <a:blip r:embed="rId3"/>
          <a:stretch>
            <a:fillRect/>
          </a:stretch>
        </p:blipFill>
        <p:spPr>
          <a:xfrm>
            <a:off x="939902" y="2652813"/>
            <a:ext cx="10541857" cy="2669685"/>
          </a:xfrm>
          <a:prstGeom prst="rect">
            <a:avLst/>
          </a:prstGeom>
        </p:spPr>
      </p:pic>
    </p:spTree>
    <p:extLst>
      <p:ext uri="{BB962C8B-B14F-4D97-AF65-F5344CB8AC3E}">
        <p14:creationId xmlns:p14="http://schemas.microsoft.com/office/powerpoint/2010/main" val="523704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TRANG CHỦ</a:t>
            </a:r>
            <a:endParaRPr lang="en-US" dirty="0"/>
          </a:p>
        </p:txBody>
      </p:sp>
      <p:sp>
        <p:nvSpPr>
          <p:cNvPr id="12" name="Content Placeholder 2"/>
          <p:cNvSpPr>
            <a:spLocks noGrp="1"/>
          </p:cNvSpPr>
          <p:nvPr>
            <p:ph idx="1"/>
          </p:nvPr>
        </p:nvSpPr>
        <p:spPr>
          <a:xfrm>
            <a:off x="609598" y="1090246"/>
            <a:ext cx="5276088" cy="5087815"/>
          </a:xfrm>
        </p:spPr>
        <p:txBody>
          <a:bodyPr/>
          <a:lstStyle/>
          <a:p>
            <a:r>
              <a:rPr lang="en-US">
                <a:solidFill>
                  <a:srgbClr val="0065A5"/>
                </a:solidFill>
              </a:rPr>
              <a:t>Giao diện để cho người dùng nhập thông tin, chọn các triệu chứng mình gặp phải để kiểm tra xem bị bệnh hay không?</a:t>
            </a:r>
          </a:p>
          <a:p>
            <a:r>
              <a:rPr lang="en-US">
                <a:solidFill>
                  <a:srgbClr val="0065A5"/>
                </a:solidFill>
              </a:rPr>
              <a:t>Bước 1: Nhập Họ tên, Giới tính, </a:t>
            </a:r>
            <a:r>
              <a:rPr lang="en-US" smtClean="0">
                <a:solidFill>
                  <a:srgbClr val="0065A5"/>
                </a:solidFill>
              </a:rPr>
              <a:t>Khoảng tuổi </a:t>
            </a:r>
            <a:r>
              <a:rPr lang="en-US">
                <a:solidFill>
                  <a:srgbClr val="0065A5"/>
                </a:solidFill>
              </a:rPr>
              <a:t>và chọn các triệu chứng</a:t>
            </a:r>
          </a:p>
          <a:p>
            <a:r>
              <a:rPr lang="en-US">
                <a:solidFill>
                  <a:srgbClr val="0065A5"/>
                </a:solidFill>
              </a:rPr>
              <a:t>Bước 2: Bấm nút Kiểm tra để xem kết </a:t>
            </a:r>
            <a:r>
              <a:rPr lang="en-US" smtClean="0">
                <a:solidFill>
                  <a:srgbClr val="0065A5"/>
                </a:solidFill>
              </a:rPr>
              <a:t>quả</a:t>
            </a:r>
          </a:p>
          <a:p>
            <a:r>
              <a:rPr lang="en-US" smtClean="0"/>
              <a:t>Bấm </a:t>
            </a:r>
            <a:r>
              <a:rPr lang="en-US"/>
              <a:t>nút </a:t>
            </a:r>
            <a:r>
              <a:rPr lang="en-US" smtClean="0"/>
              <a:t>Làm lại nếu muốn thực hiện lại</a:t>
            </a:r>
            <a:endParaRPr lang="en-US"/>
          </a:p>
          <a:p>
            <a:endParaRPr lang="en-US">
              <a:solidFill>
                <a:srgbClr val="0065A5"/>
              </a:solidFill>
            </a:endParaRPr>
          </a:p>
        </p:txBody>
      </p:sp>
      <p:pic>
        <p:nvPicPr>
          <p:cNvPr id="4" name="Picture 3"/>
          <p:cNvPicPr>
            <a:picLocks noChangeAspect="1"/>
          </p:cNvPicPr>
          <p:nvPr/>
        </p:nvPicPr>
        <p:blipFill>
          <a:blip r:embed="rId5"/>
          <a:stretch>
            <a:fillRect/>
          </a:stretch>
        </p:blipFill>
        <p:spPr>
          <a:xfrm>
            <a:off x="6128356" y="1090245"/>
            <a:ext cx="4645152" cy="5087816"/>
          </a:xfrm>
          <a:prstGeom prst="rect">
            <a:avLst/>
          </a:prstGeom>
        </p:spPr>
      </p:pic>
    </p:spTree>
    <p:custDataLst>
      <p:tags r:id="rId1"/>
    </p:custDataLst>
    <p:extLst>
      <p:ext uri="{BB962C8B-B14F-4D97-AF65-F5344CB8AC3E}">
        <p14:creationId xmlns:p14="http://schemas.microsoft.com/office/powerpoint/2010/main" val="2953826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KHÔNG MẮC BỆNH</a:t>
            </a:r>
          </a:p>
        </p:txBody>
      </p:sp>
      <p:sp>
        <p:nvSpPr>
          <p:cNvPr id="3" name="Content Placeholder 2"/>
          <p:cNvSpPr>
            <a:spLocks noGrp="1"/>
          </p:cNvSpPr>
          <p:nvPr>
            <p:ph idx="1"/>
          </p:nvPr>
        </p:nvSpPr>
        <p:spPr>
          <a:xfrm>
            <a:off x="609600" y="1090246"/>
            <a:ext cx="5170098" cy="1523558"/>
          </a:xfrm>
        </p:spPr>
        <p:txBody>
          <a:bodyPr>
            <a:normAutofit/>
          </a:bodyPr>
          <a:lstStyle/>
          <a:p>
            <a:r>
              <a:rPr lang="en-US">
                <a:effectLst/>
              </a:rPr>
              <a:t>Nếu không mắc bệnh, ứng dụng sẽ trả về kết quả như bên dưới (hình bên phải):</a:t>
            </a:r>
          </a:p>
          <a:p>
            <a:endParaRPr lang="en-US">
              <a:effectLst/>
            </a:endParaRPr>
          </a:p>
        </p:txBody>
      </p:sp>
      <p:sp>
        <p:nvSpPr>
          <p:cNvPr id="5" name="Rounded Rectangle 4"/>
          <p:cNvSpPr/>
          <p:nvPr/>
        </p:nvSpPr>
        <p:spPr>
          <a:xfrm>
            <a:off x="923027" y="2441275"/>
            <a:ext cx="4684143" cy="2924355"/>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en-US" sz="2800">
                <a:solidFill>
                  <a:srgbClr val="00B050"/>
                </a:solidFill>
                <a:latin typeface="Times New Roman" panose="02020603050405020304" pitchFamily="18" charset="0"/>
                <a:cs typeface="Times New Roman" panose="02020603050405020304" pitchFamily="18" charset="0"/>
              </a:rPr>
              <a:t>Xin chào: Nguyễn Văn </a:t>
            </a:r>
            <a:r>
              <a:rPr lang="en-US" sz="2800" smtClean="0">
                <a:solidFill>
                  <a:srgbClr val="00B050"/>
                </a:solidFill>
                <a:latin typeface="Times New Roman" panose="02020603050405020304" pitchFamily="18" charset="0"/>
                <a:cs typeface="Times New Roman" panose="02020603050405020304" pitchFamily="18" charset="0"/>
              </a:rPr>
              <a:t>A. </a:t>
            </a:r>
            <a:r>
              <a:rPr lang="en-US" sz="2800">
                <a:solidFill>
                  <a:srgbClr val="00B050"/>
                </a:solidFill>
                <a:latin typeface="Times New Roman" panose="02020603050405020304" pitchFamily="18" charset="0"/>
                <a:cs typeface="Times New Roman" panose="02020603050405020304" pitchFamily="18" charset="0"/>
              </a:rPr>
              <a:t>Với các thông số bạn chọn và dựa vào dữ liệu tổng hợp </a:t>
            </a:r>
            <a:r>
              <a:rPr lang="en-US" sz="2800" smtClean="0">
                <a:solidFill>
                  <a:srgbClr val="00B050"/>
                </a:solidFill>
                <a:latin typeface="Times New Roman" panose="02020603050405020304" pitchFamily="18" charset="0"/>
                <a:cs typeface="Times New Roman" panose="02020603050405020304" pitchFamily="18" charset="0"/>
              </a:rPr>
              <a:t>của chúng </a:t>
            </a:r>
            <a:r>
              <a:rPr lang="en-US" sz="2800">
                <a:solidFill>
                  <a:srgbClr val="00B050"/>
                </a:solidFill>
                <a:latin typeface="Times New Roman" panose="02020603050405020304" pitchFamily="18" charset="0"/>
                <a:cs typeface="Times New Roman" panose="02020603050405020304" pitchFamily="18" charset="0"/>
              </a:rPr>
              <a:t>tôi. Xin chúc mừng, tình trạng của bạn không liên quan đến Bệnh tiểu đường tuýt 1</a:t>
            </a:r>
          </a:p>
        </p:txBody>
      </p:sp>
      <p:pic>
        <p:nvPicPr>
          <p:cNvPr id="4" name="Picture 3"/>
          <p:cNvPicPr>
            <a:picLocks noChangeAspect="1"/>
          </p:cNvPicPr>
          <p:nvPr/>
        </p:nvPicPr>
        <p:blipFill>
          <a:blip r:embed="rId2"/>
          <a:stretch>
            <a:fillRect/>
          </a:stretch>
        </p:blipFill>
        <p:spPr>
          <a:xfrm>
            <a:off x="6098874" y="1090246"/>
            <a:ext cx="4674633" cy="5077641"/>
          </a:xfrm>
          <a:prstGeom prst="rect">
            <a:avLst/>
          </a:prstGeom>
        </p:spPr>
      </p:pic>
    </p:spTree>
    <p:extLst>
      <p:ext uri="{BB962C8B-B14F-4D97-AF65-F5344CB8AC3E}">
        <p14:creationId xmlns:p14="http://schemas.microsoft.com/office/powerpoint/2010/main" val="2160122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QUẢ MẮC BỆNH</a:t>
            </a:r>
          </a:p>
        </p:txBody>
      </p:sp>
      <p:sp>
        <p:nvSpPr>
          <p:cNvPr id="3" name="Content Placeholder 2"/>
          <p:cNvSpPr>
            <a:spLocks noGrp="1"/>
          </p:cNvSpPr>
          <p:nvPr>
            <p:ph idx="1"/>
          </p:nvPr>
        </p:nvSpPr>
        <p:spPr>
          <a:xfrm>
            <a:off x="609600" y="1090246"/>
            <a:ext cx="5276088" cy="1523558"/>
          </a:xfrm>
        </p:spPr>
        <p:txBody>
          <a:bodyPr>
            <a:normAutofit/>
          </a:bodyPr>
          <a:lstStyle/>
          <a:p>
            <a:r>
              <a:rPr lang="en-US">
                <a:effectLst/>
              </a:rPr>
              <a:t>Nếu người dùng mắc bệnh, ứng dụng sẽ trả về kết quả như bên </a:t>
            </a:r>
            <a:r>
              <a:rPr lang="en-US" smtClean="0">
                <a:effectLst/>
              </a:rPr>
              <a:t>dưới (hình </a:t>
            </a:r>
            <a:r>
              <a:rPr lang="en-US">
                <a:effectLst/>
              </a:rPr>
              <a:t>bên phải):</a:t>
            </a:r>
          </a:p>
          <a:p>
            <a:endParaRPr lang="en-US">
              <a:effectLst/>
            </a:endParaRPr>
          </a:p>
        </p:txBody>
      </p:sp>
      <p:sp>
        <p:nvSpPr>
          <p:cNvPr id="5" name="Rounded Rectangle 4"/>
          <p:cNvSpPr/>
          <p:nvPr/>
        </p:nvSpPr>
        <p:spPr>
          <a:xfrm>
            <a:off x="933180" y="2415397"/>
            <a:ext cx="4829265" cy="2639682"/>
          </a:xfrm>
          <a:prstGeom prst="roundRect">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90000"/>
              </a:lnSpc>
              <a:spcBef>
                <a:spcPts val="1000"/>
              </a:spcBef>
              <a:spcAft>
                <a:spcPts val="600"/>
              </a:spcAft>
            </a:pPr>
            <a:r>
              <a:rPr lang="vi-VN" sz="2800">
                <a:solidFill>
                  <a:srgbClr val="C00000"/>
                </a:solidFill>
                <a:latin typeface="Times New Roman" panose="02020603050405020304" pitchFamily="18" charset="0"/>
                <a:cs typeface="Times New Roman" panose="02020603050405020304" pitchFamily="18" charset="0"/>
              </a:rPr>
              <a:t>Xin chào: Nguyễn Văn </a:t>
            </a:r>
            <a:r>
              <a:rPr lang="vi-VN" sz="2800" smtClean="0">
                <a:solidFill>
                  <a:srgbClr val="C00000"/>
                </a:solidFill>
                <a:latin typeface="Times New Roman" panose="02020603050405020304" pitchFamily="18" charset="0"/>
                <a:cs typeface="Times New Roman" panose="02020603050405020304" pitchFamily="18" charset="0"/>
              </a:rPr>
              <a:t>A. </a:t>
            </a:r>
            <a:r>
              <a:rPr lang="vi-VN" sz="2800">
                <a:solidFill>
                  <a:srgbClr val="C00000"/>
                </a:solidFill>
                <a:latin typeface="Times New Roman" panose="02020603050405020304" pitchFamily="18" charset="0"/>
                <a:cs typeface="Times New Roman" panose="02020603050405020304" pitchFamily="18" charset="0"/>
              </a:rPr>
              <a:t>Với các thông số bạn chọn và dựa vào dữ liệu tổng hợp của chúng tôi. Xin chia buồn, bạn đã Dương tính với Bệnh tiểu đường tuýt 1</a:t>
            </a:r>
            <a:endParaRPr lang="en-US" sz="2800">
              <a:solidFill>
                <a:srgbClr val="C0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133381" y="1090246"/>
            <a:ext cx="4640127" cy="5146585"/>
          </a:xfrm>
          <a:prstGeom prst="rect">
            <a:avLst/>
          </a:prstGeom>
        </p:spPr>
      </p:pic>
    </p:spTree>
    <p:extLst>
      <p:ext uri="{BB962C8B-B14F-4D97-AF65-F5344CB8AC3E}">
        <p14:creationId xmlns:p14="http://schemas.microsoft.com/office/powerpoint/2010/main" val="522898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t>TRANG GIỚI THIỆU</a:t>
            </a:r>
            <a:endParaRPr lang="en-US" dirty="0"/>
          </a:p>
        </p:txBody>
      </p:sp>
      <p:sp>
        <p:nvSpPr>
          <p:cNvPr id="5" name="Content Placeholder 2"/>
          <p:cNvSpPr>
            <a:spLocks noGrp="1"/>
          </p:cNvSpPr>
          <p:nvPr>
            <p:ph idx="1"/>
          </p:nvPr>
        </p:nvSpPr>
        <p:spPr>
          <a:xfrm>
            <a:off x="609600" y="1090246"/>
            <a:ext cx="5273615" cy="5087815"/>
          </a:xfrm>
        </p:spPr>
        <p:txBody>
          <a:bodyPr/>
          <a:lstStyle/>
          <a:p>
            <a:r>
              <a:rPr lang="en-US" smtClean="0">
                <a:solidFill>
                  <a:srgbClr val="0065A5"/>
                </a:solidFill>
              </a:rPr>
              <a:t>Giới </a:t>
            </a:r>
            <a:r>
              <a:rPr lang="en-US">
                <a:solidFill>
                  <a:srgbClr val="0065A5"/>
                </a:solidFill>
              </a:rPr>
              <a:t>thiệu khái quát về mức độ nguy hiểm của Bệnh tiểu đường</a:t>
            </a:r>
          </a:p>
          <a:p>
            <a:r>
              <a:rPr lang="en-US">
                <a:solidFill>
                  <a:srgbClr val="0065A5"/>
                </a:solidFill>
              </a:rPr>
              <a:t>Giới thiệu về dữ liệu, thông tin về nguồn gốc, diễn giải các trường thông tin trong dữ liệu</a:t>
            </a:r>
          </a:p>
          <a:p>
            <a:r>
              <a:rPr lang="en-US">
                <a:solidFill>
                  <a:srgbClr val="0065A5"/>
                </a:solidFill>
              </a:rPr>
              <a:t>Thông tin về nhóm tác giả thực hiện tiểu luận</a:t>
            </a:r>
          </a:p>
        </p:txBody>
      </p:sp>
      <p:pic>
        <p:nvPicPr>
          <p:cNvPr id="7" name="Picture 6"/>
          <p:cNvPicPr>
            <a:picLocks noChangeAspect="1"/>
          </p:cNvPicPr>
          <p:nvPr/>
        </p:nvPicPr>
        <p:blipFill>
          <a:blip r:embed="rId5"/>
          <a:stretch>
            <a:fillRect/>
          </a:stretch>
        </p:blipFill>
        <p:spPr>
          <a:xfrm>
            <a:off x="6047117" y="1090246"/>
            <a:ext cx="4726391" cy="5134602"/>
          </a:xfrm>
          <a:prstGeom prst="rect">
            <a:avLst/>
          </a:prstGeom>
        </p:spPr>
      </p:pic>
    </p:spTree>
    <p:custDataLst>
      <p:tags r:id="rId1"/>
    </p:custDataLst>
    <p:extLst>
      <p:ext uri="{BB962C8B-B14F-4D97-AF65-F5344CB8AC3E}">
        <p14:creationId xmlns:p14="http://schemas.microsoft.com/office/powerpoint/2010/main" val="1801695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KẾT LUẬN &amp; HƯỚNG PHÁT TRIỂN</a:t>
            </a:r>
          </a:p>
        </p:txBody>
      </p:sp>
    </p:spTree>
    <p:extLst>
      <p:ext uri="{BB962C8B-B14F-4D97-AF65-F5344CB8AC3E}">
        <p14:creationId xmlns:p14="http://schemas.microsoft.com/office/powerpoint/2010/main" val="354200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KẾT LUẬN</a:t>
            </a:r>
          </a:p>
        </p:txBody>
      </p:sp>
      <p:graphicFrame>
        <p:nvGraphicFramePr>
          <p:cNvPr id="5" name="Diagram 4"/>
          <p:cNvGraphicFramePr/>
          <p:nvPr>
            <p:extLst>
              <p:ext uri="{D42A27DB-BD31-4B8C-83A1-F6EECF244321}">
                <p14:modId xmlns:p14="http://schemas.microsoft.com/office/powerpoint/2010/main" val="4070219012"/>
              </p:ext>
            </p:extLst>
          </p:nvPr>
        </p:nvGraphicFramePr>
        <p:xfrm>
          <a:off x="1223925" y="1261419"/>
          <a:ext cx="9549583" cy="474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391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09600" y="199293"/>
            <a:ext cx="10163908" cy="656492"/>
          </a:xfrm>
        </p:spPr>
        <p:txBody>
          <a:bodyPr>
            <a:normAutofit/>
          </a:bodyPr>
          <a:lstStyle/>
          <a:p>
            <a:r>
              <a:rPr lang="en-US"/>
              <a:t>MỞ ĐẦU</a:t>
            </a:r>
            <a:endParaRPr lang="en-US" sz="3200" dirty="0"/>
          </a:p>
        </p:txBody>
      </p:sp>
      <p:sp>
        <p:nvSpPr>
          <p:cNvPr id="5" name="Right Arrow 4"/>
          <p:cNvSpPr/>
          <p:nvPr/>
        </p:nvSpPr>
        <p:spPr>
          <a:xfrm>
            <a:off x="764771" y="2244437"/>
            <a:ext cx="3208713" cy="2385753"/>
          </a:xfrm>
          <a:prstGeom prst="rightArrow">
            <a:avLst/>
          </a:prstGeom>
          <a:solidFill>
            <a:srgbClr val="0065A5"/>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Lý do chọn đề tài</a:t>
            </a:r>
          </a:p>
        </p:txBody>
      </p:sp>
      <p:sp>
        <p:nvSpPr>
          <p:cNvPr id="10" name="Content Placeholder 2"/>
          <p:cNvSpPr txBox="1">
            <a:spLocks/>
          </p:cNvSpPr>
          <p:nvPr>
            <p:custDataLst>
              <p:tags r:id="rId3"/>
            </p:custDataLst>
          </p:nvPr>
        </p:nvSpPr>
        <p:spPr>
          <a:xfrm>
            <a:off x="5691554" y="2860217"/>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sp>
        <p:nvSpPr>
          <p:cNvPr id="11" name="Content Placeholder 2"/>
          <p:cNvSpPr txBox="1">
            <a:spLocks/>
          </p:cNvSpPr>
          <p:nvPr>
            <p:custDataLst>
              <p:tags r:id="rId4"/>
            </p:custDataLst>
          </p:nvPr>
        </p:nvSpPr>
        <p:spPr>
          <a:xfrm>
            <a:off x="5691554" y="4304766"/>
            <a:ext cx="5081954" cy="1154191"/>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b="0" i="0" u="none"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rgbClr val="0000FF"/>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spcAft>
                <a:spcPts val="1200"/>
              </a:spcAft>
              <a:buFont typeface="Arial" panose="020B0604020202020204" pitchFamily="34" charset="0"/>
              <a:buNone/>
            </a:pPr>
            <a:endParaRPr lang="en-US" sz="3200" dirty="0"/>
          </a:p>
        </p:txBody>
      </p:sp>
      <p:grpSp>
        <p:nvGrpSpPr>
          <p:cNvPr id="15" name="Group 14"/>
          <p:cNvGrpSpPr/>
          <p:nvPr/>
        </p:nvGrpSpPr>
        <p:grpSpPr>
          <a:xfrm>
            <a:off x="4475380" y="1463040"/>
            <a:ext cx="6298128" cy="1106819"/>
            <a:chOff x="4846316" y="1463040"/>
            <a:chExt cx="5927192" cy="1106819"/>
          </a:xfrm>
        </p:grpSpPr>
        <p:sp>
          <p:nvSpPr>
            <p:cNvPr id="6" name="Oval 5"/>
            <p:cNvSpPr/>
            <p:nvPr/>
          </p:nvSpPr>
          <p:spPr>
            <a:xfrm>
              <a:off x="4846316" y="1685192"/>
              <a:ext cx="631767" cy="615142"/>
            </a:xfrm>
            <a:prstGeom prst="ellips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p:txBody>
        </p:sp>
        <p:sp>
          <p:nvSpPr>
            <p:cNvPr id="14" name="Rectangle 13"/>
            <p:cNvSpPr/>
            <p:nvPr/>
          </p:nvSpPr>
          <p:spPr>
            <a:xfrm>
              <a:off x="5691554" y="1463040"/>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kiến thức môn CSDL nâng cao vào thực tế</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475380" y="2855234"/>
            <a:ext cx="6298128" cy="1106819"/>
            <a:chOff x="4846316" y="2855234"/>
            <a:chExt cx="5927192" cy="1106819"/>
          </a:xfrm>
        </p:grpSpPr>
        <p:sp>
          <p:nvSpPr>
            <p:cNvPr id="8" name="Oval 7"/>
            <p:cNvSpPr/>
            <p:nvPr/>
          </p:nvSpPr>
          <p:spPr>
            <a:xfrm>
              <a:off x="4846316" y="3129742"/>
              <a:ext cx="631767" cy="615142"/>
            </a:xfrm>
            <a:prstGeom prst="ellipse">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p:txBody>
        </p:sp>
        <p:sp>
          <p:nvSpPr>
            <p:cNvPr id="16" name="Rectangle 15"/>
            <p:cNvSpPr/>
            <p:nvPr/>
          </p:nvSpPr>
          <p:spPr>
            <a:xfrm>
              <a:off x="5691554" y="2855234"/>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Mức độ nguy hiểm và sự hiểu biết về bệnh tiểu đường</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4475380" y="4304766"/>
            <a:ext cx="6298128" cy="1106819"/>
            <a:chOff x="4846316" y="4304766"/>
            <a:chExt cx="5927192" cy="1106819"/>
          </a:xfrm>
        </p:grpSpPr>
        <p:sp>
          <p:nvSpPr>
            <p:cNvPr id="7" name="Oval 6"/>
            <p:cNvSpPr/>
            <p:nvPr/>
          </p:nvSpPr>
          <p:spPr>
            <a:xfrm>
              <a:off x="4846316" y="4574291"/>
              <a:ext cx="631767" cy="615142"/>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p:txBody>
        </p:sp>
        <p:sp>
          <p:nvSpPr>
            <p:cNvPr id="17" name="Rectangle 16"/>
            <p:cNvSpPr/>
            <p:nvPr/>
          </p:nvSpPr>
          <p:spPr>
            <a:xfrm>
              <a:off x="5691554" y="4304766"/>
              <a:ext cx="5081954" cy="110681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spcBef>
                  <a:spcPts val="1200"/>
                </a:spcBef>
                <a:spcAft>
                  <a:spcPts val="1200"/>
                </a:spcAft>
              </a:pPr>
              <a:r>
                <a:rPr lang="en-US" sz="34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Ôn tập kiến thức các môn học liên quan</a:t>
              </a:r>
              <a:endParaRPr lang="en-US" sz="34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0330275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10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ppt_x</p:attrName>
                                        </p:attrNameLst>
                                      </p:cBhvr>
                                      <p:tavLst>
                                        <p:tav tm="0">
                                          <p:val>
                                            <p:strVal val="#ppt_x"/>
                                          </p:val>
                                        </p:tav>
                                        <p:tav tm="100000">
                                          <p:val>
                                            <p:strVal val="#ppt_x"/>
                                          </p:val>
                                        </p:tav>
                                      </p:tavLst>
                                    </p:anim>
                                    <p:anim calcmode="lin" valueType="num">
                                      <p:cBhvr>
                                        <p:cTn id="14" dur="2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3500"/>
                            </p:stCondLst>
                            <p:childTnLst>
                              <p:par>
                                <p:cTn id="16" presetID="42" presetClass="entr" presetSubtype="0" fill="hold" nodeType="afterEffect">
                                  <p:stCondLst>
                                    <p:cond delay="100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000"/>
                                        <p:tgtEl>
                                          <p:spTgt spid="18"/>
                                        </p:tgtEl>
                                      </p:cBhvr>
                                    </p:animEffect>
                                    <p:anim calcmode="lin" valueType="num">
                                      <p:cBhvr>
                                        <p:cTn id="19" dur="2000" fill="hold"/>
                                        <p:tgtEl>
                                          <p:spTgt spid="18"/>
                                        </p:tgtEl>
                                        <p:attrNameLst>
                                          <p:attrName>ppt_x</p:attrName>
                                        </p:attrNameLst>
                                      </p:cBhvr>
                                      <p:tavLst>
                                        <p:tav tm="0">
                                          <p:val>
                                            <p:strVal val="#ppt_x"/>
                                          </p:val>
                                        </p:tav>
                                        <p:tav tm="100000">
                                          <p:val>
                                            <p:strVal val="#ppt_x"/>
                                          </p:val>
                                        </p:tav>
                                      </p:tavLst>
                                    </p:anim>
                                    <p:anim calcmode="lin" valueType="num">
                                      <p:cBhvr>
                                        <p:cTn id="20" dur="2000" fill="hold"/>
                                        <p:tgtEl>
                                          <p:spTgt spid="18"/>
                                        </p:tgtEl>
                                        <p:attrNameLst>
                                          <p:attrName>ppt_y</p:attrName>
                                        </p:attrNameLst>
                                      </p:cBhvr>
                                      <p:tavLst>
                                        <p:tav tm="0">
                                          <p:val>
                                            <p:strVal val="#ppt_y+.1"/>
                                          </p:val>
                                        </p:tav>
                                        <p:tav tm="100000">
                                          <p:val>
                                            <p:strVal val="#ppt_y"/>
                                          </p:val>
                                        </p:tav>
                                      </p:tavLst>
                                    </p:anim>
                                  </p:childTnLst>
                                </p:cTn>
                              </p:par>
                            </p:childTnLst>
                          </p:cTn>
                        </p:par>
                        <p:par>
                          <p:cTn id="21" fill="hold">
                            <p:stCondLst>
                              <p:cond delay="6500"/>
                            </p:stCondLst>
                            <p:childTnLst>
                              <p:par>
                                <p:cTn id="22" presetID="42" presetClass="entr" presetSubtype="0" fill="hold" nodeType="afterEffect">
                                  <p:stCondLst>
                                    <p:cond delay="100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000"/>
                                        <p:tgtEl>
                                          <p:spTgt spid="19"/>
                                        </p:tgtEl>
                                      </p:cBhvr>
                                    </p:animEffect>
                                    <p:anim calcmode="lin" valueType="num">
                                      <p:cBhvr>
                                        <p:cTn id="25" dur="2000" fill="hold"/>
                                        <p:tgtEl>
                                          <p:spTgt spid="19"/>
                                        </p:tgtEl>
                                        <p:attrNameLst>
                                          <p:attrName>ppt_x</p:attrName>
                                        </p:attrNameLst>
                                      </p:cBhvr>
                                      <p:tavLst>
                                        <p:tav tm="0">
                                          <p:val>
                                            <p:strVal val="#ppt_x"/>
                                          </p:val>
                                        </p:tav>
                                        <p:tav tm="100000">
                                          <p:val>
                                            <p:strVal val="#ppt_x"/>
                                          </p:val>
                                        </p:tav>
                                      </p:tavLst>
                                    </p:anim>
                                    <p:anim calcmode="lin" valueType="num">
                                      <p:cBhvr>
                                        <p:cTn id="26" dur="2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HƯỚNG PHÁT TRIỂN</a:t>
            </a:r>
          </a:p>
        </p:txBody>
      </p:sp>
      <p:graphicFrame>
        <p:nvGraphicFramePr>
          <p:cNvPr id="2" name="Diagram 1"/>
          <p:cNvGraphicFramePr/>
          <p:nvPr>
            <p:extLst>
              <p:ext uri="{D42A27DB-BD31-4B8C-83A1-F6EECF244321}">
                <p14:modId xmlns:p14="http://schemas.microsoft.com/office/powerpoint/2010/main" val="29007502"/>
              </p:ext>
            </p:extLst>
          </p:nvPr>
        </p:nvGraphicFramePr>
        <p:xfrm>
          <a:off x="609599" y="1169582"/>
          <a:ext cx="10163909" cy="494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76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DEE38-1658-4639-B1FA-126138CF751E}"/>
              </a:ext>
            </a:extLst>
          </p:cNvPr>
          <p:cNvSpPr>
            <a:spLocks noGrp="1"/>
          </p:cNvSpPr>
          <p:nvPr>
            <p:ph type="title"/>
          </p:nvPr>
        </p:nvSpPr>
        <p:spPr/>
        <p:txBody>
          <a:bodyPr>
            <a:normAutofit/>
          </a:bodyPr>
          <a:lstStyle/>
          <a:p>
            <a:r>
              <a:rPr lang="en-US"/>
              <a:t>XIN CHÂN THÀNH CẢM ƠN</a:t>
            </a:r>
          </a:p>
        </p:txBody>
      </p:sp>
    </p:spTree>
    <p:custDataLst>
      <p:tags r:id="rId1"/>
    </p:custDataLst>
    <p:extLst>
      <p:ext uri="{BB962C8B-B14F-4D97-AF65-F5344CB8AC3E}">
        <p14:creationId xmlns:p14="http://schemas.microsoft.com/office/powerpoint/2010/main" val="293609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200"/>
              <a:t>BỐ CỤC CỦA TIỂU LUẬN</a:t>
            </a:r>
            <a:endParaRPr lang="en-US" sz="3200" dirty="0"/>
          </a:p>
        </p:txBody>
      </p:sp>
      <p:grpSp>
        <p:nvGrpSpPr>
          <p:cNvPr id="19" name="Group 18"/>
          <p:cNvGrpSpPr/>
          <p:nvPr/>
        </p:nvGrpSpPr>
        <p:grpSpPr>
          <a:xfrm>
            <a:off x="1140460" y="1143000"/>
            <a:ext cx="9633048" cy="1572989"/>
            <a:chOff x="1140460" y="1143000"/>
            <a:chExt cx="9633048" cy="1572989"/>
          </a:xfrm>
        </p:grpSpPr>
        <p:sp>
          <p:nvSpPr>
            <p:cNvPr id="13" name="Freeform 12"/>
            <p:cNvSpPr/>
            <p:nvPr/>
          </p:nvSpPr>
          <p:spPr>
            <a:xfrm>
              <a:off x="3950898" y="1302682"/>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a:t>
              </a: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a:t>
              </a: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quyết định và thuật </a:t>
              </a:r>
              <a:r>
                <a:rPr lang="en-US" sz="3200" kern="120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toan ID3</a:t>
              </a:r>
              <a:endParaRPr lang="en-US" sz="3200" kern="1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Freeform 13"/>
            <p:cNvSpPr/>
            <p:nvPr/>
          </p:nvSpPr>
          <p:spPr>
            <a:xfrm>
              <a:off x="1140460" y="114300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a:t>
              </a:r>
            </a:p>
          </p:txBody>
        </p:sp>
      </p:grpSp>
      <p:grpSp>
        <p:nvGrpSpPr>
          <p:cNvPr id="20" name="Group 19"/>
          <p:cNvGrpSpPr/>
          <p:nvPr/>
        </p:nvGrpSpPr>
        <p:grpSpPr>
          <a:xfrm>
            <a:off x="1140460" y="2797021"/>
            <a:ext cx="9633048" cy="1572989"/>
            <a:chOff x="1140460" y="2797021"/>
            <a:chExt cx="9633048" cy="1572989"/>
          </a:xfrm>
        </p:grpSpPr>
        <p:sp>
          <p:nvSpPr>
            <p:cNvPr id="15" name="Freeform 14"/>
            <p:cNvSpPr/>
            <p:nvPr/>
          </p:nvSpPr>
          <p:spPr>
            <a:xfrm>
              <a:off x="3950898" y="2954321"/>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defTabSz="1422400">
                <a:lnSpc>
                  <a:spcPct val="90000"/>
                </a:lnSpc>
                <a:spcBef>
                  <a:spcPct val="0"/>
                </a:spcBef>
                <a:spcAft>
                  <a:spcPct val="15000"/>
                </a:spcAft>
                <a:buChar char="••"/>
              </a:pP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tiểu</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đường</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và</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nguồn</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dữ</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liệu</a:t>
              </a:r>
              <a:endPar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lvl="1" indent="-285750" defTabSz="1422400">
                <a:lnSpc>
                  <a:spcPct val="90000"/>
                </a:lnSpc>
                <a:spcBef>
                  <a:spcPct val="0"/>
                </a:spcBef>
                <a:spcAft>
                  <a:spcPct val="15000"/>
                </a:spcAft>
                <a:buChar char="••"/>
              </a:pP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Áp</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dụng</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ID3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chuẩn</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đoán</a:t>
              </a:r>
              <a:r>
                <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dirty="0" err="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bệnh</a:t>
              </a:r>
              <a:endParaRPr lang="en-US" sz="3200"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Freeform 15"/>
            <p:cNvSpPr/>
            <p:nvPr/>
          </p:nvSpPr>
          <p:spPr>
            <a:xfrm>
              <a:off x="1140460" y="2797021"/>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a:t>
              </a:r>
            </a:p>
          </p:txBody>
        </p:sp>
      </p:grpSp>
      <p:grpSp>
        <p:nvGrpSpPr>
          <p:cNvPr id="21" name="Group 20"/>
          <p:cNvGrpSpPr/>
          <p:nvPr/>
        </p:nvGrpSpPr>
        <p:grpSpPr>
          <a:xfrm>
            <a:off x="1140460" y="4448660"/>
            <a:ext cx="9633048" cy="1572989"/>
            <a:chOff x="1140460" y="4448660"/>
            <a:chExt cx="9633048" cy="1572989"/>
          </a:xfrm>
        </p:grpSpPr>
        <p:sp>
          <p:nvSpPr>
            <p:cNvPr id="17" name="Freeform 16"/>
            <p:cNvSpPr/>
            <p:nvPr/>
          </p:nvSpPr>
          <p:spPr>
            <a:xfrm>
              <a:off x="3950898" y="4605958"/>
              <a:ext cx="6822610" cy="1258392"/>
            </a:xfrm>
            <a:custGeom>
              <a:avLst/>
              <a:gdLst>
                <a:gd name="connsiteX0" fmla="*/ 209736 w 1258391"/>
                <a:gd name="connsiteY0" fmla="*/ 0 h 6165150"/>
                <a:gd name="connsiteX1" fmla="*/ 1048655 w 1258391"/>
                <a:gd name="connsiteY1" fmla="*/ 0 h 6165150"/>
                <a:gd name="connsiteX2" fmla="*/ 1258391 w 1258391"/>
                <a:gd name="connsiteY2" fmla="*/ 209736 h 6165150"/>
                <a:gd name="connsiteX3" fmla="*/ 1258391 w 1258391"/>
                <a:gd name="connsiteY3" fmla="*/ 6165150 h 6165150"/>
                <a:gd name="connsiteX4" fmla="*/ 1258391 w 1258391"/>
                <a:gd name="connsiteY4" fmla="*/ 6165150 h 6165150"/>
                <a:gd name="connsiteX5" fmla="*/ 0 w 1258391"/>
                <a:gd name="connsiteY5" fmla="*/ 6165150 h 6165150"/>
                <a:gd name="connsiteX6" fmla="*/ 0 w 1258391"/>
                <a:gd name="connsiteY6" fmla="*/ 6165150 h 6165150"/>
                <a:gd name="connsiteX7" fmla="*/ 0 w 1258391"/>
                <a:gd name="connsiteY7" fmla="*/ 209736 h 6165150"/>
                <a:gd name="connsiteX8" fmla="*/ 209736 w 1258391"/>
                <a:gd name="connsiteY8" fmla="*/ 0 h 61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8391" h="6165150">
                  <a:moveTo>
                    <a:pt x="1258391" y="1027547"/>
                  </a:moveTo>
                  <a:lnTo>
                    <a:pt x="1258391" y="5137603"/>
                  </a:lnTo>
                  <a:cubicBezTo>
                    <a:pt x="1258391" y="5705100"/>
                    <a:pt x="1239224" y="6165148"/>
                    <a:pt x="1215581" y="6165148"/>
                  </a:cubicBezTo>
                  <a:lnTo>
                    <a:pt x="0" y="6165148"/>
                  </a:lnTo>
                  <a:lnTo>
                    <a:pt x="0" y="6165148"/>
                  </a:lnTo>
                  <a:lnTo>
                    <a:pt x="0" y="2"/>
                  </a:lnTo>
                  <a:lnTo>
                    <a:pt x="0" y="2"/>
                  </a:lnTo>
                  <a:lnTo>
                    <a:pt x="1215581" y="2"/>
                  </a:lnTo>
                  <a:cubicBezTo>
                    <a:pt x="1239224" y="2"/>
                    <a:pt x="1258391" y="460050"/>
                    <a:pt x="1258391" y="1027547"/>
                  </a:cubicBez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5255" rIns="309080" bIns="185256" numCol="1" spcCol="1270" anchor="ctr" anchorCtr="0">
              <a:noAutofit/>
            </a:bodyPr>
            <a:lstStyle/>
            <a:p>
              <a:pPr marL="285750" lvl="1" indent="-285750" algn="l" defTabSz="1422400">
                <a:lnSpc>
                  <a:spcPct val="90000"/>
                </a:lnSpc>
                <a:spcBef>
                  <a:spcPct val="0"/>
                </a:spcBef>
                <a:spcAft>
                  <a:spcPct val="15000"/>
                </a:spcAft>
                <a:buChar char="••"/>
              </a:pPr>
              <a:r>
                <a:rPr lang="en-US" sz="3200" kern="120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trình thực tế</a:t>
              </a:r>
            </a:p>
          </p:txBody>
        </p:sp>
        <p:sp>
          <p:nvSpPr>
            <p:cNvPr id="18" name="Freeform 17"/>
            <p:cNvSpPr/>
            <p:nvPr/>
          </p:nvSpPr>
          <p:spPr>
            <a:xfrm>
              <a:off x="1140460" y="4448660"/>
              <a:ext cx="2810438" cy="1572989"/>
            </a:xfrm>
            <a:custGeom>
              <a:avLst/>
              <a:gdLst>
                <a:gd name="connsiteX0" fmla="*/ 0 w 3467897"/>
                <a:gd name="connsiteY0" fmla="*/ 262170 h 1572989"/>
                <a:gd name="connsiteX1" fmla="*/ 262170 w 3467897"/>
                <a:gd name="connsiteY1" fmla="*/ 0 h 1572989"/>
                <a:gd name="connsiteX2" fmla="*/ 3205727 w 3467897"/>
                <a:gd name="connsiteY2" fmla="*/ 0 h 1572989"/>
                <a:gd name="connsiteX3" fmla="*/ 3467897 w 3467897"/>
                <a:gd name="connsiteY3" fmla="*/ 262170 h 1572989"/>
                <a:gd name="connsiteX4" fmla="*/ 3467897 w 3467897"/>
                <a:gd name="connsiteY4" fmla="*/ 1310819 h 1572989"/>
                <a:gd name="connsiteX5" fmla="*/ 3205727 w 3467897"/>
                <a:gd name="connsiteY5" fmla="*/ 1572989 h 1572989"/>
                <a:gd name="connsiteX6" fmla="*/ 262170 w 3467897"/>
                <a:gd name="connsiteY6" fmla="*/ 1572989 h 1572989"/>
                <a:gd name="connsiteX7" fmla="*/ 0 w 3467897"/>
                <a:gd name="connsiteY7" fmla="*/ 1310819 h 1572989"/>
                <a:gd name="connsiteX8" fmla="*/ 0 w 3467897"/>
                <a:gd name="connsiteY8" fmla="*/ 262170 h 1572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7897" h="1572989">
                  <a:moveTo>
                    <a:pt x="0" y="262170"/>
                  </a:moveTo>
                  <a:cubicBezTo>
                    <a:pt x="0" y="117378"/>
                    <a:pt x="117378" y="0"/>
                    <a:pt x="262170" y="0"/>
                  </a:cubicBezTo>
                  <a:lnTo>
                    <a:pt x="3205727" y="0"/>
                  </a:lnTo>
                  <a:cubicBezTo>
                    <a:pt x="3350519" y="0"/>
                    <a:pt x="3467897" y="117378"/>
                    <a:pt x="3467897" y="262170"/>
                  </a:cubicBezTo>
                  <a:lnTo>
                    <a:pt x="3467897" y="1310819"/>
                  </a:lnTo>
                  <a:cubicBezTo>
                    <a:pt x="3467897" y="1455611"/>
                    <a:pt x="3350519" y="1572989"/>
                    <a:pt x="3205727" y="1572989"/>
                  </a:cubicBezTo>
                  <a:lnTo>
                    <a:pt x="262170" y="1572989"/>
                  </a:lnTo>
                  <a:cubicBezTo>
                    <a:pt x="117378" y="1572989"/>
                    <a:pt x="0" y="1455611"/>
                    <a:pt x="0" y="1310819"/>
                  </a:cubicBezTo>
                  <a:lnTo>
                    <a:pt x="0" y="262170"/>
                  </a:lnTo>
                  <a:close/>
                </a:path>
              </a:pathLst>
            </a:custGeom>
          </p:spPr>
          <p:style>
            <a:lnRef idx="1">
              <a:schemeClr val="accent6"/>
            </a:lnRef>
            <a:fillRef idx="3">
              <a:schemeClr val="accent6"/>
            </a:fillRef>
            <a:effectRef idx="2">
              <a:schemeClr val="accent6"/>
            </a:effectRef>
            <a:fontRef idx="minor">
              <a:schemeClr val="lt1"/>
            </a:fontRef>
          </p:style>
          <p:txBody>
            <a:bodyPr spcFirstLastPara="0" vert="horz" wrap="square" lIns="198707" tIns="137747" rIns="198707" bIns="137747" numCol="1" spcCol="1270" anchor="ctr" anchorCtr="0">
              <a:noAutofit/>
            </a:bodyPr>
            <a:lstStyle/>
            <a:p>
              <a:pPr lvl="0" algn="ctr" defTabSz="1422400">
                <a:lnSpc>
                  <a:spcPct val="90000"/>
                </a:lnSpc>
                <a:spcBef>
                  <a:spcPct val="0"/>
                </a:spcBef>
                <a:spcAft>
                  <a:spcPct val="35000"/>
                </a:spcAft>
              </a:pPr>
              <a:r>
                <a:rPr lang="en-US" sz="3200"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a:t>
              </a:r>
            </a:p>
          </p:txBody>
        </p:sp>
      </p:grpSp>
    </p:spTree>
    <p:custDataLst>
      <p:tags r:id="rId1"/>
    </p:custDataLst>
    <p:extLst>
      <p:ext uri="{BB962C8B-B14F-4D97-AF65-F5344CB8AC3E}">
        <p14:creationId xmlns:p14="http://schemas.microsoft.com/office/powerpoint/2010/main" val="1951157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ppt_x</p:attrName>
                                        </p:attrNameLst>
                                      </p:cBhvr>
                                      <p:tavLst>
                                        <p:tav tm="0">
                                          <p:val>
                                            <p:strVal val="#ppt_x"/>
                                          </p:val>
                                        </p:tav>
                                        <p:tav tm="100000">
                                          <p:val>
                                            <p:strVal val="#ppt_x"/>
                                          </p:val>
                                        </p:tav>
                                      </p:tavLst>
                                    </p:anim>
                                    <p:anim calcmode="lin" valueType="num">
                                      <p:cBhvr>
                                        <p:cTn id="9" dur="2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nodeType="after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000"/>
                                        <p:tgtEl>
                                          <p:spTgt spid="20"/>
                                        </p:tgtEl>
                                      </p:cBhvr>
                                    </p:animEffect>
                                    <p:anim calcmode="lin" valueType="num">
                                      <p:cBhvr>
                                        <p:cTn id="14" dur="2000" fill="hold"/>
                                        <p:tgtEl>
                                          <p:spTgt spid="20"/>
                                        </p:tgtEl>
                                        <p:attrNameLst>
                                          <p:attrName>ppt_x</p:attrName>
                                        </p:attrNameLst>
                                      </p:cBhvr>
                                      <p:tavLst>
                                        <p:tav tm="0">
                                          <p:val>
                                            <p:strVal val="#ppt_x"/>
                                          </p:val>
                                        </p:tav>
                                        <p:tav tm="100000">
                                          <p:val>
                                            <p:strVal val="#ppt_x"/>
                                          </p:val>
                                        </p:tav>
                                      </p:tavLst>
                                    </p:anim>
                                    <p:anim calcmode="lin" valueType="num">
                                      <p:cBhvr>
                                        <p:cTn id="15" dur="2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6000"/>
                            </p:stCondLst>
                            <p:childTnLst>
                              <p:par>
                                <p:cTn id="17" presetID="42" presetClass="entr" presetSubtype="0" fill="hold" nodeType="afterEffect">
                                  <p:stCondLst>
                                    <p:cond delay="10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anim calcmode="lin" valueType="num">
                                      <p:cBhvr>
                                        <p:cTn id="20" dur="2000" fill="hold"/>
                                        <p:tgtEl>
                                          <p:spTgt spid="21"/>
                                        </p:tgtEl>
                                        <p:attrNameLst>
                                          <p:attrName>ppt_x</p:attrName>
                                        </p:attrNameLst>
                                      </p:cBhvr>
                                      <p:tavLst>
                                        <p:tav tm="0">
                                          <p:val>
                                            <p:strVal val="#ppt_x"/>
                                          </p:val>
                                        </p:tav>
                                        <p:tav tm="100000">
                                          <p:val>
                                            <p:strVal val="#ppt_x"/>
                                          </p:val>
                                        </p:tav>
                                      </p:tavLst>
                                    </p:anim>
                                    <p:anim calcmode="lin" valueType="num">
                                      <p:cBhvr>
                                        <p:cTn id="21" dur="2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KHÁI QUÁT VỀ CÂY QUYẾT ĐỊNH</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I: </a:t>
            </a:r>
          </a:p>
        </p:txBody>
      </p:sp>
    </p:spTree>
    <p:custDataLst>
      <p:tags r:id="rId1"/>
    </p:custDataLst>
    <p:extLst>
      <p:ext uri="{BB962C8B-B14F-4D97-AF65-F5344CB8AC3E}">
        <p14:creationId xmlns:p14="http://schemas.microsoft.com/office/powerpoint/2010/main" val="42673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ppt_x</p:attrName>
                                        </p:attrNameLst>
                                      </p:cBhvr>
                                      <p:tavLst>
                                        <p:tav tm="0">
                                          <p:val>
                                            <p:strVal val="#ppt_x"/>
                                          </p:val>
                                        </p:tav>
                                        <p:tav tm="100000">
                                          <p:val>
                                            <p:strVal val="#ppt_x"/>
                                          </p:val>
                                        </p:tav>
                                      </p:tavLst>
                                    </p:anim>
                                    <p:anim calcmode="lin" valueType="num">
                                      <p:cBhvr>
                                        <p:cTn id="14" dur="2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a:t>GIỚI THIỆU CÂY QUYẾT ĐỊNH</a:t>
            </a:r>
            <a:endParaRPr lang="en-US" dirty="0"/>
          </a:p>
        </p:txBody>
      </p:sp>
      <p:sp>
        <p:nvSpPr>
          <p:cNvPr id="5" name="Freeform 4"/>
          <p:cNvSpPr/>
          <p:nvPr/>
        </p:nvSpPr>
        <p:spPr>
          <a:xfrm>
            <a:off x="1212490" y="4601798"/>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3</a:t>
            </a:r>
          </a:p>
        </p:txBody>
      </p:sp>
      <p:sp>
        <p:nvSpPr>
          <p:cNvPr id="6" name="Freeform 5"/>
          <p:cNvSpPr/>
          <p:nvPr/>
        </p:nvSpPr>
        <p:spPr>
          <a:xfrm>
            <a:off x="1212490" y="2874876"/>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2</a:t>
            </a:r>
          </a:p>
        </p:txBody>
      </p:sp>
      <p:sp>
        <p:nvSpPr>
          <p:cNvPr id="7" name="Freeform 6"/>
          <p:cNvSpPr/>
          <p:nvPr/>
        </p:nvSpPr>
        <p:spPr>
          <a:xfrm>
            <a:off x="1212490" y="1147955"/>
            <a:ext cx="9561017" cy="1479181"/>
          </a:xfrm>
          <a:custGeom>
            <a:avLst/>
            <a:gdLst>
              <a:gd name="connsiteX0" fmla="*/ 0 w 9561017"/>
              <a:gd name="connsiteY0" fmla="*/ 147918 h 1479181"/>
              <a:gd name="connsiteX1" fmla="*/ 147918 w 9561017"/>
              <a:gd name="connsiteY1" fmla="*/ 0 h 1479181"/>
              <a:gd name="connsiteX2" fmla="*/ 9413099 w 9561017"/>
              <a:gd name="connsiteY2" fmla="*/ 0 h 1479181"/>
              <a:gd name="connsiteX3" fmla="*/ 9561017 w 9561017"/>
              <a:gd name="connsiteY3" fmla="*/ 147918 h 1479181"/>
              <a:gd name="connsiteX4" fmla="*/ 9561017 w 9561017"/>
              <a:gd name="connsiteY4" fmla="*/ 1331263 h 1479181"/>
              <a:gd name="connsiteX5" fmla="*/ 9413099 w 9561017"/>
              <a:gd name="connsiteY5" fmla="*/ 1479181 h 1479181"/>
              <a:gd name="connsiteX6" fmla="*/ 147918 w 9561017"/>
              <a:gd name="connsiteY6" fmla="*/ 1479181 h 1479181"/>
              <a:gd name="connsiteX7" fmla="*/ 0 w 9561017"/>
              <a:gd name="connsiteY7" fmla="*/ 1331263 h 1479181"/>
              <a:gd name="connsiteX8" fmla="*/ 0 w 9561017"/>
              <a:gd name="connsiteY8" fmla="*/ 147918 h 147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1017" h="1479181">
                <a:moveTo>
                  <a:pt x="0" y="147918"/>
                </a:moveTo>
                <a:cubicBezTo>
                  <a:pt x="0" y="66225"/>
                  <a:pt x="66225" y="0"/>
                  <a:pt x="147918" y="0"/>
                </a:cubicBezTo>
                <a:lnTo>
                  <a:pt x="9413099" y="0"/>
                </a:lnTo>
                <a:cubicBezTo>
                  <a:pt x="9494792" y="0"/>
                  <a:pt x="9561017" y="66225"/>
                  <a:pt x="9561017" y="147918"/>
                </a:cubicBezTo>
                <a:lnTo>
                  <a:pt x="9561017" y="1331263"/>
                </a:lnTo>
                <a:cubicBezTo>
                  <a:pt x="9561017" y="1412956"/>
                  <a:pt x="9494792" y="1479181"/>
                  <a:pt x="9413099" y="1479181"/>
                </a:cubicBezTo>
                <a:lnTo>
                  <a:pt x="147918" y="1479181"/>
                </a:lnTo>
                <a:cubicBezTo>
                  <a:pt x="66225" y="1479181"/>
                  <a:pt x="0" y="1412956"/>
                  <a:pt x="0" y="1331263"/>
                </a:cubicBezTo>
                <a:lnTo>
                  <a:pt x="0" y="147918"/>
                </a:lnTo>
                <a:close/>
              </a:path>
            </a:pathLst>
          </a:custGeom>
          <a:noFill/>
          <a:ln w="9525">
            <a:solidFill>
              <a:schemeClr val="bg1">
                <a:lumMod val="65000"/>
              </a:schemeClr>
            </a:solidFill>
            <a:prstDash val="dash"/>
          </a:ln>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56032" tIns="256032" rIns="6948744" bIns="256032" numCol="1" spcCol="1270" anchor="ctr" anchorCtr="0">
            <a:noAutofit/>
          </a:bodyPr>
          <a:lstStyle/>
          <a:p>
            <a:pPr lvl="0" algn="ctr" defTabSz="1600200">
              <a:lnSpc>
                <a:spcPct val="90000"/>
              </a:lnSpc>
              <a:spcBef>
                <a:spcPct val="0"/>
              </a:spcBef>
              <a:spcAft>
                <a:spcPct val="35000"/>
              </a:spcAft>
            </a:pPr>
            <a:r>
              <a:rPr lang="en-US" sz="3600" kern="1200">
                <a:solidFill>
                  <a:schemeClr val="bg1">
                    <a:lumMod val="75000"/>
                  </a:schemeClr>
                </a:solidFill>
                <a:latin typeface="Times New Roman" panose="02020603050405020304" pitchFamily="18" charset="0"/>
                <a:cs typeface="Times New Roman" panose="02020603050405020304" pitchFamily="18" charset="0"/>
              </a:rPr>
              <a:t>Lớp 1</a:t>
            </a:r>
          </a:p>
        </p:txBody>
      </p:sp>
      <p:sp>
        <p:nvSpPr>
          <p:cNvPr id="8" name="Freeform 7"/>
          <p:cNvSpPr/>
          <p:nvPr/>
        </p:nvSpPr>
        <p:spPr>
          <a:xfrm>
            <a:off x="6948531" y="1271825"/>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gốc</a:t>
            </a:r>
          </a:p>
        </p:txBody>
      </p:sp>
      <p:sp>
        <p:nvSpPr>
          <p:cNvPr id="10" name="Freeform 9"/>
          <p:cNvSpPr/>
          <p:nvPr/>
        </p:nvSpPr>
        <p:spPr>
          <a:xfrm>
            <a:off x="5625099"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trong</a:t>
            </a:r>
          </a:p>
        </p:txBody>
      </p:sp>
      <p:sp>
        <p:nvSpPr>
          <p:cNvPr id="12" name="Freeform 11"/>
          <p:cNvSpPr/>
          <p:nvPr/>
        </p:nvSpPr>
        <p:spPr>
          <a:xfrm>
            <a:off x="4301666"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grpSp>
        <p:nvGrpSpPr>
          <p:cNvPr id="18" name="Group 17"/>
          <p:cNvGrpSpPr/>
          <p:nvPr/>
        </p:nvGrpSpPr>
        <p:grpSpPr>
          <a:xfrm>
            <a:off x="5346391" y="4244704"/>
            <a:ext cx="2646865" cy="495479"/>
            <a:chOff x="5346391" y="4244704"/>
            <a:chExt cx="2646865" cy="495479"/>
          </a:xfrm>
        </p:grpSpPr>
        <p:sp>
          <p:nvSpPr>
            <p:cNvPr id="11" name="Freeform 10"/>
            <p:cNvSpPr/>
            <p:nvPr/>
          </p:nvSpPr>
          <p:spPr>
            <a:xfrm>
              <a:off x="5346391" y="424470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3" name="Freeform 12"/>
            <p:cNvSpPr/>
            <p:nvPr/>
          </p:nvSpPr>
          <p:spPr>
            <a:xfrm>
              <a:off x="6669824" y="424470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4" name="Freeform 13"/>
          <p:cNvSpPr/>
          <p:nvPr/>
        </p:nvSpPr>
        <p:spPr>
          <a:xfrm>
            <a:off x="6948531" y="474018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grpSp>
        <p:nvGrpSpPr>
          <p:cNvPr id="17" name="Group 16"/>
          <p:cNvGrpSpPr/>
          <p:nvPr/>
        </p:nvGrpSpPr>
        <p:grpSpPr>
          <a:xfrm>
            <a:off x="6669824" y="2510524"/>
            <a:ext cx="2646865" cy="495479"/>
            <a:chOff x="6669824" y="2510524"/>
            <a:chExt cx="2646865" cy="495479"/>
          </a:xfrm>
        </p:grpSpPr>
        <p:sp>
          <p:nvSpPr>
            <p:cNvPr id="9" name="Freeform 8"/>
            <p:cNvSpPr/>
            <p:nvPr/>
          </p:nvSpPr>
          <p:spPr>
            <a:xfrm>
              <a:off x="6669824" y="2510524"/>
              <a:ext cx="1323432" cy="495479"/>
            </a:xfrm>
            <a:custGeom>
              <a:avLst/>
              <a:gdLst/>
              <a:ahLst/>
              <a:cxnLst/>
              <a:rect l="0" t="0" r="0" b="0"/>
              <a:pathLst>
                <a:path>
                  <a:moveTo>
                    <a:pt x="1323432" y="0"/>
                  </a:moveTo>
                  <a:lnTo>
                    <a:pt x="1323432" y="247739"/>
                  </a:lnTo>
                  <a:lnTo>
                    <a:pt x="0" y="247739"/>
                  </a:lnTo>
                  <a:lnTo>
                    <a:pt x="0"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sp>
          <p:nvSpPr>
            <p:cNvPr id="15" name="Freeform 14"/>
            <p:cNvSpPr/>
            <p:nvPr/>
          </p:nvSpPr>
          <p:spPr>
            <a:xfrm>
              <a:off x="7993257" y="2510524"/>
              <a:ext cx="1323432" cy="495479"/>
            </a:xfrm>
            <a:custGeom>
              <a:avLst/>
              <a:gdLst/>
              <a:ahLst/>
              <a:cxnLst/>
              <a:rect l="0" t="0" r="0" b="0"/>
              <a:pathLst>
                <a:path>
                  <a:moveTo>
                    <a:pt x="0" y="0"/>
                  </a:moveTo>
                  <a:lnTo>
                    <a:pt x="0" y="247739"/>
                  </a:lnTo>
                  <a:lnTo>
                    <a:pt x="1323432" y="247739"/>
                  </a:lnTo>
                  <a:lnTo>
                    <a:pt x="1323432" y="495479"/>
                  </a:lnTo>
                </a:path>
              </a:pathLst>
            </a:custGeom>
            <a:noFill/>
            <a:ln>
              <a:solidFill>
                <a:srgbClr val="CC0066"/>
              </a:solidFill>
            </a:ln>
          </p:spPr>
          <p:style>
            <a:lnRef idx="3">
              <a:schemeClr val="accent5"/>
            </a:lnRef>
            <a:fillRef idx="0">
              <a:schemeClr val="accent5"/>
            </a:fillRef>
            <a:effectRef idx="2">
              <a:schemeClr val="accent5"/>
            </a:effectRef>
            <a:fontRef idx="minor">
              <a:schemeClr val="tx1">
                <a:hueOff val="0"/>
                <a:satOff val="0"/>
                <a:lumOff val="0"/>
                <a:alphaOff val="0"/>
              </a:schemeClr>
            </a:fontRef>
          </p:style>
        </p:sp>
      </p:grpSp>
      <p:sp>
        <p:nvSpPr>
          <p:cNvPr id="16" name="Freeform 15"/>
          <p:cNvSpPr/>
          <p:nvPr/>
        </p:nvSpPr>
        <p:spPr>
          <a:xfrm>
            <a:off x="8271964" y="3006004"/>
            <a:ext cx="2089450" cy="1238699"/>
          </a:xfrm>
          <a:custGeom>
            <a:avLst/>
            <a:gdLst>
              <a:gd name="connsiteX0" fmla="*/ 0 w 2089450"/>
              <a:gd name="connsiteY0" fmla="*/ 619350 h 1238699"/>
              <a:gd name="connsiteX1" fmla="*/ 1044725 w 2089450"/>
              <a:gd name="connsiteY1" fmla="*/ 0 h 1238699"/>
              <a:gd name="connsiteX2" fmla="*/ 2089450 w 2089450"/>
              <a:gd name="connsiteY2" fmla="*/ 619350 h 1238699"/>
              <a:gd name="connsiteX3" fmla="*/ 1044725 w 2089450"/>
              <a:gd name="connsiteY3" fmla="*/ 1238700 h 1238699"/>
              <a:gd name="connsiteX4" fmla="*/ 0 w 2089450"/>
              <a:gd name="connsiteY4" fmla="*/ 619350 h 123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450" h="1238699">
                <a:moveTo>
                  <a:pt x="0" y="619350"/>
                </a:moveTo>
                <a:cubicBezTo>
                  <a:pt x="0" y="277292"/>
                  <a:pt x="467739" y="0"/>
                  <a:pt x="1044725" y="0"/>
                </a:cubicBezTo>
                <a:cubicBezTo>
                  <a:pt x="1621711" y="0"/>
                  <a:pt x="2089450" y="277292"/>
                  <a:pt x="2089450" y="619350"/>
                </a:cubicBezTo>
                <a:cubicBezTo>
                  <a:pt x="2089450" y="961408"/>
                  <a:pt x="1621711" y="1238700"/>
                  <a:pt x="1044725" y="1238700"/>
                </a:cubicBezTo>
                <a:cubicBezTo>
                  <a:pt x="467739" y="1238700"/>
                  <a:pt x="0" y="961408"/>
                  <a:pt x="0" y="619350"/>
                </a:cubicBezTo>
                <a:close/>
              </a:path>
            </a:pathLst>
          </a:custGeom>
          <a:solidFill>
            <a:srgbClr val="0065A5"/>
          </a:solidFill>
        </p:spPr>
        <p:style>
          <a:lnRef idx="0">
            <a:schemeClr val="accent5"/>
          </a:lnRef>
          <a:fillRef idx="3">
            <a:schemeClr val="accent5"/>
          </a:fillRef>
          <a:effectRef idx="3">
            <a:schemeClr val="accent5"/>
          </a:effectRef>
          <a:fontRef idx="minor">
            <a:schemeClr val="lt1"/>
          </a:fontRef>
        </p:style>
        <p:txBody>
          <a:bodyPr spcFirstLastPara="0" vert="horz" wrap="square" lIns="405053" tIns="280463" rIns="405053" bIns="280463" numCol="1" spcCol="1270" anchor="ctr" anchorCtr="0">
            <a:noAutofit/>
          </a:bodyPr>
          <a:lstStyle/>
          <a:p>
            <a:pPr lvl="0" algn="ctr" defTabSz="1155700">
              <a:lnSpc>
                <a:spcPct val="90000"/>
              </a:lnSpc>
              <a:spcBef>
                <a:spcPct val="0"/>
              </a:spcBef>
              <a:spcAft>
                <a:spcPct val="35000"/>
              </a:spcAft>
            </a:pPr>
            <a:r>
              <a:rPr lang="en-US" sz="2600" kern="1200">
                <a:latin typeface="Times New Roman" panose="02020603050405020304" pitchFamily="18" charset="0"/>
                <a:cs typeface="Times New Roman" panose="02020603050405020304" pitchFamily="18" charset="0"/>
              </a:rPr>
              <a:t>Nút lá</a:t>
            </a:r>
          </a:p>
        </p:txBody>
      </p:sp>
    </p:spTree>
    <p:custDataLst>
      <p:tags r:id="rId1"/>
    </p:custDataLst>
    <p:extLst>
      <p:ext uri="{BB962C8B-B14F-4D97-AF65-F5344CB8AC3E}">
        <p14:creationId xmlns:p14="http://schemas.microsoft.com/office/powerpoint/2010/main" val="13762030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1000"/>
                                        <p:tgtEl>
                                          <p:spTgt spid="17"/>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1000"/>
                                        <p:tgtEl>
                                          <p:spTgt spid="10"/>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1000"/>
                                        <p:tgtEl>
                                          <p:spTgt spid="16"/>
                                        </p:tgtEl>
                                      </p:cBhvr>
                                    </p:animEffect>
                                  </p:childTnLst>
                                </p:cTn>
                              </p:par>
                            </p:childTnLst>
                          </p:cTn>
                        </p:par>
                        <p:par>
                          <p:cTn id="20" fill="hold">
                            <p:stCondLst>
                              <p:cond delay="4000"/>
                            </p:stCondLst>
                            <p:childTnLst>
                              <p:par>
                                <p:cTn id="21" presetID="16" presetClass="entr" presetSubtype="2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1000"/>
                                        <p:tgtEl>
                                          <p:spTgt spid="18"/>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1000"/>
                                        <p:tgtEl>
                                          <p:spTgt spid="12"/>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1000"/>
                                        <p:tgtEl>
                                          <p:spTgt spid="14"/>
                                        </p:tgtEl>
                                      </p:cBhvr>
                                    </p:animEffect>
                                  </p:childTnLst>
                                </p:cTn>
                              </p:par>
                            </p:childTnLst>
                          </p:cTn>
                        </p:par>
                        <p:par>
                          <p:cTn id="32" fill="hold">
                            <p:stCondLst>
                              <p:cond delay="7000"/>
                            </p:stCondLst>
                            <p:childTnLst>
                              <p:par>
                                <p:cTn id="33" presetID="42"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par>
                          <p:cTn id="38" fill="hold">
                            <p:stCondLst>
                              <p:cond delay="8000"/>
                            </p:stCondLst>
                            <p:childTnLst>
                              <p:par>
                                <p:cTn id="39" presetID="42"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par>
                          <p:cTn id="44" fill="hold">
                            <p:stCondLst>
                              <p:cond delay="9000"/>
                            </p:stCondLst>
                            <p:childTnLst>
                              <p:par>
                                <p:cTn id="45" presetID="42" presetClass="entr" presetSubtype="0"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KIỂU CÂY QUYẾT ĐỊNH</a:t>
            </a:r>
          </a:p>
        </p:txBody>
      </p:sp>
      <p:sp>
        <p:nvSpPr>
          <p:cNvPr id="24" name="Isosceles Triangle 23"/>
          <p:cNvSpPr/>
          <p:nvPr/>
        </p:nvSpPr>
        <p:spPr>
          <a:xfrm>
            <a:off x="1216058" y="1189391"/>
            <a:ext cx="2641076" cy="4645801"/>
          </a:xfrm>
          <a:prstGeom prst="triangle">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500">
                <a:latin typeface="Times New Roman" panose="02020603050405020304" pitchFamily="18" charset="0"/>
                <a:cs typeface="Times New Roman" panose="02020603050405020304" pitchFamily="18" charset="0"/>
              </a:rPr>
              <a:t>Cây quyết định</a:t>
            </a:r>
          </a:p>
        </p:txBody>
      </p:sp>
      <p:sp>
        <p:nvSpPr>
          <p:cNvPr id="25" name="Rounded Rectangle 24"/>
          <p:cNvSpPr/>
          <p:nvPr/>
        </p:nvSpPr>
        <p:spPr>
          <a:xfrm>
            <a:off x="4149365" y="1472196"/>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hồi quy (Regression tree): ước lượng các hàm giá có giá trị là số thực. (ví dụ: ước tính giá một ngôi nhà hoặc khoảng thời gian một bệnh nhân nằm viện). </a:t>
            </a:r>
          </a:p>
        </p:txBody>
      </p:sp>
      <p:sp>
        <p:nvSpPr>
          <p:cNvPr id="26" name="Rounded Rectangle 25"/>
          <p:cNvSpPr/>
          <p:nvPr/>
        </p:nvSpPr>
        <p:spPr>
          <a:xfrm>
            <a:off x="4149365" y="3597940"/>
            <a:ext cx="6624143" cy="181775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just"/>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Cây phân loại (Classification tree): nếu y là một biến phân loại như: giới tính (nam hay nữ), kết quả của</a:t>
            </a:r>
            <a:r>
              <a:rPr lang="en-US"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400">
                <a:solidFill>
                  <a:srgbClr val="0065A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 trận đấu (thắng hay thua).</a:t>
            </a:r>
            <a:endPar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28" name="Straight Arrow Connector 27"/>
          <p:cNvCxnSpPr>
            <a:stCxn id="24" idx="5"/>
            <a:endCxn id="25" idx="1"/>
          </p:cNvCxnSpPr>
          <p:nvPr/>
        </p:nvCxnSpPr>
        <p:spPr>
          <a:xfrm flipV="1">
            <a:off x="3196865" y="2381076"/>
            <a:ext cx="952500" cy="11312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a:stCxn id="24" idx="5"/>
            <a:endCxn id="26" idx="1"/>
          </p:cNvCxnSpPr>
          <p:nvPr/>
        </p:nvCxnSpPr>
        <p:spPr>
          <a:xfrm>
            <a:off x="3196865" y="3512292"/>
            <a:ext cx="952500" cy="9945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661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1000"/>
                                        <p:tgtEl>
                                          <p:spTgt spid="24"/>
                                        </p:tgtEl>
                                      </p:cBhvr>
                                    </p:animEffect>
                                  </p:childTnLst>
                                </p:cTn>
                              </p:par>
                            </p:childTnLst>
                          </p:cTn>
                        </p:par>
                        <p:par>
                          <p:cTn id="8" fill="hold">
                            <p:stCondLst>
                              <p:cond delay="1000"/>
                            </p:stCondLst>
                            <p:childTnLst>
                              <p:par>
                                <p:cTn id="9" presetID="16" presetClass="entr" presetSubtype="2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arn(inVertical)">
                                      <p:cBhvr>
                                        <p:cTn id="11" dur="1000"/>
                                        <p:tgtEl>
                                          <p:spTgt spid="28"/>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1000"/>
                                        <p:tgtEl>
                                          <p:spTgt spid="25"/>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arn(inVertical)">
                                      <p:cBhvr>
                                        <p:cTn id="19" dur="1000"/>
                                        <p:tgtEl>
                                          <p:spTgt spid="30"/>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TIÊU CHÍ CHỌN THUỘC TÍNH PHÂN LỚP</a:t>
            </a:r>
          </a:p>
        </p:txBody>
      </p:sp>
      <p:sp>
        <p:nvSpPr>
          <p:cNvPr id="3" name="Content Placeholder 2"/>
          <p:cNvSpPr>
            <a:spLocks noGrp="1"/>
          </p:cNvSpPr>
          <p:nvPr>
            <p:ph idx="1"/>
          </p:nvPr>
        </p:nvSpPr>
        <p:spPr/>
        <p:txBody>
          <a:bodyPr/>
          <a:lstStyle/>
          <a:p>
            <a:r>
              <a:rPr lang="vi-VN">
                <a:solidFill>
                  <a:srgbClr val="0065A5"/>
                </a:solidFill>
              </a:rPr>
              <a:t>Đại lượng Entropy</a:t>
            </a:r>
            <a:r>
              <a:rPr lang="en-US">
                <a:solidFill>
                  <a:srgbClr val="0065A5"/>
                </a:solidFill>
              </a:rPr>
              <a:t>, áp dụng công thức sau:</a:t>
            </a:r>
          </a:p>
          <a:p>
            <a:pPr marL="0" indent="0">
              <a:buNone/>
            </a:pPr>
            <a:endParaRPr lang="en-US">
              <a:solidFill>
                <a:srgbClr val="0065A5"/>
              </a:solidFill>
            </a:endParaRPr>
          </a:p>
          <a:p>
            <a:pPr marL="0" indent="0">
              <a:buNone/>
            </a:pPr>
            <a:endParaRPr lang="en-US">
              <a:solidFill>
                <a:srgbClr val="0065A5"/>
              </a:solidFill>
            </a:endParaRPr>
          </a:p>
          <a:p>
            <a:endParaRPr lang="en-US">
              <a:solidFill>
                <a:srgbClr val="0065A5"/>
              </a:solidFill>
            </a:endParaRPr>
          </a:p>
          <a:p>
            <a:r>
              <a:rPr lang="vi-VN">
                <a:solidFill>
                  <a:srgbClr val="0065A5"/>
                </a:solidFill>
              </a:rPr>
              <a:t>Độ lợi thông tin Information Gain</a:t>
            </a:r>
            <a:r>
              <a:rPr lang="en-US">
                <a:solidFill>
                  <a:srgbClr val="0065A5"/>
                </a:solidFill>
              </a:rPr>
              <a:t>, áp dụng 3 công thức như bên dưới:</a:t>
            </a:r>
            <a:r>
              <a:rPr lang="vi-VN">
                <a:solidFill>
                  <a:srgbClr val="0065A5"/>
                </a:solidFill>
              </a:rPr>
              <a:t> </a:t>
            </a:r>
            <a:endParaRPr lang="en-US">
              <a:solidFill>
                <a:srgbClr val="0065A5"/>
              </a:solidFill>
            </a:endParaRPr>
          </a:p>
          <a:p>
            <a:endParaRPr lang="en-US">
              <a:solidFill>
                <a:srgbClr val="0065A5"/>
              </a:solidFill>
            </a:endParaRPr>
          </a:p>
        </p:txBody>
      </p:sp>
      <mc:AlternateContent xmlns:mc="http://schemas.openxmlformats.org/markup-compatibility/2006" xmlns:a14="http://schemas.microsoft.com/office/drawing/2010/main">
        <mc:Choice Requires="a14">
          <p:sp>
            <p:nvSpPr>
              <p:cNvPr id="4" name="TextBox 3"/>
              <p:cNvSpPr txBox="1"/>
              <p:nvPr/>
            </p:nvSpPr>
            <p:spPr>
              <a:xfrm>
                <a:off x="882977" y="1622351"/>
                <a:ext cx="4175186" cy="114525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𝐸𝑛𝑡𝑟𝑜𝑝𝑦</m:t>
                      </m:r>
                      <m:d>
                        <m:dPr>
                          <m:ctrlPr>
                            <a:rPr lang="en-US" sz="2400" i="1">
                              <a:latin typeface="Cambria Math" panose="02040503050406030204" pitchFamily="18" charset="0"/>
                            </a:rPr>
                          </m:ctrlPr>
                        </m:dPr>
                        <m:e>
                          <m:r>
                            <a:rPr lang="en-US" sz="2400" i="1">
                              <a:latin typeface="Cambria Math" panose="02040503050406030204" pitchFamily="18" charset="0"/>
                            </a:rPr>
                            <m:t>𝑈</m:t>
                          </m:r>
                        </m:e>
                      </m:d>
                      <m:r>
                        <a:rPr lang="en-US" sz="2400" i="1">
                          <a:latin typeface="Cambria Math" panose="02040503050406030204" pitchFamily="18" charset="0"/>
                        </a:rPr>
                        <m:t>=</m:t>
                      </m:r>
                      <m:r>
                        <a:rPr lang="en-US" sz="2400" b="1" i="1">
                          <a:latin typeface="Cambria Math" panose="02040503050406030204" pitchFamily="18" charset="0"/>
                        </a:rPr>
                        <m:t>−</m:t>
                      </m:r>
                      <m:nary>
                        <m:naryPr>
                          <m:chr m:val="∑"/>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𝑘</m:t>
                          </m:r>
                        </m:sup>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2 </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e>
                          </m:func>
                        </m:e>
                      </m:nary>
                    </m:oMath>
                  </m:oMathPara>
                </a14:m>
                <a:endParaRPr lang="en-US" sz="240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2977" y="1622351"/>
                <a:ext cx="4175186" cy="11452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82977" y="4086649"/>
                <a:ext cx="2895804" cy="9648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𝑐</m:t>
                          </m:r>
                          <m:r>
                            <a:rPr lang="en-US" sz="1600" i="1">
                              <a:latin typeface="Cambria Math" panose="02040503050406030204" pitchFamily="18" charset="0"/>
                            </a:rPr>
                            <m:t>=1</m:t>
                          </m:r>
                        </m:sub>
                        <m:sup>
                          <m:r>
                            <a:rPr lang="en-US" sz="1600" i="1">
                              <a:latin typeface="Cambria Math" panose="02040503050406030204" pitchFamily="18" charset="0"/>
                            </a:rPr>
                            <m:t>𝑐</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2 </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𝑁</m:t>
                                          </m:r>
                                        </m:e>
                                        <m:sub>
                                          <m:r>
                                            <a:rPr lang="en-US" sz="1600" i="1">
                                              <a:latin typeface="Cambria Math" panose="02040503050406030204" pitchFamily="18" charset="0"/>
                                            </a:rPr>
                                            <m:t>𝑐</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e>
                          </m:func>
                        </m:e>
                      </m:nary>
                    </m:oMath>
                  </m:oMathPara>
                </a14:m>
                <a:endParaRPr lang="en-US" sz="1600"/>
              </a:p>
            </p:txBody>
          </p:sp>
        </mc:Choice>
        <mc:Fallback xmlns="">
          <p:sp>
            <p:nvSpPr>
              <p:cNvPr id="5" name="TextBox 4"/>
              <p:cNvSpPr txBox="1">
                <a:spLocks noRot="1" noChangeAspect="1" noMove="1" noResize="1" noEditPoints="1" noAdjustHandles="1" noChangeArrowheads="1" noChangeShapeType="1" noTextEdit="1"/>
              </p:cNvSpPr>
              <p:nvPr/>
            </p:nvSpPr>
            <p:spPr>
              <a:xfrm>
                <a:off x="882977" y="4086649"/>
                <a:ext cx="2895804" cy="9648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64969" y="4091870"/>
                <a:ext cx="3517649" cy="9900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 </m:t>
                          </m:r>
                          <m:r>
                            <a:rPr lang="en-US" sz="1600" i="1">
                              <a:latin typeface="Cambria Math" panose="02040503050406030204" pitchFamily="18" charset="0"/>
                            </a:rPr>
                            <m:t>𝑆</m:t>
                          </m:r>
                        </m:e>
                      </m:d>
                      <m:r>
                        <a:rPr lang="en-US" sz="1600" i="1">
                          <a:latin typeface="Cambria Math" panose="02040503050406030204" pitchFamily="18" charset="0"/>
                        </a:rPr>
                        <m:t>=</m:t>
                      </m:r>
                      <m:r>
                        <a:rPr lang="en-US" sz="1600" b="1" i="1">
                          <a:latin typeface="Cambria Math" panose="02040503050406030204" pitchFamily="18" charset="0"/>
                        </a:rPr>
                        <m:t>−</m:t>
                      </m:r>
                      <m:nary>
                        <m:naryPr>
                          <m:chr m:val="∑"/>
                          <m:grow m:val="on"/>
                          <m:ctrlPr>
                            <a:rPr lang="en-US" sz="1600" i="1">
                              <a:latin typeface="Cambria Math" panose="02040503050406030204" pitchFamily="18" charset="0"/>
                            </a:rPr>
                          </m:ctrlPr>
                        </m:naryPr>
                        <m:sub>
                          <m:r>
                            <a:rPr lang="en-US" sz="1600" i="1">
                              <a:latin typeface="Cambria Math" panose="02040503050406030204" pitchFamily="18" charset="0"/>
                            </a:rPr>
                            <m:t>𝑘</m:t>
                          </m:r>
                          <m:r>
                            <a:rPr lang="en-US" sz="1600" i="1">
                              <a:latin typeface="Cambria Math" panose="02040503050406030204" pitchFamily="18" charset="0"/>
                            </a:rPr>
                            <m:t>=1</m:t>
                          </m:r>
                        </m:sub>
                        <m:sup>
                          <m:r>
                            <a:rPr lang="en-US" sz="1600" i="1">
                              <a:latin typeface="Cambria Math" panose="02040503050406030204" pitchFamily="18" charset="0"/>
                            </a:rPr>
                            <m:t>𝑘</m:t>
                          </m:r>
                        </m:sup>
                        <m:e>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𝑀</m:t>
                                      </m:r>
                                    </m:e>
                                    <m:sub>
                                      <m:r>
                                        <a:rPr lang="en-US" sz="1600" i="1">
                                          <a:latin typeface="Cambria Math" panose="02040503050406030204" pitchFamily="18" charset="0"/>
                                        </a:rPr>
                                        <m:t>𝑘</m:t>
                                      </m:r>
                                    </m:sub>
                                  </m:sSub>
                                </m:e>
                              </m:d>
                            </m:num>
                            <m:den>
                              <m:d>
                                <m:dPr>
                                  <m:begChr m:val="|"/>
                                  <m:endChr m:val="|"/>
                                  <m:ctrlPr>
                                    <a:rPr lang="en-US" sz="1600" i="1">
                                      <a:latin typeface="Cambria Math" panose="02040503050406030204" pitchFamily="18" charset="0"/>
                                    </a:rPr>
                                  </m:ctrlPr>
                                </m:dPr>
                                <m:e>
                                  <m:r>
                                    <a:rPr lang="en-US" sz="1600">
                                      <a:latin typeface="Cambria Math" panose="02040503050406030204" pitchFamily="18" charset="0"/>
                                    </a:rPr>
                                    <m:t> </m:t>
                                  </m:r>
                                  <m:r>
                                    <m:rPr>
                                      <m:sty m:val="p"/>
                                    </m:rPr>
                                    <a:rPr lang="en-US" sz="1600">
                                      <a:latin typeface="Cambria Math" panose="02040503050406030204" pitchFamily="18" charset="0"/>
                                    </a:rPr>
                                    <m:t>N</m:t>
                                  </m:r>
                                  <m:r>
                                    <a:rPr lang="en-US" sz="1600">
                                      <a:latin typeface="Cambria Math" panose="02040503050406030204" pitchFamily="18" charset="0"/>
                                    </a:rPr>
                                    <m:t> </m:t>
                                  </m:r>
                                </m:e>
                              </m:d>
                            </m:den>
                          </m:f>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r>
                                <a:rPr lang="en-US" sz="1600" i="1">
                                  <a:latin typeface="Cambria Math" panose="02040503050406030204" pitchFamily="18" charset="0"/>
                                </a:rPr>
                                <m:t>2∗</m:t>
                              </m:r>
                              <m:r>
                                <a:rPr lang="en-US" sz="1600" i="1">
                                  <a:latin typeface="Cambria Math" panose="02040503050406030204" pitchFamily="18" charset="0"/>
                                </a:rPr>
                                <m:t>𝐻</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𝑆</m:t>
                                  </m:r>
                                </m:e>
                                <m:sub>
                                  <m:r>
                                    <a:rPr lang="en-US" sz="1600" i="1">
                                      <a:latin typeface="Cambria Math" panose="02040503050406030204" pitchFamily="18" charset="0"/>
                                    </a:rPr>
                                    <m:t>𝑘</m:t>
                                  </m:r>
                                </m:sub>
                              </m:sSub>
                              <m:r>
                                <a:rPr lang="en-US" sz="1600" i="1">
                                  <a:latin typeface="Cambria Math" panose="02040503050406030204" pitchFamily="18" charset="0"/>
                                </a:rPr>
                                <m:t>)</m:t>
                              </m:r>
                            </m:e>
                          </m:func>
                        </m:e>
                      </m:nary>
                    </m:oMath>
                  </m:oMathPara>
                </a14:m>
                <a:endParaRPr lang="en-US" sz="1600"/>
              </a:p>
            </p:txBody>
          </p:sp>
        </mc:Choice>
        <mc:Fallback xmlns="">
          <p:sp>
            <p:nvSpPr>
              <p:cNvPr id="6" name="TextBox 5"/>
              <p:cNvSpPr txBox="1">
                <a:spLocks noRot="1" noChangeAspect="1" noMove="1" noResize="1" noEditPoints="1" noAdjustHandles="1" noChangeArrowheads="1" noChangeShapeType="1" noTextEdit="1"/>
              </p:cNvSpPr>
              <p:nvPr/>
            </p:nvSpPr>
            <p:spPr>
              <a:xfrm>
                <a:off x="4064969" y="4091870"/>
                <a:ext cx="3517649" cy="9900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42539" y="4404519"/>
                <a:ext cx="299887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𝐼𝐺</m:t>
                      </m:r>
                      <m:d>
                        <m:dPr>
                          <m:ctrlPr>
                            <a:rPr lang="en-US" i="1">
                              <a:latin typeface="Cambria Math" panose="02040503050406030204" pitchFamily="18" charset="0"/>
                            </a:rPr>
                          </m:ctrlPr>
                        </m:dPr>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𝑐</m:t>
                          </m:r>
                        </m:e>
                      </m:d>
                      <m:r>
                        <a:rPr lang="en-US"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𝑆</m:t>
                          </m:r>
                        </m:e>
                      </m:d>
                      <m:r>
                        <a:rPr lang="en-US" b="1" i="1">
                          <a:latin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oMath>
                  </m:oMathPara>
                </a14:m>
                <a:endParaRPr lang="en-US"/>
              </a:p>
            </p:txBody>
          </p:sp>
        </mc:Choice>
        <mc:Fallback xmlns="">
          <p:sp>
            <p:nvSpPr>
              <p:cNvPr id="7" name="TextBox 6"/>
              <p:cNvSpPr txBox="1">
                <a:spLocks noRot="1" noChangeAspect="1" noMove="1" noResize="1" noEditPoints="1" noAdjustHandles="1" noChangeArrowheads="1" noChangeShapeType="1" noTextEdit="1"/>
              </p:cNvSpPr>
              <p:nvPr/>
            </p:nvSpPr>
            <p:spPr>
              <a:xfrm>
                <a:off x="7842539" y="4404519"/>
                <a:ext cx="2998875" cy="369332"/>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882977" y="3717317"/>
            <a:ext cx="957313" cy="369332"/>
          </a:xfrm>
          <a:prstGeom prst="rect">
            <a:avLst/>
          </a:prstGeom>
          <a:noFill/>
        </p:spPr>
        <p:txBody>
          <a:bodyPr wrap="none" rtlCol="0">
            <a:spAutoFit/>
          </a:bodyPr>
          <a:lstStyle/>
          <a:p>
            <a:r>
              <a:rPr lang="en-US" b="1">
                <a:solidFill>
                  <a:srgbClr val="0065A5"/>
                </a:solidFill>
                <a:latin typeface="Times New Roman" panose="02020603050405020304" pitchFamily="18" charset="0"/>
                <a:cs typeface="Times New Roman" panose="02020603050405020304" pitchFamily="18" charset="0"/>
              </a:rPr>
              <a:t>Bước 1:</a:t>
            </a:r>
          </a:p>
        </p:txBody>
      </p:sp>
      <p:sp>
        <p:nvSpPr>
          <p:cNvPr id="9" name="TextBox 8"/>
          <p:cNvSpPr txBox="1"/>
          <p:nvPr/>
        </p:nvSpPr>
        <p:spPr>
          <a:xfrm>
            <a:off x="4064970" y="3703366"/>
            <a:ext cx="957313" cy="369332"/>
          </a:xfrm>
          <a:prstGeom prst="rect">
            <a:avLst/>
          </a:prstGeom>
          <a:noFill/>
        </p:spPr>
        <p:txBody>
          <a:bodyPr wrap="none" rtlCol="0">
            <a:spAutoFit/>
          </a:bodyPr>
          <a:lstStyle/>
          <a:p>
            <a:r>
              <a:rPr lang="en-US" b="1">
                <a:solidFill>
                  <a:srgbClr val="0164A5"/>
                </a:solidFill>
                <a:latin typeface="Times New Roman" panose="02020603050405020304" pitchFamily="18" charset="0"/>
                <a:cs typeface="Times New Roman" panose="02020603050405020304" pitchFamily="18" charset="0"/>
              </a:rPr>
              <a:t>Bước 2:</a:t>
            </a:r>
          </a:p>
        </p:txBody>
      </p:sp>
      <p:sp>
        <p:nvSpPr>
          <p:cNvPr id="10" name="TextBox 9"/>
          <p:cNvSpPr txBox="1"/>
          <p:nvPr/>
        </p:nvSpPr>
        <p:spPr>
          <a:xfrm>
            <a:off x="7842539" y="3717317"/>
            <a:ext cx="957313" cy="369332"/>
          </a:xfrm>
          <a:prstGeom prst="rect">
            <a:avLst/>
          </a:prstGeom>
          <a:noFill/>
        </p:spPr>
        <p:txBody>
          <a:bodyPr wrap="none" rtlCol="0">
            <a:spAutoFit/>
          </a:bodyPr>
          <a:lstStyle/>
          <a:p>
            <a:r>
              <a:rPr lang="en-US" b="1">
                <a:solidFill>
                  <a:srgbClr val="0065A5"/>
                </a:solidFill>
                <a:latin typeface="Times New Roman" panose="02020603050405020304" pitchFamily="18" charset="0"/>
                <a:cs typeface="Times New Roman" panose="02020603050405020304" pitchFamily="18" charset="0"/>
              </a:rPr>
              <a:t>Bước 3:</a:t>
            </a:r>
          </a:p>
        </p:txBody>
      </p:sp>
    </p:spTree>
    <p:extLst>
      <p:ext uri="{BB962C8B-B14F-4D97-AF65-F5344CB8AC3E}">
        <p14:creationId xmlns:p14="http://schemas.microsoft.com/office/powerpoint/2010/main" val="3122067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THUẬT TOÁN ID3</a:t>
            </a:r>
          </a:p>
        </p:txBody>
      </p:sp>
      <p:sp>
        <p:nvSpPr>
          <p:cNvPr id="3" name="Content Placeholder 2"/>
          <p:cNvSpPr>
            <a:spLocks noGrp="1"/>
          </p:cNvSpPr>
          <p:nvPr>
            <p:ph idx="1"/>
          </p:nvPr>
        </p:nvSpPr>
        <p:spPr/>
        <p:txBody>
          <a:bodyPr/>
          <a:lstStyle/>
          <a:p>
            <a:r>
              <a:rPr lang="vi-VN" dirty="0">
                <a:solidFill>
                  <a:srgbClr val="0065A5"/>
                </a:solidFill>
              </a:rPr>
              <a:t>Nhiệm vụ là </a:t>
            </a:r>
            <a:r>
              <a:rPr lang="en-US" dirty="0" err="1">
                <a:solidFill>
                  <a:srgbClr val="0065A5"/>
                </a:solidFill>
              </a:rPr>
              <a:t>duyệt</a:t>
            </a:r>
            <a:r>
              <a:rPr lang="vi-VN" dirty="0">
                <a:solidFill>
                  <a:srgbClr val="0065A5"/>
                </a:solidFill>
              </a:rPr>
              <a:t> cây quyết định từ một tập các dữ liệu huấn luyện bằng cách xét từng thuộc tính của tập dữ liệu huấn luyện để tìm ra thuộc tính có độ lợi thông tin cao nhất và phân nhánh cho thuộc tính đó. </a:t>
            </a:r>
            <a:endParaRPr lang="en-US" dirty="0">
              <a:solidFill>
                <a:srgbClr val="0065A5"/>
              </a:solidFill>
            </a:endParaRPr>
          </a:p>
          <a:p>
            <a:r>
              <a:rPr lang="en-US" dirty="0"/>
              <a:t>ID3</a:t>
            </a:r>
            <a:r>
              <a:rPr lang="en-US" dirty="0">
                <a:solidFill>
                  <a:srgbClr val="0065A5"/>
                </a:solidFill>
              </a:rPr>
              <a:t> </a:t>
            </a:r>
            <a:r>
              <a:rPr lang="en-US" dirty="0" err="1">
                <a:solidFill>
                  <a:srgbClr val="0065A5"/>
                </a:solidFill>
              </a:rPr>
              <a:t>dùng</a:t>
            </a:r>
            <a:r>
              <a:rPr lang="en-US" dirty="0">
                <a:solidFill>
                  <a:srgbClr val="0065A5"/>
                </a:solidFill>
              </a:rPr>
              <a:t> </a:t>
            </a:r>
            <a:r>
              <a:rPr lang="vi-VN" dirty="0">
                <a:solidFill>
                  <a:srgbClr val="0065A5"/>
                </a:solidFill>
              </a:rPr>
              <a:t>Information Gain</a:t>
            </a:r>
            <a:r>
              <a:rPr lang="en-US" dirty="0">
                <a:solidFill>
                  <a:srgbClr val="0065A5"/>
                </a:solidFill>
              </a:rPr>
              <a:t> </a:t>
            </a:r>
            <a:r>
              <a:rPr lang="en-US" dirty="0" err="1">
                <a:solidFill>
                  <a:srgbClr val="0065A5"/>
                </a:solidFill>
              </a:rPr>
              <a:t>làm</a:t>
            </a:r>
            <a:r>
              <a:rPr lang="en-US" dirty="0">
                <a:solidFill>
                  <a:srgbClr val="0065A5"/>
                </a:solidFill>
              </a:rPr>
              <a:t> </a:t>
            </a:r>
            <a:r>
              <a:rPr lang="en-US" dirty="0" err="1">
                <a:solidFill>
                  <a:srgbClr val="0065A5"/>
                </a:solidFill>
              </a:rPr>
              <a:t>độ</a:t>
            </a:r>
            <a:r>
              <a:rPr lang="en-US" dirty="0">
                <a:solidFill>
                  <a:srgbClr val="0065A5"/>
                </a:solidFill>
              </a:rPr>
              <a:t> </a:t>
            </a:r>
            <a:r>
              <a:rPr lang="en-US" dirty="0" err="1">
                <a:solidFill>
                  <a:srgbClr val="0065A5"/>
                </a:solidFill>
              </a:rPr>
              <a:t>đo</a:t>
            </a:r>
            <a:r>
              <a:rPr lang="en-US" dirty="0">
                <a:solidFill>
                  <a:srgbClr val="0065A5"/>
                </a:solidFill>
              </a:rPr>
              <a:t> </a:t>
            </a:r>
            <a:r>
              <a:rPr lang="en-US" dirty="0" err="1">
                <a:solidFill>
                  <a:srgbClr val="0065A5"/>
                </a:solidFill>
              </a:rPr>
              <a:t>lựa</a:t>
            </a:r>
            <a:r>
              <a:rPr lang="en-US" dirty="0">
                <a:solidFill>
                  <a:srgbClr val="0065A5"/>
                </a:solidFill>
              </a:rPr>
              <a:t> </a:t>
            </a:r>
            <a:r>
              <a:rPr lang="en-US" dirty="0" err="1">
                <a:solidFill>
                  <a:srgbClr val="0065A5"/>
                </a:solidFill>
              </a:rPr>
              <a:t>chọn</a:t>
            </a:r>
            <a:r>
              <a:rPr lang="en-US" dirty="0">
                <a:solidFill>
                  <a:srgbClr val="0065A5"/>
                </a:solidFill>
              </a:rPr>
              <a:t> </a:t>
            </a:r>
            <a:r>
              <a:rPr lang="en-US" dirty="0" err="1">
                <a:solidFill>
                  <a:srgbClr val="0065A5"/>
                </a:solidFill>
              </a:rPr>
              <a:t>thuộc</a:t>
            </a:r>
            <a:r>
              <a:rPr lang="en-US" dirty="0">
                <a:solidFill>
                  <a:srgbClr val="0065A5"/>
                </a:solidFill>
              </a:rPr>
              <a:t> </a:t>
            </a:r>
            <a:r>
              <a:rPr lang="en-US" dirty="0" err="1">
                <a:solidFill>
                  <a:srgbClr val="0065A5"/>
                </a:solidFill>
              </a:rPr>
              <a:t>tính</a:t>
            </a:r>
            <a:r>
              <a:rPr lang="en-US" dirty="0">
                <a:solidFill>
                  <a:srgbClr val="0065A5"/>
                </a:solidFill>
              </a:rPr>
              <a:t> </a:t>
            </a:r>
            <a:r>
              <a:rPr lang="en-US" dirty="0" err="1">
                <a:solidFill>
                  <a:srgbClr val="0065A5"/>
                </a:solidFill>
              </a:rPr>
              <a:t>tốt</a:t>
            </a:r>
            <a:r>
              <a:rPr lang="en-US" dirty="0">
                <a:solidFill>
                  <a:srgbClr val="0065A5"/>
                </a:solidFill>
              </a:rPr>
              <a:t> </a:t>
            </a:r>
            <a:r>
              <a:rPr lang="en-US" dirty="0" err="1">
                <a:solidFill>
                  <a:srgbClr val="0065A5"/>
                </a:solidFill>
              </a:rPr>
              <a:t>nhất</a:t>
            </a:r>
            <a:r>
              <a:rPr lang="en-US" dirty="0">
                <a:solidFill>
                  <a:srgbClr val="0065A5"/>
                </a:solidFill>
              </a:rPr>
              <a:t>.</a:t>
            </a:r>
          </a:p>
          <a:p>
            <a:r>
              <a:rPr lang="vi-VN" dirty="0">
                <a:solidFill>
                  <a:srgbClr val="0065A5"/>
                </a:solidFill>
              </a:rPr>
              <a:t>Đầu vào: Một tập hợp các mẫu huấn luyện. Mỗi mẫu huấn luyện bao gồm các thuộc tính mô tả một tình huống, hay một đối tượng nào đó, và một giá trị phân loại của nó. </a:t>
            </a:r>
          </a:p>
          <a:p>
            <a:r>
              <a:rPr lang="vi-VN" dirty="0">
                <a:solidFill>
                  <a:srgbClr val="0065A5"/>
                </a:solidFill>
              </a:rPr>
              <a:t>Đầu ra: Cây quyết định có khả năng phân loại đúng đắn các mẫu huấn luyện trong tập dữ liệu rèn luyện, và phân loại đúng cho cả các bộ chưa gặp trong tương lai. </a:t>
            </a:r>
          </a:p>
          <a:p>
            <a:endParaRPr lang="en-US" dirty="0"/>
          </a:p>
        </p:txBody>
      </p:sp>
    </p:spTree>
    <p:extLst>
      <p:ext uri="{BB962C8B-B14F-4D97-AF65-F5344CB8AC3E}">
        <p14:creationId xmlns:p14="http://schemas.microsoft.com/office/powerpoint/2010/main" val="1812526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BCC0A-B96F-492A-B168-0568E43D0ED5}"/>
              </a:ext>
            </a:extLst>
          </p:cNvPr>
          <p:cNvSpPr>
            <a:spLocks noGrp="1"/>
          </p:cNvSpPr>
          <p:nvPr>
            <p:ph type="title"/>
          </p:nvPr>
        </p:nvSpPr>
        <p:spPr/>
        <p:txBody>
          <a:bodyPr>
            <a:normAutofit/>
          </a:bodyPr>
          <a:lstStyle/>
          <a:p>
            <a:r>
              <a:rPr lang="en-US"/>
              <a:t>DỮ LIỆU BỆNH TIỂU ĐƯỜNG</a:t>
            </a:r>
          </a:p>
        </p:txBody>
      </p:sp>
      <p:sp>
        <p:nvSpPr>
          <p:cNvPr id="2" name="Content Placeholder 1"/>
          <p:cNvSpPr>
            <a:spLocks noGrp="1"/>
          </p:cNvSpPr>
          <p:nvPr>
            <p:ph idx="1"/>
          </p:nvPr>
        </p:nvSpPr>
        <p:spPr>
          <a:xfrm>
            <a:off x="4044460" y="1516263"/>
            <a:ext cx="7139353" cy="515678"/>
          </a:xfrm>
        </p:spPr>
        <p:txBody>
          <a:bodyPr>
            <a:normAutofit/>
          </a:bodyPr>
          <a:lstStyle/>
          <a:p>
            <a:r>
              <a:rPr lang="en-US" sz="2400" b="1">
                <a:solidFill>
                  <a:srgbClr val="0065A5"/>
                </a:solidFill>
              </a:rPr>
              <a:t>CHƯƠNG 2: </a:t>
            </a:r>
          </a:p>
        </p:txBody>
      </p:sp>
    </p:spTree>
    <p:custDataLst>
      <p:tags r:id="rId1"/>
    </p:custDataLst>
    <p:extLst>
      <p:ext uri="{BB962C8B-B14F-4D97-AF65-F5344CB8AC3E}">
        <p14:creationId xmlns:p14="http://schemas.microsoft.com/office/powerpoint/2010/main" val="2093687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430"/>
  <p:tag name="MMPROD_1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1LOGO" val=""/>
  <p:tag name="MMPROD_20137PHOTO" val=""/>
  <p:tag name="MMPROD_20137LOGO" val=""/>
  <p:tag name="MMPROD_THEME_BG_IMAGE" val=""/>
  <p:tag name="MMPROD_33928PHOTO" val="iVBORw0KGgoAAAANSUhEUgAAAT4AAAGlCAYAAABjmZqwAAAABGdBTUEAALGPC/xhBQAAAAlwSFlzAAAOwgAADsIBFShKgAAA/7JJREFUeF7s/eWfHHe2r4n2iztz5+zT3WYxo8XMLFlkWRYzk8Voi22LZTEzlRhKXJJKxagilUpobNy96cCcmX9h3Wf9In6ZkVGRWSVDw77nxfpEUmVR5BPfxb96+vKZWHvy4qkUPy+RJy947NUzefb1c3N8+vKJPH3xWJ69fCyFxbny+Fkhj5fw/FPXnNf+WHO+h2P2PZ5/80KslfDeak95zGv2cT0+4T2sFb98GvV1zte8wF6GTN/z2bd6P/w+3u/n/T5BP4f9mcr79d738/9Ozv2X2KsYFvl3CH6P0q+J/Ds+4/d9auwp9vybZ/Li2+fYC3n53Uv3tt6PtJffPed5/T8VS8mrQo6PzfHx81zJLkiS1OwESc68Yywx7abcfXhNbt2/IveT70hGbqoUluRJCefR01fFfM8SYy++td+79PezP4/+TNaef/9SvPaMn0l/j+ffc874nnPuv8K+jmovvvua93bs1fffGLP3y3N89e0r+Yav+faHb+UV/7sXnEv6Wfrmd9/Jt7//rtR7eb+HvvaXNO/nKNpt/czZ5+zPYu97n4v29f7PR+n7cOWbsD1xzztz7nHePeP/r+efmjLlKZ/fEv5+1p6+5LP/kvPZtZIXfE49VvzihRS9fCmFHB17Frbnzzg3YQOv168r5rYef+UHn/7DFHwlLoQcKJUY8D0BeIXFj3i+mBNXoac/qLW/LviC/the8MWGSxh6CsCfA3z2+9mfwQuZWCfGPwr4IsGo/3Muhq+4GAJAteIXefKoKE2y8pMk41GipOXcN5aSeU8ept2VtOwkyeeiqV+n4HzxrcL2bwu+F8DQ2k8Fn0KvNPh4LAb4woB99TeF398cfF7oIagUfMohZZPCryzwPQZkYeiVBl8xzz//hv81puBTCEYHn/uNHTCi7lB9j0vyAV+eq/Z+vMrzXzm8StF/5dErUDRFEw1+qvj84FNFZ00VVZDi0+8TDZjRVKdX7fkVn1WH/3jge1FK6dkrsgNAB3xqFl6q+gpKsuXR4wzJKUyTnAIgmJci6bnJWAr3MznhilyF9/Q1wKcKM6z29HakqlNl66jX59+VX/G9/AFVZ81VeX61V1719+rbr+Xb7x3wfY1q1HO4+PmTkOLzK0j7vpHv/7eF309RfLE8MefcBzYe0/tPPfbsGwWTCidHRClzjNeJ0jMizFVr5uhRfqoAjYpTxadK77k1FN/zp8Ye8/XPXr2UH/74B2PPUIYK03KD7+mLJ1L0pMDYT1V5PxZ8ZUtqxyX2ur162ws95/YrA74nrxyXN9o/LpYL6Qfh36Pii/YzOr9X2NV95l5xvW6tF3T+2/q1T3FdrD0z6u0JJ2URbkW+5BVnS97jbMktyjLAyy3MkqJnBca9VVh61Z4DTsfVDrLwz6QwVjfcDzf9H+JGcWG24HtRyt0t7eq+AHqvfodrqqa3I1zcVxFub1mur4LPurpfc1vP78fPnsh3f/jBwC/W1/u/r37tL+n6Br239/P4Y1zdoM9JzIu9Lyym398rfhR4CjQFm9eltbf9bm8xr1fAFaHm1AqfFYfsMaG7F7z/7//0e2MvET3P8Vajgs8oPY2bGV+bk/o5b/Y4D9WncR1P/M+NBf7Y+J7/62IpvqBYmxc43ue98IsA33evDPgUetHAZ5Wf9xgttuhXdX8vrm6sv1UQ+BQwNrYXC3r6nAO+sD03cUANfTgqUAH3hDheMQrv8fNCc9S4nlWHpY/RwRd2sW38LxJ8Gt9T6BURflHwKfRe/qCg8yrDKDE+zoXnmI3xeaHwkse9yswb6yul4DifFHiq+BSA+j5FTx8b8H33h+/LjBl6Xd6g8z82CB1IW3vBz/K64Pyp4Iv0ppzY8uuALxJ6VumF43jqnlrzw0/vW+jpsfBZSQh6RS9KeI6cBfB7SVz/B70QEe99xfkaAT5vMPHZKyfgqUdNbjx5RmLDBZ/64KHY4F8RfEGuqFV43qP/jx4EvliK7x8dfEEXg9JX5TC4VPF5kxo/FnwKNC/8rMLzusTB8PsJ4OMkfkJc6LEFH9ArN/hswkPh5yYZrOJ6ffCR4PjuGwM+/VoFn8b3FHxfA8RYSZKfE3zO99Hfx1pQ8iTy+VjgK1dyJCKM9OPBF843BEPPC8DHz3BjMX0srPRKpODpE+wxjyHWNGnD3+G5HuGYk4TiIkW4xAM+J5uiprBzAp6uIQ2fAr6CokdSXIKrC+z0zRwolifW502CqM/tfJ3NHJcV43umAPbYU83w6vdXl83N+PqVVmSsznFvveaP8QW5u9EUnxfAoa9zf6YS/jZq3p+xfDE+dbm9Fiur639tOINbSukFZMOdn1mz5I5pjEXBpxb6n9v/vec5+5pnvM779Y7iU1dVAebYs68VgtaNdZIYP7fiU3X31AWfwu+ZqlYXfC+MkvMawW2gEGE2ueEBnwWgN8NbVozulWaDycKr6nPA97UBn7q5Cr5vcKfLBz5+vtfO8kYqPv/3cd4vDDqFYuRrHOj7XezyAC+U+fV9Pu3n0n4Ggs5Jv6dnKztsclWVnBd0paD3lIudGvArdM2BXhh8Kni+4eLzwx9/h4vL7wl3vuF//jV/g185WZNwOYmBEW5gRKZHwacUBXxPNMYHHJWgas9C4LOlLZFHp+zFcYHCFlm+4vfxy/NP8P7hyor9lS4PiS3Fg9zEWPE+A+UY5Txlgy8y2eKFsr0drbzFed6JbQadYOZv67kiB91+7vmwBZ3w/g+jvof37+GATy+S4ZIEW+rkPF4W+KI/ry50ZLlLpKsbEavE7TWuLie3/8MdDTwKtWilLqGMb6n3C5e96Nd/rQbsvlaX11Vcj4kzqdIzri7g0/eK+n08rmpYsb1OmYtXwZW+7f++EYkd4pvmAhETuGH16C1ziVbqYj4LKm5UAHjKzKw4MaLFa7xWq0iURVpOV0xSQkEXVnX6mGMaO9W/raq6sCnsrNpzwKem30/B9zuSGl9/x8UHd9f5P30dG3yhmjr85OdIx8fq6mIKPgM8a6F6PgAZUd9nIRjOADrwc8Hnusl+8Nk/qD/Q6v1Qvg74/HV7ZYHydcFX6h/p+8fqPyAqnEw8JLKusDT4/HWMTp1f+HXB4FMglwd89nXRrvI/DXyqJMOlK+WBoAM7r3nr/BzwWWWnSs+oPTfpEQQ+VTyxwBcLSgoNb52fP9ancAuDT9WE42rqh/RroPLt77832ePY4AsC1+uAL9ZrI+Ob+nOUBp8qzSD4BSV5eD/3Qu8NCzh/Y+c9wvW/boaW818rLdTMZ8GIK9frMxlcp3wlDDZHyamiKzKG6HpKreizIupASbByO+8JSTRjBVgR9jhk+SVFBnx61O/1zQ/fGfBpjaVenPQYEeMLuZ+u4osAHwmOJ0/45gHgU9g5RlErmb0S6rtKzO3H/LAFpoxBTR9zwBe+GljIRUtyeKEYLRtcNsj8YAkGRSw4xSwSLqN4+/+/weckPsI1e5GlLHo+6HkSOkfc4ubIuGBkgbUF3wvc2sLnfC0utYLQJjb8iu+vD76vjSpxwEcBcxngMwmW13ZxywvGnwI+LSNykjwKeOvy29h/WKCELyxB4LPQC8HPU6Achp6j5IzhrhaVOFb4hKQqAFPgqRUAO7VHlNU5prcLsaKQ5cEpq/oKn1JzDFRf4hl9g9L7Gui9wjMpH/io43uBlShJC3J4IxSgx9W10Ct69kgKn2abeq78JxhlDVn5qVTsJ2MplDnkQvWiCBlcFviC4n9+uf23Bl+Zrq4n5mfjHpFxSmJm1BpFNU9M04l16lWVGKCW4ujXlXreiYlaF7YsVzeW4rMxIq/SKY+ray+GflfXKLnvKGnBtOvj8fM8Sl+yzLmSU5BubheU5BjTc6ighE4hMsMaL7SdJQo+hZzG9AooqteY46sfUDIErhV6r3yu6S8BPpvx9Ss+TXDoc6pS/h7BZxSsx8KKNjIZEk39m/i/uqZuZ4WN8Vu3NvR59bi6xo31WLFH4Wm9owWeo+ywEmCnwMMKinFbAZsFXh7CSy3n8SPXuF1UgBWG7bEqwUKj+Ap5v2Lgp/G9r/GsXhK2Uys3+PTFmuDIfUQhKm+mbq6Fn3ZxaCtSes5DScm6iyVg92hfui9JGdrClGCOadkp/GIoP09CwnRNBMTIrIyOpvgiUuBuK1tkQsMb8P9lFZ8fHEGB22gxQOf30+w5H2RrURRk6GQEeM8Bn//1/pPVqoifCj6/m1he8D3BS3DifuEYngXf82+15EWv4rS65adIatZ9uZ9yk/PkLudRorGMRw8pfk6iKDqLDw4nr9tSZ8Gn9Xv5TwsM4L0JCH8ywg8+G/Oybt/rurr+AmSvq2u6NwBfAe5XeV3dv6biC4ozel15/VsFeVYWbLabwio122HhzROUOtd9bq2CTgEXUnjufX3MUXcKO6854MtH3ZUHfNlFeZJbrC6wFtVTUsX7PodXFnoq4soNPn3xM37AR4DvMW9mwfeSeF0xV2RVdg9Sb2LX6c+8IrcfXJKEpHi5k3jNnNAPUm9L5qN0XBpNMzvJBesCRoDPvaI8R9XoBy7qlceFgz4fVGMX+dj/Bl9M+Hn6ooPg+WPAV8L5UkztpyY5IuN61NsBveffaG1fPoXNOQDugdxLjpe7iVc4X66YHt+H6beA4G0unvcAo543jyPAp/Arws1Ve6FKr1SCILK2zfv8Lw0+VYF/z+B7ZmpZ3U4mTx2j/o0s+Py1dTb5oErPC71SydEoVR769U4Mz7quRW7szlF5DvDwKBVWuK35jx3LMwbEXKX3iASrWnZRjmOFXDgL87AC1/Ilq0AfU0WoxfSE5wDp18TEv1evAJH2Ao81Enxu0NFmda2sfe66ugq+Imj6mB9O/eYXAEyLATU+k02L0oPUW5JAU3r8nfNy5WacXL9zUa7fvSg37+nJfNdU8peYYlM+FG7AUwFYCnw8Zq/SCsBQrDHKBzTcihbO1v5v8IU7AH5uxacKq6ysrrq6UcH3jcKPi+fXhcR99UqeZiB3I+EC58t5ufPgMoMNLhkIJqXf5uTNKaX4nlI+8xgVqImNvyb4/GovnNUlDvatDiogkI4VEGxXAH77+x/+rmJ8Cv0fBT4f8Lzw898OJynUjQ2bdWUt5PxH49Ji+YDPAd7rgy+rwAFfZn6OOebCK31PZdg32vkD+J5zEQ2Dz1eI7I3h6Rc9V7cFf9xJcOTLM+6/5Gr+ijqvJyi+R48zcVceyO371+TKjXNyMf6MXL5+1ti1Wxdwd++bGE62GpQuQg08NurPqXnzx/JCblrAc6WkuHv1CqyvC2VNbfa0dCmLP+7mvW9qksqwv4arG/E7B7q6xPTM465p3ZJbv6WgimllKL4XBIX9nQHeusqgchYFn6p7R/HpRdI1WtuevizknOEceEorG/b4uba3pRjwXb5xWq7dPgsALwDAK2bQgQ5AePEtCQyGG6g9/57zhdIVm819XfCpa2djXWUmHjxZ3TD01J0Nm2YMv/7WsW9/0ILl7wFfMdnE7wEfNWSa3HATHKH4WkRNYexylLITH9G/3mRaffWL6lqHzofyKD7NxEbE5cLlJbbMxF9uEorX2bid51gKfIQFLPQcdQdPiNmpOfAjgeEqPT3mFrpqr5TiywN2ah7wFTySPL6mENNQ3Qsuls+IC/9KJagpQTGmxctao6flKjqYgLgeJ+9TncZixlKRqdUJLXxDpebLVwSp9aoL+Aqf6lgiVF/KHbmZcFXOXTktZy+flPNXT8u9pFu4u7dQfle5kuP+Jt2WlJxk4jN5nLy8v7bAucHQiPpBt7DSxu4sgPyg8Q8KKJ3scMYvhS2yvKSsco6ykidllbN4C7X9iZng2F+4FjK4i8LtqrEXBc3Cu/FBjf2VshhgK0+hqv+DV9odjqzjs+OFVN0b8PFzag2Vmp5XhcWZkp13X9Kz7xjLeMTtXI0H38ZTOCOXrp+WG3cvmRBJXnEGcRpNfpD0eMJ5h5v8DAjqeRMuY4k9dsqJoTlmC3i97m6skVU2+B+RzEDRvfo+bP4Yn3V1tZTF1vFFDkXw1xnGvh+7DS22m1+6k8OfQfa3vDnFzKXi1G7ZiR904ftOkiIW8IKec9xbJ1Nr3VkFnQNAxx4V5WIMwMC07zubY1Zhts/dddzfrAKecy2bY24+X0e/eH5BFuBD+emUqSe58isnOKmQ00ytAz3HnOSFPq7wU+hFgI/YyktgqW9URGIjKy8VN/emgd4NLP72JU7gs3Lu8im5de8aV/Lzch4Y6uM3H1yXxIwHkldCQbQLPlu5HeTW+hXXfyrwuV0ykSdadPA5Cio6+CKSJMDQQPAngq+sr7eDBCykbTGzxvmM6tO4Cr+nhkb0IvqI6S2pmbfk3sPLcvf+RVzay8atvZd0jbgw8/vuXeYieZnz6Tpz/G6aeX6JabdRfw+4wOZQvkJgnPPOzHJD+ZU1by8yeeB80MuCnfd5VUzlBZ92bij4vFldLWD+W4LvdcBpuziCEnThAmO/4iudmfWqOq+L64efBZ83cREGoJPBtcBT6FnwhWJ8CjsUoKo8BV5mfpaxLCwby9HjowzJzcuQ4icILZjzmAoCAz4dQuDAzQIwnLF1ipWdsVTPFXQcS6inKWFYgbq/JRQTpmYm4eJex6UFdvHn5MLVODlz4YSxKzcv4u6elwvXzprnbtxF9T248aPAZ2NVtkwjpJ7cmFN0ZfbLKL6oleg+9zyW4gtq2wsPeC3dw+o8p5lSz1XZo/j84NP7ZYGrPM8HKVP7dUHg08c0269Fp6YN0q0C0POsAMWXkXNXElOuyZ17TlxP3dv4O+cAXTyJjutcNFF+Gi65ESdXb53j/LpKwuMOH4RMYsQFxPf+McBn2tW8I7D0dkAnSFnJmejubtmK75cGn+2m8Cq+aHG86OBzIBdkscDnwE4txwAvIy9TMrEs17LzCK254CtEJRYxNaiwKFN+ZSYuE2+LDj7t0HCAaFShG+97AvhMGxs/7IOkBK7Yt7hSc8LGn5e4i6fk1LnjcvLsMVzfBE7aG3L15iUDQX3NbV6rrm4hxc0l1GeZ2VzuFOYgxWfjSd44lb0y2c6E2BMh/tHAF+5t9vfO2sk4kS6zrxzGWxrzM4EvNhzDrWp+1adFp3phDZU/cf48RrVl494mp9+QO/cvADZiwTfOEBc+xXmk4ZArXDxPycVrpzlnAOLtC1QJXDVlUblF1PpRAlNMMbwmOH5pxWdKXszIKm9cL7qr61V8ChwzoOA/AfhM00FUd7e0mxsNfEGPF2j3hXFvw/aIpIS1XIClloO7qqZubhb1xA7wsoGdtUxJB3IZWKa13HTJzEmVR/mZ4oAvywGfo/jUnXViek4frlfxASWPIrQZXgVfCTV5xVhmTjqJjSSu1nc5US+h7khuYNdRd5mPcGuyk3FbbuO+xJvj/bR7pJqzOXnp8LDgizF6PqwsIqvV//MqvrKnWfuTHUFKLxT387m6ZYUOyqMAva/xKj6rVi0ANXbzhKSYTZZpGKXkBSUJhQ8lKY3Spwea+b+A4juP4rtgaj/Vrb2ZcNlATx+/ZaoCbpt6vzzU4iPN8up5EwKfjqCK4b5GdEa8nqvrgE+hFwm7aDE+L/iea9WDDi34hwJfuCUtWj2ev6TFlql41VwIcCQuYkHQZHFDsTxNYviNmjxc2RyUnTWr8Czw0h9lATy1DEkDdOlqMMlYdhp8SqESRZMbjEgjvhcGn9beeGAXGj7g9uJ6wffCrXxWtVdMkaC6wDqrr4A3fpj+gJP3ilF91+9cRW6mh/xzBeDDNALYvCad20UaZDQBam1ZCg9KiFW6Ei3Ibgtq//O4uv+44LOJDQtABV8xJQ3PGBb5Apf8pSqHF0zyfkIJS9oNSSC+d/u+lq9cIb53nQRZChfLJHNbExwa67uXfIOTOdHU/Kmrq4pPh6Cq2nMU3y8DvlBfqwd8L7XZXfs+XRBqBleTG9qxYaezqMrTD7uCz7R6/UPF+GKAz7aaevprnR7bsOLzQs7U5GHmMTdzG1TC4iQwwsDLpS4vlzo8awo8jddZy8hTlzbbhV0WsKOixFg6ceA0GiUcS+d2BvDLyk2j6aKAchYE3QtNzrqKr1ScyVNp7bSmRMYAXwGqFzqYVKe16GBSLVallk998ZTMh0b9qSR9ROBRFxNp8ake89nXoaZtRk8AqDUzximGq1uWAvlHzuoGx/j+/sAXq/PEm3m2MUhnbwITM7g4aiFqcYmGSShKVzdce7ef5Uq67uMg238/SQF43XT+5OnoelMdoKETlB6F72l0cZikBgXPOYXpXDQJs+hJrG1rv2By47XAp0kNdyyVF3wa4/vPDj4b4/MWIlvQWfA5hclAx6cA9bEfAz6r8hR6KTkZkpKdgbeQCvAiLQP4Kfg0q1us+4JQfEXUEztjqTw1fBEjqlz3U8sS1Ez/pVvM/EJH0QM+LWg2itAdO6XFzAq5YrK+WsCqmT07scWqAQd4zlY0VWmhchBPhrMs2HmfLxt8+n28ZjetObV9v3Q5i51v6C3ViQaS8j5eXlc3KKsb6Opq/Z+O5ab+L1wLaB9zBtKGjP9ZZIzRyULb/7m6ttporpavfZSPKFLOp1OjhPd5Ro8xEze0HlT7vvOJ0WQRg8nISiEOo/EXaq7ow8ziBE5NeygZHPWKby+g6vboxOVnZveGlrFYK+3qmkJdU7PmrXPT0hFGUXktyE3m+RfGTUXhlaH4vnEnL4fGz7uK74VOA/m7UHyxp7f4azSDylkienDdEVLW5Y0KPlfx2Rq90NFVgd7avUgXN7ri06SFurSq7lIBmlpyViqWRpustj5GWjrnTwahtsysZM6pFOwhtxOdOj7vB9OCz9T3hcDHgAILMK33cxMdqvbyKEZ2ejKdfkyd0PLUuK+4sTrRJVTEGg6Am+UjXvDF6LU1mVw7XsnzgXs98IWnsTgfev/8u7KntQSNlC8buGW/r9O5ErxvIqykwqApq4XPC1f72rIKsEv9PVBlutTFmFnw4jSZmwp9kmFFNH1rS1bYtPuCtiGFGG5Idh4xmUeUF+TkSEpauiQl43ak58ijXHpzC5m4YYz3KMDyFYC4vrg2hbg4enyM61OE66PHAgLehZxnWvCez7GQIlT9fUwRbpS4nu1MCNV9miG034TsOa7qM2AWNh80DRS/DdlL6vZe4Nq+4Gvs43pbH3uJKfjs2HmzbY2JLJrh1NCMxvhKFS//rFndyEGj3qGj3mxu0HkTDh1FTqCOuPgGlFt518GGx0k5k1WCujNKg8+p29MSFj1vnJIVpxXNml7grHldXQVfmgEfoOOCqWbBl5yZjMcZNoVgGpaOB6qWhjealvlA0iilM50b/r688Fo3OzcvrNq8Bc4a23vEVVuv9BZ8zs6FMPhU9fldoV8CfLGKjL1jofzgc/ZuxAaUd3+Hv5g6djb5rwO+WCO99ISPOUTVXb5k5/vp30PX8UXuOAj3Z+qJra5JtrYEEWfJfERGLVezaJSocEzJ5ERMS5GklGRJTHootxMSJP76LYm/RjtjAkMsknlNSgYg5GszKHrPzpUcAJmTS2iE97LHx7hAT92RQvrh0kkb2nupo42iQc/buhh5UdK/gQd+LvSeAzQHfrHB5wWeF4j6eBD4VOU54HNGOvmHIESb7xetpOXH7NHwxsNjeU9BrzPnkwu8oFCMF3ze2r5Y4Mt3kxiayFDYWeA55StcFD0FyrZeT4+6rEotOz/DmOYN0tjPrFUhasmsLU1GzSUBvGTApqE2axpyS1PLAHiupWSQZ0i9Gwk+r9qLaD72Dhf1FDmr8isy5HZWTjpqz1F8dizRzwk+7z/Q+2EvD7gigRVWfH8f4POM+feMfI8sZQkvWPefyM50F9e4HdG6hgv7LJqZPmhnjL2O79bdBbqx6glKz2aEdaPVYwBUpBMzdOAjJ64GnxV6WYBKj6r0crVZHBimZqZT3pQo5y9elNNxZ+XWnQS5eOmqnDwRJ3FnLsi5c5flDMfTp87J2bMX5eIFsrdXrsiNGwwpuEvG/0GCJCbel0zeJ592oxKz4P6p5AK9HMIq+n/0Kz1/r3bpC5WCjx5VYnBqJSg6BV55waewexFg1gX2Kj47ev4fEXx2lp4pXXHDX2WBz1/i4h8xZQcP2Mytd+BAaPDATwRfEnDzg0+hZ8xVeakATy2ZihIDPq+ba2t1jOKzrq75A3jGyUd0d5D4wPVQeerE87zQcwptNePjFNyGd2c6k1nCcbYglzHspoRd3ci4UjgB8Drgc14bntby9wG+6FALQc7bh+u7bcDmqd0LaluL9rw+/pTujickHnQ/qUKvRI/PnnNRIznxuJhwRr7k0gOZC4hy8lFoeUDuEa5Ivpal5JvbKRlpcvX6NVm5ZrVMmz5dhgwdJqNHj5OVq9bKxk1bZfWqL+Tzz9fLli3bZe+eg7J//2HZvWu/fPXVdm7vl2PHjsiJE0clLu60nD8fJxcvnpebt65zkiZJJmpQYzg6ZkghpwrKm8m354oC77E76dcMwnAn/jq7Vr4x8DPKlvtPFX4KM1SfKTcx6k1NR7GrOWouZG4212Z1vdldCz7j7vK1zgRmXaP5+oqv9C7fnz6k9HUUn4We8QSDuoo8iU8rlKy7a8ta/MpPExt+8EW6tk4rWpDS86s9rQ7xK75o4DOJVpSeAk+VXkq6go8ReQZ8AXEzK3Wd/RsKmOjgU9WnvrpW6IcSINrr63YvaOBT/0BeaCl47GpH717boHl6/hiffd/Q4EMD0PK5qv7XxVpQ5N/N+8vG+MoAnzuUILAP1zuXL0q/rle9eQGoMTx1aUuA3pMXHnvGgmagl1/IRY0YXG4ewMOyidtl5wK+R9zmmJGVJQ8eJsqN27fk5JnTMmL0KOnao4e079BJOnToLF279pQunbnfrrM5du7UXTp17CZdu/SU7t37SO/e/WTIkOEyY8YMWbp0sXz+xRrZvv0r2bV7hxw+fFBOnz4pl65cpO3xghw5c0LuPLxnYFaC+67TffyTrXWVoG7X0qN31LmZ+ejp7jH33RihLVD2Au0FkPSWrGjpih94ZYNPhyqUD3xBE1+cmYI/HXreQv9YcT6b0PC6sVbteT+7/uRn5Mh4Ep7umHjvxGRvO5oBnkfh+V1c69oGubjq5mZoXTAzGlN09ieWTLIiCHwhlzcj0YGeqr10VXt4FNSElgKf/w/lgCY2+MwMfDJxT3SYgXGLnbih/sH0DxEEvsglOqVX0vkVnz/g+jrgKwuM0YAYBL9fJsb31wNfaPu8LnMhu6pTbosoNSkqQZ2j8oqBXn4RsVsDvAISFGRYc1F3eXlSVFxsIHjnXoLcuEUP7Z3bcvnqVdmLYhsxapS079hJ2rRrL61at5VWLdXaGWvRvI00adxCGmNNmrQ01hRr1rSVtGjRSjp16iS9evWQDz7oLR8N/lCGDvtYZs+eJatWrZCDAPDoqWNy/NxpuRBPzR/wU7dXAef9/yjszMRdYmvRYrLe/513VJeT9dV9uGHzgy8a/PTxCMXnLiZ/HcVXarCpO8z0p8b2Yu2siSxADw8m0M9VaLqyZyeOvj40k8+T+LQjqCKTGuER8cHJC2fgQCzo2Ziejeup0lPopRPfe23wqdIDeo6b6wGfhVT0gKjH3fW5uqaGj+SGU3Kgqk+zu+Emes3o6B/Mr/jKCz4DQFc9hhVoZJ1becAWLcAf7Wv/syo+E7PTdXwAT+vrchng+KiI2J3Crugxle45kvCApMTd+9g9uZ+YzCCB+3L67FnZs2+fzFuwUIaNGClDhg3jOEI6d+0mbdt3lJat20mzFq2lafNW0kytKYADdI0aNZPGjZobe//9Zq41lUbc1ueaNGkuzZu3kGbNmnJsFrLWbVqhGttLD4A4bORwWbthnRzHDY67pKOr4ildyGA0PfWAmm0mLlkA8HT4pILPSTiFzRtKCZVQeZI+GiqIUNO4xApBf7dGkOrT15gCZtfU3X3d5MbfO/is6LDlK7YETtWefyKL3Y/hn7jid23/GuBLRu0lp2MAzzHHzX2Yeicc41MwhXdw+hvbFTSe3bimy8MxbXFTpWcDlVq+4uxndWq/FHzhPb1OY72NsYVXJkZXfCHw2bFVAXEHWwsYda6ee5L7B3KWpxzFD8CfS/H5Z/7FrFv0fjD5UD5X84yfCpzIwvMv9AOsQX2N47nlKRZ6OudMoZdLjC4nnzhdXj4nSQZFw/cl7sIl2b5zr6xa86UsXPypDB85BiXXUTp17S5tXMi1bttBWrVpb2DXrAWKrlkraQzsGjVB1YWgp7Br6lozadigiTRo0Fga1G8s9eq+b6wu1qSJArBpyJo2bQYIHSC2atUGuHaV/oMGyZJPP5OVa9fK0RMn5CJK897Dh8QdAbfCmziSxgDVBfauE3VCKY4VA8nHL9RFjqzjfOob8qB/Xy/4bJzPm+DwurpfExv8xjUdRKpbvYqoYdQ5hjqUVIcS+Gfi+be1Bbm75Vd8wS7x69TCBrq6ZmSd472ZNZGemXzqxamq9Zev2P0Y3mEDpUtVyo7nebO4Vu2p4stA8aWRzU3NIXGhRlY3hayulrIkMywlRc24t4454FPgOdCz9iv7iyn0nFll4QXD3kLGiOyOu2jItraZqcq4u6a41JS2OIpMlZ4GNh0VGK5Vc5ZRlz0yviwwlXs6ShklHQacAbWEQS6wH3xBijFW+UgI0qH4aXCNXrQSFb/74ryu9JACBaN+eO1uDo3nWdfWQi+H+jm1fPYbZBK/u3w9Xg4cOSJfbtwkg4m9de/5gTTHZVWweeH2fuPm0hC1pkcFXiMU3vu4rQ1xX9XeB37q1jZC5amqawD86gG8mrXrS41a9UKm9+vUA371Gkr9+u9LfW43aNAIdegowWbNWuIK8715/xYt28iAgR/Jx/xcixYvky++2CBn4s7LXUB9G9e70HV9vckrU5qDGsxnW5du4dIVhIXPNP6nybXglZ7OxViTJ1qGoomP7zzZ329NRvipWxNosr2q+L4Ddnp0B5GqCizke77ieR1GGmvyyo+fymKLkp3eYwvJ0hn/2F1AEfE7t3vKurq2VMXW42oC8zHJTP2M6+ddzYnlOa1ptjsj9ogprdWLTGZ443peF9fv5hrwue5uOv23amkUJ+suH63ZszV8DuwehMwLvBD47AfMAZ+zEzSocjsW+OyYcdOX6YJPfX9naQj1WDrO6h8MfEErIf31gNHc5HKBz3M1Lc/Jal8TCD6/YnHVXkjpUZdnlZ6dbKtHC76bd+/K+s2bZeykSdK5ew9p2rIVQHPUm0KrfsMmxuxthVjd+o2MGajhttZtGDYFn36tglG/Tl9XvWZdqVajjjkq/BR6teo0cMCH6qtfj/fifVUhNmzIe/KY3laANkVBtmrVTjq072KsT58BMvijYTJl8gz5bMUqOXvpYmjPgrq6j1lIrftY83HndfuW7mPQYy4qt0ifI74ZBD7rgdiyF3v/iWaBUXSaCfaDT+HnBd83QFDVoAGfxv9+90PEANRg0EWboFyeFZLB4PN2WpTZDeRmar3DB7wDRi3wNJQVCTy78pGYnjs23hkdH2vE1M8PvlQUnwVfcgZ1fR7wJaU6dXt+CyU3rOKLNogwou1Kd2L41kuqu6vQs4MyNZurY2Xy6dX0TxEOUnxlwSJIfUUsKI6WnfaouVhxPr/iiwW+stRhWb+LcXN/IfBZF1ihZ7O23pie3WNQ8OQJZSK5ciIuTqbOnCW9PugnbTt0lKa4ro2BngWWgkkhVbtuQwMpe98LrhoArEad96VWvcZSpwGgVHih2tS80FPw6fso8BSAagZ+PFa3jmN1ajeQWoBRwacuscYFFX6aCGmJ+tT7rVu3NwDs0qUHyZCPZdac2XL45FEmOKcytgq3nbKbTBIy2ZTb5AI8VbQ6Cl5h9NitVSy9tN1Z0u7t8PCC74mp/3NqAE0pjEf1GfBhdvx8afA5ALPTn/3wK79LGwTC2OArTy+4SWgEjJwKb0HTNlTH/l7BF1J7gE8HoVjF54Av0s19yJT4iKxuxIw73zDN0mUv4RY0B3buCHt3QrCCL5NRMRoD+KXA53d1w3HKcIzSxCfK4erGcmvtc/7A+OsoPjtTMBTb+5HgC1SHKD6N4Zmho27sT1vNtFTFbKMna1tIRrYQ2Knl5hdQgnJXvtiwUT6i3q4d5SfNcSUbN20BqN43cHJc0vpAr6EBn9dNtapNX1O9Zj2pWrO+VK+t4GtiwFeXWJ4CT9/HKj2FnlV8eqxSrZa5r+9RC9jV1u+harA6j2F6Wx9T+NnYoKpCkw3GvW7TuoO0a9tJOnbsLB3ICk+ZOU12H9jLvhe2+iXT45uj7hSKxGStn4Q6UUxHirbh6d/M1DA6pnuKn2nsVF1cbVfTMIHCjcdKAOITYoRPeJ3aU1MIHYbfK3ffhh98L3mNTm/xJg2D4Pf3AD5vLV7pXbeOWxvN1NWN2JIWMUY+Uv058b7XdHXdMhbr6mqcz+vqquJT8Bm1p+CLcHPvMejiHovQ7mJ3jCX6wRetM8JK5fDzwb2l4VlsFL9S7Z/O1AQdOfVzgc+fnfOCL5Yr+HOAL/S9PBAtL/i8QxBCdYivCb5Y7spT46qE4afQU5UXUnpka7UmT4cF3L33QE6cipP5C5dIx87dTHKiwftNDKTCgNNYnFoDAz4bl1OIVa1eOwQsfbxajbpSpUZ9qVYLZVinidREqVUHZFVr1pGqtXBvseoGkI6ra03Bp6bvV11dYI5Vq3Ifq1atdgh+6gZbNagqUNVf82atpWWLtkYBtmzZWho2Ji7Yool8RBnMl5vWMbiUdaa0zKVmaouTLpvRD6YOTdAhqNoJoi1ZTtG3vzbSlrSoarO3rfKLrETQWKATD3yJWehZV1dhq+/tuLqRSs0Pv78p+DTR41F7QdOUY0HPeS5y5l7k/oygXtzXA5/W75kEhwLPmifGpx0aWrdnsriYjsdLZAReIplcAz2GITsG/IDe/WTq+MojhcsDPoWebVNzFow/JuiYzmMavI8E5Y9Jbtgi1KDZe6qiomWwyqv4/EMT/H2fTreJZgy9i8qDC6f9oP3ZwOfZTh9RVe/G+PSDptDT+JYuZFa3VmN5mvnMpCf2+s3bsmXbdhk9ZgI1d11NYkJdV0e5Oa6nVXoKPWsWWgopCysbp1NAVq2poGtorEqNeq454Kteu57UQUV638O+T2UgV7lqTamqAOR2lSrcduFX3YWfur1qqv7C7q/NFFMW06gJscTGgK+ptGrfRj4Y2E9Wf/m5HD99ClV7mz0e2ruZTuZaP4DOukK9IEQoZDeLa7Ll7m0DPZsVN+rOUXm2+yNckUB8jr+7BZ8eFZr6P1AVGQQ+v9v7twSfrdsLr4SMHDbgL0i2ELSur+P+hnfkhndohJXeT83qmsJlj8oLJzU0tudAz4JP3VwHfEAPe4CbGwZfAgusXPCFenJ96yVjN76HQRZR3BwqdH5mwKcN7I77GQk/P/j8yilIoSmIbI+mVt1HvCbALY8YvFBOVzeoxitWDdhfW/FFrao3I6WcshV15WyNnoGetpRRfBx/45Z8sW6D9OnX32RJG5N8qIc7WlNdWgWea+a+q/aqqwuLVcP1VDhVUTipIuN+bWJztUyWlnhdLQVeA6lcvT6mChAlqArPmqv0LPCs2lPoVQJ2lTEv9Cz8rMurbm8dfqb6mvDAjW5E8qORJj6I9zVpjDWlFKZZE9RrU+ncrbOMnzBetmzdKnFn4xiSoIFthpuamJ9OAUGhoMa8CtkZ3eWWCFnwufcVgAo8O5zAurheAAaBT5VlLPB54fdLgq+sxIYFn3/KSmTbmZPEUPtbgk8zuF7QeYGnSi8ppPYc6Fnw3QN+avdRfTol3ig+Jz3ttJWVVnbROgoCwOeupnRWVFLGQnbnEc3sulmr1N4ILXfROj/X/PV33ufMbZ0g4hlD5Aefd2yVbbeLGLVVBvhsraC/ts7s1HXnBcZ6LqjVzgvmQMUXo5wl6slqFZ/fTXZ7dY3a40Ot8by8QqaZaH0e7WXXbtyUufMXAoXuqCMypiiwOoArFFMDTDVxWWtozE3jawaGqEAgppBT11PBpKavUfWlX18LGDlQrCuVjNXDiN+57nC1GurKouKqOy6tBZ49KvSMVa4hlStXD6m9kMsLZPXnqc3PVo/v1YAESiNifk0An1rT9yl5AXwtqPtrAfxaUATdoW1b6du7j8ykX3jzpk0MQjiLe5+A98H2Le1AIe5nFZ8mf9TttWYBqErPusCmJMg3oCAc/yMuqBn0AMVXjKoMg0/LTazZDK73sbKyt7H27jqrKWOVs0TrcQ+1ppZKbPi3pqkrq+ECx61VU25YK71ASEtbwusiX1fxqcKzlum6ueriKvj8sPMC7yEdGqXd2wRJwMVVu4cp+HTdLeBjOq4OEnALg8tX9Bh7cIEWNueTXSvANPvr/SAHvX9sdekBnztY0rq7obY2z04J+17+0hN/8XLE/YCvD/qZ/ReGUEW72ytcVjY3lkIsBe8YKjbUrhfqaNGl7uEWtHxietpulpGVI3cS7smiJctMAqNJM01eELMj/qYwU1OXsjpwqgGkrNWsSYyN+/p4tao1AJIDPTWFpbqcddwMbBWgVbFyTalYtbaxSqoMNV5nTKHH11VTc2J6aiHg8X4VAZ5ahUrVOAJAoyr1e9Yw37sm0KxTo7bU42duAHAb4Zo3odavacPG0pyscUsSMi0Bn7W2rVpLF1rn+vTsJZPGjZcvv/xSLjP9RYudUzL0A8UEcMIA6oqa5I92sbiTaZxiZyd2Z+N5Fnq2YDmitc2qQg/4Xn3j9PmaOKLr6gZ+rdsP7MQSHfBF/+y5itQWr3uOzs8THZxlfZ7NPutSMb7S6yJfZ1+u390Nz9jLNVN8og0j0Ho+E8+zMT1PXM+r9mwsL1LlOdDzuraOunOgZ+1u8h3WGgA+la86IjwIfKUzuVYBlg2+XKZ4FKH6TJGz70NcVt1aqefNzDjHAt3gKOCL5br6FZn35Iv285YXfOUpcvZD0CjbMlz2iOc1KG1ahpxJx6r09ANtY3rZuXkmrrdpy1bp1KWbgV79hlpPh/JyQabKysTSfNAz4AM4Cp4qVaqhxtSAENDTRINmVzXupuBUpVahEqYQ+wngU/hZIFrwVQeYCr5a1WtIHaxezVrAr440rFsP+DWU5o2bSGs6PFoBvlYcFX56vytlOT06d5FeKNx+ffsa+F29fh34JeIq6dxAXV7DxBnUnylzoahZa/s0juedS1iiLrCr9rzJDj/8XnzN3l2Ap/E9PapifF3wlbtzx78w3rjmsRVjWWLDgi9yykoYfk7CoyyLXCbuDBqNTGyEh4uGOzf8xcu2O8ObxPC7uBHg8yQygqDnBZ9Czxj7v3+lPrtmXv1tZbHd3ugtbLaVLYf43mPifP8bfGUPOlUIlhd8IbfFBZ/Zc0BHQv5jkhn03Kprq9BLTcs046CaoIgUePUaaJlKfRQXqqpKdaPeqrmupFfpKfTUVO2p6qpiXlvDANLE2tTFxQ1WEOp7RIIPNedRfPq9HIuu+Crx3gq9yhytKWwVugq+WoCvtgd8DQFfI36PpoCvBeCz0GtDe1trbXEDfO0owO7cvoN0Q/m1a9OW4QcfMC5rDUuwrrH97yqb3ZjNBgCN+8tIrfwShR8JD1fpaXGzWqhWzzfAoNRAA+CjwLP29wi+aBdVGze2xcvhwmX/0vCy7keumHxd8GmXhunKcLO1keUqzmy9QDfXCz43e2uVnl/xRYBP283sNBWr8MpyTUt1dnha2OwaQQVfMSUtPyf4ormSQTG0WCOngtTW37Pis66tHdJgx7/r4hYz2RbgablKXkERk2aZXZeSLnv3HpQejH7StrF6uIe161AnR5a1qkJIM6lW7WndnEfxKfCMi8vrqlatbo41cDXVtVWVV53XK/QqVqhqoKemLmpF3k/jewq+yiG3Nhh8pZMbGuNz4nzqOlcFfDXUzeXnrM17qdqrC0Dr83O+X7uuNKnXQFq830ha0+PbFtC1bdFS2rduI204KvhU9anpYx3at2c8VlcZOPgjWbpiOaUut1hdqWUN1H2lM74c9zeHvSDa1WGVn/bzKgS1Xc0kNsoEXxh6f3XFZxIzsaf7hEqo3Ja0Unt1bKuau0vDq/zM+lnPNBbv1+rjXlB6EyKlY3zq4tpx8pGKz7amBbWk2QxuUPZWM7hqtnTFZm/94LuncT3XEoyri+KzW7GCrgix/qB+tyu8N5UMLiBU8D1BHv9c4IvZdRHgIpZnYot9jYLTgi/W3+Fv5ep6TzZv9k2HOz7iQ6tKT8dIqWt7k8Jk7WEdOXKsgV5d7bigrk7VmonnYaXr5VyVZ2DnxNeqovQqV65qIFgLYNoCY1WJTlxOlZprAMpxcyPBVxlwGoXpZm9NBlfdbLd+L1TL536/Kny/qliNKlWlVtVqUhurW6OmAV5DrDGlMU1Qe82IU7ai9rAN4GuHymtPXK8Dyk7B14JhB+ryqhJUILZt00baA7+OXbrIiLFjZPvuXXLmwnn2Oz9AQaAyKHTOYLBqJl0eCkBtaVP1p26v6dN1i5n9Ki9ihJVH7RnwAUqNub5OjO9Hu7qvAT5T2uXZaOjtHrKxPjuE2A4k0GPwAjJnaEHYBQ6XwWiMz/brBu3Q8Mf4SvXklipQDi5Z0bKVUEJD43tRFF8pBagxvmjg8xYElxUjMG6yjp7yKL9i3Nyn/GF+DvAFQS8ik1oG+MoqYPZvWft7ivF5yw28J6MdAKHbqTR7q0t9NJFx8nSczJ270BT6aixOs7Wq0mxRsGZJLfysq6uuba1ajvJz3NtqrlU3j9UksWDBqW6vF2CajFC1Z8FXUSFosrW8DnBVrqaxO0/8zoWezfI6PxffA1OVV53X1lTo8XV1sQbE9RrxszUGvmrNUHutFXpY20ZNpX3zltKlTTvpimurLq4qPZPoAIBG/bVqJW3J9Hbv1Uu69OguwxiWqsrv8Injcu3mDabRJLCaEJeXUhcFn1oBiQ9NbugAglBGN4bqexkCn+PyKvg0caKdIVrHV57kxk8BX1mx4fI0JkRThUFqzyq94JFUjhcSXiCUaya0e5cHRdupESpU9ri8QZlcB3i2Xs/N5L4G+ExWV/efOmYXC4WHiNoWsPKAz6/4vCB8neRG0Pf6OcEXNJrqbw0+U5ztuiv+v1UQ+Oz0DJ2GoSPhs+i5TUpOlRsUKK9avVbaMC5KY3G1KQHxKjyFnrqrCjHbIeEUCmu3hBNT05ieKj2FXyjbS4ZWv1Zd0Uom++pkYkMZWSBnkxsKvgqhLG1VoFfNgE9r9dS0HtCAWMtbXHe7LkCrC1w1e2tcW36WeijNBura1qotTUlmtKQEpxlqrzXxyo5MbukA9DpRi9ijVVvpyYis3u07STdut2sK7HSsFa5wS0p3WqP6WqMIO3VlwEHnztKpW1cZOWa0LF3+mXy5YYNcuKILy2lx03H6OmIfl7eAZJET46OsxZaylAN8L90kh4JOs8VaLvPt739nhhUEJUfCQIyV0bU7VHTtZ7DFAl+swv6g5GVZbrF34nJoj667LNzxQOxicAu71wSf255mkhvu9BV/bK8U+ExLWrhQ2a/wSrm+DvjCayQjpG+MbohoMT4tXbHDCxSEoUEGHkVWVjyivOCLqKsLUHz2eW9N4HMtGQgyX4wkWowzmqtrBqUG1CVGq1MMqgn0g8/+HYLAp+6FxlYc8D2S5NRUuQn0jh49LsOHj6S3lT5ZYmEmSWHcV43Z1TYZWQu+UCmLcX3DsKtUqQpwq2JcXZvkqOG2k1WqCMQUfD57j6yuqryKVWqHoOeUp1TlMWKBbjIlIqGiiQtMgadlKg0AcgOSJvX5Xg0A8fv87E34HZrWqSdt+X3aM+WlLfDrwLE70OtLq11/QDeAAajDuvWUodhA+na7o/q6tMD9paavNR0dLRs1Nu5vR9xdjfd179ZN+pLsmEGd3+pVq1iCxEh7VN/DdB1wgFJhfFUR0NLhps90x7Dt3y0DfC+Bkhd8Wi6j7u53HvD54ecFX8xyljJWD5T6PLqfB38bZ7SymaDvbc51336NcEwvnMgwPboaa46AnsJPd+Mq9BzwOWbjfE7LWtA4KlvO4k10+ON7YfBFlrB4AXcv6Q71eo4Fgs//y1kQliWfy4oJehMlfpj50+/R+mztP9RfIByk0ILkfBBEo33vULY0RulNNPCVVZ4T+LcMqJsMen8/+OxCF73a6smWnJ4ily5fkRPHT8mUKdOI6zVlvBMDAzyuq7qvNVFTGqszjwMWBaK6sZo9VYWnsFOVV6FCZWP6vD5ns6sKRwtF/7Ei5S6O++vE/yrwXmoVq1TG3VXwOa6zJi2qaeIChVgLGNcFcu8DvEZ0fzSm+6MR1kAfo0ha1V0LYnkt6jaQju83lq60pnXhqNDrg6L7EBU3nKztuB49ZULPPjK+V18ZzfGjTl2kJ0mNLi1bSptGjaRFw/elJV/XDpe4E3HALozG78FrBvXtJ0M//Ehmz5olF9gIp/MItbNDp1JraZAWg4d6ed3WtVBcz3dfXV0v+PR12j2j4NMhBc7+DKfQ2FtsHN6BW3YdXnkSjtFERVnnfCyPzrt50RtftmrPro3U7WmRS8EVfpG7cr0ub3l2a4RVHwuDWAKewk7cZF0PyRj5h1hi2l1jOnhAuzHUhQ02tve5NX0KwgQtZwn9QT19oK/Tv1vWPyRITgf9I4KuRva9g7Kw5Um8/D2Dz7/IxXvV9kLY7jj2Tr/V2Iq2BKayeezug3usb7wsixYtIYjfkYGejHcCGgo4W4CsEKtLVldVoClM5r6TubV1eg741CpUqCQVK1YOJTkM/IwLjILjcbUg8NmkhSo8A77KvI+CD6tSmferVFmqYTUqV5FavKau1uXx/RsC5KYkX1oy0qpl3cbSDAi2pEC6PYBTl7YTaq0H0OrdvLn0wT4gbjeoVUsZS7JiZr9+MvfDD2U205k/GTRYZg36SEb17Cn92rWT3m3bSHfiex1Jfhj312SAW0hHJjp3BX79AOaIjwbLhDFjZeHChUydPm8SHWYwq6efN+Reenp4/T29pcDHa3UUltbyOePro4GvrI6N8C6Msj5nsT4PQSslgj6XQZ6c9/yzU1tsMbN2ZznrIoOgFx18zoJwZ09u0OBRu1TIdmukZmv9ZTD4FHrRgWdBGAC+aErnpyq+oA9yLOltexeDlFt5weefJej/3WzMMvpukdJFxLGUpF+hvc7f8qeAT11cnXxzP/kBRbn3ZeXKVdKzZ29GtTN0QMtWXBfXAE6LgLXzgaRAHbKiplzFfdy6uKr41Cq8V0nee69iKManhctO54aqwmo8B8xQg6Xgx3OmKFpLWnBrK6raA3aVgFxlrKq6zgCzGlad27WBqCYtGvCzNELdtcAFb1O/qbSpR0KCaTBt6zeRDvTidmUuYHdidP0BlYLvw7btZEi7DjKsfTuZ0aePLGYW35IhQ2Xp8BGyYsx4WTlhkszh/kg2vQ1iVFVvMrpdmd7SEXAq+FpR96fKrzPKr2933OOBH8rCufP4+62U5atWGvgl0ter8FPFZlvbQq1srrv7nwF8ZZ2rWturoIu2MNxCr7TKszG+IPA5rm52flZM8IWKmN0YXzD4WBrEqKmyoafw+wXB9zqxuyDw/G/wlYaut6LeKj692uri7gfJiWQk78i5ixdkzNhxRu01JPCv0HNq8Fw31ZSj1DHg08cVcPY5TWSoerOu7rvvVjBQc4qWneecDC/uK0rw3XcrmqP9GgtMhaJtaXMSILynfm0lkiQGelWAnmPVK1aVOri67xPba4Kb25wkTHumN3ei77YD8/zaU37TiTheD1SaKr0+KLTBHTvKR2Rtx6DmJgL4SYBtAdBay++9HOitYX/v9jnzZfOMT2TV+Iky48NBMqJ7dxnI1/QmDtiNWYNtSHRo7V8b3rcDMOwKQPuwQ0QV3/p16+TQsaNsc2OdJQXO6WR5tUxI4ac9t3aMf4Sr693Ipu1nnhifFjDHVnxlK73y1JW+zmcu6ALuV5F6X0GnI+V0wEhyRopRc3ZUlZ573h25saFXGnw2s+tVfN6+XKv0bHzPGSuvgwnCak9dXXVzH6ZrMqM8ai8MPhvzM50bIWXmc3W96xvLUn/lja/FiuV5/9FlTTj2x/iixdiCrmplnSyxMtDRYnxl/X2Cng+awOx9nXUxNKZnoMfRgV4usY404hRsPjt/RkaPHyu9aMrX/RTqzlrohXpd3VIVhZ+tz6tWTUGlUFPoqevquK+q5iwYbUzPQrFM8JniY5IkJDWqALdqHK1Vpdi5mhqP1yQRUo+av0ZMcGnmqruODZtLZ6wTqq8TE2O6MICgF25pH1ZPDiRDPYRta8M6dZDxvXvJNBIT8wcNlNVsePti1GjZOnmK7J09Xw4uWCrbZs2RLyZNkc/GjpeZuL2j6df9kPa1XsT8OuIi26Ln9qjITqzA7E7/ch9G7c/+ZLbs2rtXjrMb+DLdHQ+SkySLmJ+OsNI5fqFRVf7Ynl0yXgb47EoH7xSWss7DWKB6na8N+mxEFMT7kph6ninc1Ju4diveLJC3Q0ad+jzHvS0betEVn4LPLgr3DyTwJjXCrWqRsT0b34sd1/PG+zT+5yQ6Eh7eljuJN35e8JVVtmIha9tk/CCx8Htd8PnjFWUBKsgFjib9y+Pq/mjwuRNxgr53uHGcDK72SRLTy2efbBZTrdOI7cXfvC4bt2yS3h/0kba4gprQULVnC5Cdjgv6XAGejffpc058TxWdAz0LPuu+mqJlt2vDG8tTN9coPo5+xVdFIceggqpArQqZ32oca3BfrXolvmdFOkAqkNTgWIfMbwOmvjRmeGmruiQsmrRC3bFJjZrDLlh3hg/0JL7Xj+TEIFzbYZ06y/BOHWUU5SgT+/SWOcTzPh0+VNaNHSt7SEycYvPasUXL5Pjiz+Qotm2mA7+FLCWaQgJjBKpuAGq4O8qxNaqvFabdHqr6uvD+nbBBqMfPVqyQw8ePyaWrV+Qqf9tEOjuyKHExqk+XrvuTHV7F5yY3vC1rXsUXmdAoo3QloAujPJ+rWDCMuKB6Fgr5E5k6O1Pjx5qRvZlwS85ePEdfcxYgpMRHlwlpl1C5oRdb8fnBF+raCBwwalVeOKlRvtheOMbnAO+Wsdv34z3ge50G+SiZz/L8g2K9xg8+BWDQrL5odXfRgBbtewbF6P6qii8G+EKlAy70HlNmUYj7lU/dXmZ2huzdt0emTJ3EIu6eZg1jXbKfFnw2eWHBp0kNTWT4wedVfAo0Cz9Ve1rOYsGnj5cHfNW03QzoKfhqoerUDPwAnkKvdmWN69FrizWhsLo1SYyuTVtLT/ZpdCTO143YXl/ilB+i8hR6IxkyMJK9vSM6d5IJ/J4zPxwoi9nn+9nwYbJ+3Fg5umiRxK/fKCeWfCpnl6+RM5+tkv0LF8u22XPl80mTZTH7f6cwf3AIk6Z7t6V7g/duh5Jsp+1smuVF9XXk+/To0lXGjBkjGzZulPPE+cxAg8QHXGAyTTugxvo0UWGHl3onN5thpR4317as/b2Dz4ZOvAXKdk+uwk3XRiSmPqQriHgnSu/nAp+j9sLJDVu0nJmbxtiwVBJMbE/DvVVL0/5csyKSReC6DNy1hzpGPoW4HVlcYw8jzRv30wxuArC7+yBsIfCVyua8BgR/rCQPgk6obSxgCot3BeRPAV9ZbvlfFXy+TfX6ve1VONQvSbzlMVfc4seF8ljjToDvFopk8aIF1OwNYfrIB6xjZOuZJi4UbgBLExI1tE7OlLDo/DwHfKakxGRpddqKxvLCrq43Y2tjfDaG5wWfusNexWfeExe3ehVKY1T1qbpD9dWmfa0OVgPFVwMXV60excmNUaWNSWg0J5PbqVEL6d6ktfRA9XUmq9uT+wNa4doyHXooSm8M8TwF3ygyuNPI4C4YOkSWjxwpaylA3jZ1qlz5cp3c37FTTi9bJpdXr5aLJCnOUJh8dBlu75xPZM2EcbJgyMcytnsvVF8n6cGo+i7U/3XChe6E4usM+LS8pau6vHR2zJk9h7Kg4xIfHy/37t2TtLQ0+p8L6DnXQL+2aIVH1kdAkA6NcIzPmeJswMfXOMXLkRNUXtdVLY+geF3F5+0C8lcMhEtVNM7pjJX3gu/HurrhxEZWaN5e1iPGUCn0clKxFMlQ6AE8Y+zITc1gnBhz9pIpUk6mJS2FYyqWRnnKw/s3sRuSAtRSH9yWlETHkrCHrj0Aeno7kefVHvDa+3zNr/yZ0NCHL8ZE5qA/cuifEzCGKugfFy0jqj9PtMXfofHzMQqOzfvqz+D5ObzlOeWJ+/l/3tfp+y3Pa03Bc1DRdcRASKdIVE88He+l4CuiziwtJUn2790tC+bNkRnTpkjvnt2ZTIw7WwOwVaoEhMieArQa2vZFn2utWuruaiuadmM4cT2vm+t1dS3UvG1rpsTFuLkV5J13KoSSGxZ+Dvic+jw1TWRUBY71gFsdMr0WerVwh7U4uQm1hE1Jamgmtyu7M/q0aC89G7eRbg0oV2GR0OC2nWVkl14yDPiNozZvJGpsYq/elKx8KEuJ6y36aJB8idq7vnmD3NuxDfBtk8trVkr856vlKsdLa1ZI3KrlsmveJ7J+ygQU4lCZ1neAfNypm/QEfF0BXxeSHV1wfbso+FB8XUiC6Ay/wbjRn69Za4qa469dk5TkZHrOmd+n3Ry6tEhdXp3Z5y5oj5jiHIKf012htYAKPqdIOXJXdczPz2uIjh8VYtGNap7F4HbIgDeB4QWdAs9731u+klOQi3rTWj1vJresMpYw9HSPhloWSk+hZ8Gn8EtjnLwDPUpZ2JSWmgLwsLSkBEm+c12SrjNjEVf81rnTcufCWblzllUDJ47KlcMH5SoWj904epj7B+Tc3l1yYsdXcpBz5sDGdXJ466ZI8HmLFb0Tmcu64tjn/QMy/QDyvo9RmWYfR+nJEmWBz3Rf+GfweZMznva7oHhieU4Yb3KnPDB7ndeUB3yaWdNAssZVihR6tFNl0l1wnazjtq2bZeH8uTJ86MfStDFDQWsCGFVxFSpGwo9e1xoAUc0CzwKwEpAMm1OiogkMq/ZsNlcBp7E9hZ6avi6czXVa2zR7W9WaAV9FqY+yqwN8a5I4qUVJS11uN6RwugkKtAVJmLaMkO/RvK30b0vBcaPW0qthC+mP2zusfTcZ07W3DOvQRSYBvnHE6D7pN1CWDBsun40YJisA2eHFiyRh+1eSjLufeeiAXP9yrdzd9IXcWb9Wbqxn/NQXK+Xw0vmydcYk8zULBg0hVthderKcvGvz1tJNjxZ+9Pl2xg3upF0dzPCbyPDS7YytP38mThJZVp6ZmckACD7MbiubGVSq8HOXO2nsT28/18VF2At3gZEXfJrUKK8iK8+5+VNe492x4d2da/tuQ9vSPHtyrdqzu3PVFVboafwvKy+nXOBz3Ft9vTNs1Mb0vGrPq/jSgF4q0FPwpbE1LSPVsUtnjsvqRfNk47LFsgnb+tky2bb8U9nx6VLZ9dmnsuvTZbIb2/vpp7KfnuyjX34hJzeyfH7bVrkFCM/t2G7MKD6r8kJ+vzuRIdofOFoWtfRkYG3UDo+0D6kxrmqxWnR+DPgi9lEEjNHxKsyyThz/bovXgVp5Xlse8NnsmcZY8vSqmpuNhL8vcZRcbFz/pSxeOF8+HNBP6tVhXl1NdW01m+pRfNxXFaiJjCC15wefjfFZtWezuaoCLfhU9TntbHwv7ecFdpUVdByrWTMlK5VMr21dYoV1KFaux+sb4no3AoZNUXwtaVHryL6MXi3bywcovj4ovr6NWslH3B7TuZeM7tBdxnfpKdN695dZffvLko+J6xGvWzlqpGwYP17iicWlHdwvWVzVcw4fkgSu5InbNsn9LevlLnZ94xdy/nPgt2SBrJs4QVaMGEO8sJf0ZCl5F8DXhVhfF7Lg6vaqu9tZ4YfL2w33euAHfeWzxUvk0N59knDzlmSkM7U5h9ozavse4b6apUMoOj/4nul6T+wfEXx+tWcUngs+e/H1Qk9Vn5a7pGalmyqD8ii+1wIfLq6CT03Bl67gS7kvCTcuyeY1DJj4aqOkXD0vt04cQtntk9vHDslt1F788cOovzNyI+6E3EIB3jp3Sm6ePy0pt+OlOCdNinPTJZ/1k9nJ95zODbtQ2N+3+7ODz/b+AUNvXLHU1dDXT1tqB0eAq/tTwOePcfrfq0TdA9fMKseAPRyv+1jQ39au+dOrr15lTSyFvSXZXFkzWJZ9P+GOHNi3V9Z9sVbmEcPqQolH3do6pVjdTac7ojoubU2Unrq5tVUJAj8Fn5pC0HFtNZFRMWRazqKAszFAZ+qyU9Rs4nsovvfefReX9z3ThVGTrgvHtdUsrlOnVx3wGdOSFb6mPjHFunx9PdzgBsQVG6H2WjM8tDX1hG3rkcggodGrRTvp2wxD6X1IZnd4m84yDvBNAHrzBn4scwcMpl7vI1k+bJSsGjlKthLXO0t/7YOduyTvxDF5RO1dLuB7uG2LJG/Htm2WpB1bJXE7V3dgeHHNKjk4f4FsmDhNJvf7UPq17yzdFHwMZ1XrDPw6acyPfl91dxV8H9DRMY/ylm2bNkv8pSuSheLLYQiEFjXnMLH5qe7fVfO7uy74VPXpc2a0PUkRpz/3Jyq+aNv1orjFEeEcX+jJO2be6+babgzbe2szuHoOWuiFi5bzTAF9CudkeV3dHwu+NMCXhaub9fCO7Nv6hSycNEo2L54tV3ZulPhdm+T2vm2Se/6kZJw8IilH90vqsQOSemS/3Nu7Q65xEYz7cpVc2bpebu/dJqfWLpcTa1CH82a44PNOZgmK0Xn/8OaPrYtUvOaourIUXwgoPhXoB9/r9haGvneUgYn+RUqlMsW+E6i8EC1LOb7u8wo+vfp63Q1VfNk5Dvhu3YiXo6icNStXyJhRI9gyxgSWmiQTtC0MlaUxPgVfjWq0hQHD2jXU1SXxAPA0oaHw80PPAaBTomKyuaZTI7IvV9VgBcBX6b0KALYKG89oe+O9NJZoHsO1rYabXF1b0rDa/Bz1ea5OhQpSH1A25HYjfobW9RkpRTtdB2r1ehDf6928nfQDfAOA3pDm7WVcu24yvn13mYqru2DAxzKv30eyBDd1NYMX1gwfLgfmzpVrqN3sQwel6NQxKTp5TPKPHZZMYjjJwC8FdyaL+Gc2LvAD3NW7m8jSLl8pe2bPkzmoRh1m0B3gdWvaUroRT+zCsRPqryNFzlrWYuBHrG8MRdFfrF4jcSdOShK7OnJQfI8UfCSWbFmL3ctrkhw+08d0y1oYfLFLWMo6T/znY1mvj1Y2Zj07B3h2lHzkHD1ToOxpRQsCXy4XY1V7anr751Z8Vu1pjC8d8GUDvoTLZ2TNgpkyf9zHMm1AN5nVp6PM7tVeZvdoJzO7tJZZXdrIzI6t5JMOLWU2R6/pYzPaNpcZbZqZo94301lsSjvaH9Tv+v1U8EXshA2YAlMW+PTn9Mf4ygsr/brXBZ8NBoeGMpaxirOsEzNWYsMZJR9e0KxX2Rx1cxmceYlSi+PEKZaQ0e3etTMAUhdXXU3ABXys4qteFQDxeM1qqvKon3Nd3iC15wWfjetpnM/blmZa2d55x3yPatpnC/hUVWrvbWUFH21u1VxTtVcX2NVXAL77ntTjaxpyuzExvtaMl2qjQwcakMFF5fVp3kYGovoG4uoObwb42nSRsa07yfSufWQR4Jvbp798NniIrB89VjZQrBy3dJnc27pF8o4ekcenjxtT+D3C7c3YtUOy9uySAi4MeQe56m/fLg+3bJFb6zZS9rJUVtLloUXNA1p3IItMKxyZ5K5YJ36OjsQaOyj8KKPpwoirPt16yLIFi+Xk4WNy+eJleUSCI5fEkm5pM/tyXVUXcfTAT8Gn0PvZwOeZjOyfoBR0LvnBZ8NN+rV2yIV6FdaCxkvZzK0eNaZnFKALxGzierozW93d4ELm0sMJyqf4GEWFm6vurbU0SliS712TtYtnyuKpo2TGkA/oy+4hn/RqJ590byULeraVhdhi7i+JYot5fn63VjKvSwuZ27m5zO9qwVdGTO8ngS/K2KtYwd6/Ofjci4Gde+efRusH948BXanMsXtSeqvkLQRzcHWvXbsi58+ekU0b1skKgrfdKfGohYqqXlVbw3BdcUPV3VUlpuCz8KteHWWG2rMlLF4XV29XQJWp4gsXMOvoKaeLw5a4VNDCZVV8vNbJGOPOAsBqfJ2Crwqxv6qYwk+TGXX4eWoBvVrvvCt1eb4Br2sC+FoR42tLYqMLiY1ewKcfwOmltXv06A5v2k7GtKRej6zuJ937ypye/WQ+4Fv58VDZPG6ifDV+glxatVqSdu6QR0cOS/GpE1J8+iTHk1KI6nt0YJ9k7t4p+WTx8kh4ZNOJkbFrF6qPFZMUJ2//ZJYsRjWO6NhFejduJd0aofg4dmpCV0dT6vkAcOdWZHfbdJSeHbrJlDETZdfm7XJk/2FKiHRVKlvrAJ9md711fKaP101sWOVnFB/gU9Nyltgb1MpeMuUdFPBa4PN99oKg501qeOFmgRYBPrd4WZMaCj5NcLwu+JwER3ByQ7O5BngovGQsiSxuMn22Jw5ul9njh8mccUNkwsDusmTkQJn3ARfIjk1lRofGMheQLQBsC7u3DjQFnQLvkw5NZFb7xsZeX/GZotsgK+3qmpFXdtS1WzHuXWoUaz5YeQYJ+GMZEd/L+309Ci1I8Wn8zr9LwELPq/as4vs5QBd6DzfuaZvB7dU3FHNB/WnB8vlzcaiP80btjWeEesN6LPNWoGl5iio+AFMZkJlYH5NR1P01Bhi9mVwFnbX3gKUDPgWgdXmdeJ/p0NCaPb3tgk+zxgauuLs6ZaUSYKvw1ttS6e13pDJmwIfiq8n71uS+Kj4Lvqa4zy2I+7Ulq9uNXty+WsrSGJeTtrUPKG0ZCoRGAcIZXXvJIuJxM9kMt2zAIFmFi7pj0jTZN32G3Fy3XtIAWv6xY/L45EkpOX1Gnp89J08BYOGRQ5K5Z6fk7t8H+FT1kfjYt19SiAdeX7/BZIKXUtM3mTa2vs0UfM0BXwvA11I6AL4OfO9OLTtIJ+DXg8zyyEHD5fNP18jhfYclN/uRKWRW8OUxs6/UQFAXfDaraxa7K/hQh98wlupnAZ+r+soDPm/oJ7JGL3KOXkjpuckMr4vrBZrX3c0tfERhcbqJ8UVvW/MrPo2R2sJlB3xaxqKZXc3qZlHDl6U1fFqwDPBSkhMkVctWiOsl3rkqa5fMkfmTRsr0EQNl9shB8tn4ITK/X1eZ3r6JTG3bUKa2biDTXPPent6moXncHqe0qi+TmteRic1qewaRBrhvYcnMKO6Xaiwef1WCaXzPU4tmAedZdB0JB39MkMbvb55xQmh2V91Wx3X1Zl7LTP+Xo14wGqBKZV6jLWFxr5gWfnr0ZqmtEvbu8C1PVldfY5chma/17TX17jBVN+NhUqJcu3pZzp45JQvmziGp0ckkL2ycTcFnoaRg0vveDK+Wsmhszw+9t956i46M9wDfexzf4XlApgbAKgG+ygo+7egAqpXee5f7wBX4KWQruNB77823HPhxX2N9NXhNddziWu+8JXXefUfq8XUNK1aQZkC6BdaWqSw9mZIyENeyBwNGu1LT14dRVENQYKOI+S3qP4i4TR9Z2KefLP9wsKxl2soRJqicYTdwwuYtknXgoBQcP4GLexrFFyfPL1yU75mi/PjYEVTebtzd3ZJHwiPv8BHJPXhI0oDfXdzjU8uWyObJE2TBRx/RFUI9H4vIO+kkZ6Y4t8Pdbcv3bkdWuX2LDgww6Cof9x8iKxaTGd5/lKJX7WAoMP27muTQycpe+HkVoHV/i4FeIVng7xg9X9bUoLLCNEE7L8x56PkMBJV3ec8rO1LKm6gIZ26ZQ+hbBemdpadj5O3z6WRHk9KTAJeCzwJO43w6eNSaXSqkR2ciixd83uVCIfBlJUuGZnPJuCr00h7ckdT7t2TvV+vlsznTZcGUUTJtGBn+ySPk03Efyfz+XWQ6am9au/dluhqQm9H2fZncsp4Bod6fCugUfDPbNSLm19Tcn85r9Llflaq9801Ldq4eCrsywOcbXe+FjkJOrXRs0AGgH3yRXxtZ52efC135fgQAfzbw2dgLJ6GFXzQIekGnt4t17A9mwRfO6HqWOdOfm4lbcfsu/YW3b5jC5UUL5kvD+vVCas8qPgWSgtBmd02ywzULvXdxV9UUdmoKPvPYe2/L2++8SZ0e97n9HsBS17YCik1d6Ircr2zA956B37uA7p033pR3MQWfWkUUnoKvOpCrydfVfvftEPjer/Qe4KsizXHB29WuJb0ZJNqPNrvOqL/OlL30ZhT+EJaDj6XcZOnAQTKjU1dZS2vamiFDZAuxuVOLFsu5z5ZLAjuCs4BZIUmHYursnpw5K18zhPUH+muf4voad3fvHnmkig9VmHfsOCUvR+Thzm1y5XPa2ebOkkW0vY2kBa478O1E324HXVhEcqUdMca2uNvtm6vqI7vbta8snUs92M59cudOAh0F1KGxjDyHWJ8qOT/sIkCoMT5eo4XPCr6gonnveaz/e6+HEXE7RsIuqDDfG9/zFio7MxydScm2CDl8VHCVjsvZxxR8dodGWnYqQzJSTE2ed7qyKsGwhUFngRcLfNnataHQ02Jlhd7DuwZ8NyhNWTZnmiyYOl7mjB0ic8d8LMunjZaFw/rKzF5tZRrgU1d3TpfmsvrD7rJ7ygg5MHOsbB79oWwY3k8+69tJlvZuL8uB5Grignp75QDOrcG9PINI3YRBYODdBZ8FoF1H6f2HRsvYOomI6OBTGCr4QidCFOXpP3n8O0Jex/38OcFnWssswFwl539/P/TsfQs/m1yyvZJ2tLxmdBMZP3X7zk25eOGc7N65XSaMGxOq21PoBYLPuLtOplfVmio9Cz3v0Qu+t956AxC+YeD33jvA7+23UXUAEKsIxAz4sEpA8D2A6QVfBcCn7q66uqr41NWtzetU8dXFGlWpIM2rV0HxVZEOdJn0atqUOBsz91CtnXB/e1PbN6wxWbcuPWQmBctze/SWFSiztUOHyR5c3PPLV8iF5askedceydhHRvckLu75S8ZeXb4q312+LM+ZrFJE0iNr3z7JOXBA8lGFalmHD6P69qD6NjHEYAFlMSNlPOOtuqP42jPGqx3TmdugNlsT62vVuDWb29oa+PXq1FumjpsmO7buIr56XZLTtHRDFY0zrkpVn4VfRMyPdjXj6rrg+/53v4vwZvznqX/QrL+VzHgZ0eDnC+H4P48WfLZOz5ao+OEXC3pe+OltVXxqCjJntLwCT1VdGHx+2Hnv21l8Ns5nOjey6c/Vmj3Xzc1IuieZiXdlw8pPZeF0xoyNHiJzRg2W5VNGyqcThsnsgd1kKomKye1wZVF7M1xFp6pOTRWdurRem4ISHPN+NZnQtJaMb1IzOvi8JSAWeHr0b2ULXWHcf47/H+v8M4LBZx//UeCz7mlAv2tZEPylwRcEOq/C8z5voOkue7Lr+pwg9BNTFX/n/l25eeuGHCJTuWPbV9KPAZy1tRuDrGp1EgYGfJpkMBlXB4TWNOan4LOweweIWXsbsCn4zP1335K3gZ7au2+j5N5ylJy6sKrkKgFCBV5l3OGKgLGCusiu0jOvwSq//a4BX3WN73kUX31UYuOqFaVFjarSumY16fZ+Q+nDkIBuWs/Hz6+Kry8z+cbRozuL+N5UemqX0KnxxbAR8vnQ4aYc5crqz+Xa2nWSzq7gdMBXfPqcvLp0Tb67dsM5ovq+OX9BSoj7Ze3fj4t72LjCBSdOSfaRY5LJ3y6JtZLnVq2QLdQCTuvfn6xyS2nHDg/d59GakVgt329lTOGnyq97+x4yYtBIOUSM7/hx5vShKtXNfUSMT/twLfisa2sVX8jVLXEU3y8KPhtaCvB6vGPNbALD24EROTk5utrzQ1Ghp26uM1vP7tOwJS1sqiPh4cAtlmWE4nymcwM3N5Ui5RSSGSmovdR7t+T0frwbhnDMGTtCpg8dKAtHD5Yloz+Suai1Sd1ayiTie5MA39jmtWV0kxoyunF1GdWomgypU8GxuhVkaL2KMgrYjWhYRYY3qGweH16/srlfytUtFW8wSQLH1Q25qm7iwAuY0IibwLjDTwOfd8uaF1oWIFo8HKtos1QGVQcues2Ns0VzNyI6WjxXWVv47Vd80dxaCz/7+pDL6/ZOencaqFuidVK3GA90g6EEB/hAb96wUdoTn6rL5rFaFBFrcsMqOxvTM/fd4QOq9NSlVbgp/LzgU+gp/PQxBd5bv/2NvKPgU3vzDamAVXr7LakM8Kq4aq8i9ysARX3uvTf0Nbi4Cj0eq8z7VQWQNYkR1sbqvPcWiY23pWFl3FzUXkug16ZWdYDTxLi6HYj1tQPePRiuMASXcyqDAmbQnzsPtbeahMa64aPl0Cdz5dLKtXIF6N3dukMyDhyV/BNxUnz2ory8HC+vrlw3x68pNH5FrK/4JKDDFc5j6VLh6bNSgDLMOXqCur9Dkorqu75pg+yaPVvm4UIPArBaT6jgawX4WjRkJy9mwde5dRcZ0n8oru5+OQI8j5E9NtNagJ6Opo8FPk1yPKZX968CvoC4eij2HNp7S5+xlknpYiCbyIgYGV8+8Cns0nO0W0MXgpcNPqc9LdK805eN6tNtalrCAvSSSGqkkNC4c+WCfPbJdBIa42TyR/1k9ojBshRXd9HwgTKV+r3xHZvIRKA3sXV9GdawMlBzwDasXqUQ+D6u8565PbRuRfm4XgVjH/HYx8BwSP1KLvg8aq2UrPaAz8JPkxteV7N0uYvjuoYDrn/n4PPUSQW5GkHJDa/SLQ/ovIqv6AWKTs2N8xVHgO+JOUnzi1kkxATcW7i5ly9fkt2UZsylo6B+XVYx1mYNI10ZWktnkxlaw+dkdO2MPR0s8K6BmwWcgZx73z6mAHzzjd/IW5gF33uAraLCDNBV0zIZTCGojxvo/fa38u5vfiMV33xTKhnwvSVVXKuhsT2SJXUrviMNNLZXsyrj5KtTylKN+F5N3Fxm8NWnVxe11wG19wE7QiYwL29qu44EqzvLp/0/lC+GjJCvxk0itsfUlVWfy80NWyVp1wHJOnRCSs5dlmcXrsnLK6g9tcvYhSvy4twFeUrMT93bQoD3mKXqRWfOScGpOMk9ckQyyPbqUINjyz6VZczyG9a1h3SgnrAd8/8UfM0btDCmqk/d3g4tOsqHvRlasOoLs73u2MkTzKi7a6CnFlHA7PbnWtWnY6r+quALcIWdsWbheLGN8f1Y8Km7mpGrSo1OFjdDaycqO+4u8U+j9nLMazIfqWWUMn3O7tlQN1fHT2lPbjLQM8YElX20pH0yegSlK/1lDtBbRGxv/pC+MrFHWxlDTG8C5Siq9oah3AbWfNvYh7XeCZn/MXvf+zqnZS1KDCEcd3MUX8j4wPoXDUckHUzJy+uBzxuULRUHwV0OGk4aVfGVMeGilKsbAD47+Tg0uAE4ebO63p+3vOCziY8iTkhjwE/Ngs/WWdlJtw/TkiWB8fJxcWdkKxnNcRTx1q9dR+rX0T20TF1Rd1d3WrjAs0fbnRENfF619ybwegO19/abvzXgq4ArW1FdW6wKoKwKPKto3A8wvsfrFHxqCsZKrtKz0KsK/KrjKtfk9XUrvC2NcHFb160pbWrXkDY1qkkn4nsdSG6o0utIbK8r4+cHEWubpOBDgc1E8S37YICsHzZS9k1jyOjCpXJtzZf03+4AfAcl+/ApoBePyrsJ9G6a48tL8fLiwlV5dvaCPEHlFZ3UpMcFKY67APjOS+Ep4Hf0mOSS8EimwPniF1/KGmb1jaSLoxNqrx0DXFsy+blp/WbShHpCPSr4NNkxoOdAmTllJm2CB+X0ubNyCtNylgLt2XWLmO14Km9yQ8FXjKtb+PjxL+/qRvnshuPFkZ0ZFnyRo6ViKz51aVWpaWLDurAOwBx3NqdAkxkO9Cz4FJJBpkC0Ss8sC3dje4mMjrrPmKkr9NYumDaJDC7jxPr2kU+GDZJ5wwYyoae9DG/XWEYR05tEHG9U05oyqPa7MqDGW2Va/+pvijX7+hD4/EHUyCJddXe1lMNZPq6LSKKCz9brRYDPKVnx1/852dxIN9U/FUYBUx5Xt6y4nvf5nwQ+F+reZIw3M2sydFqe4sbu7NH8vdw+XwM4Y8DPraAvZhqLWpG7p1QD0Q8ZBHk/8Z6cOnFctm7cJEPpPGhBUqApH9Z6TFeuDUBqAj6Fn3ZRWKusBc2a0ND4nUfh2bieie2pm4tae4vMrFV7Cj5NZGg8T8Gnbm5ljkblofAqoPQq4uJWUjdY1R5WmfeoAgCrYtWw6m+/QWJD3dy3pBFubovqlYFeVWlHB0lHYpPtcMM7ofa6MyuwX733ZVSLtgZ6S4nrzWOQwMoBH8luemuPfDJPzi75TOLXrJf7W3dL4g6Kkg+fBnzX5eurd7DbgO+WPL94XZ6ev4rCu4C6O4eLe15Kzl5GGV4h83tJHp+6QKkLdX6Hj5L42C+3uYBs++QTmcGA0j5scOtArLEVuz6a1QN8dfjb6sIjBia0I87Xp3MfmTBqguzdvU/ib/GhvHHdlLRocsM7j89f0GzBZ7K6PzhZ3Wjnpze5EVQwH+oWipXdDXiuNPicrK52BZVeFBQdfE7iQqGmik+hleWqOee2Pl5e8KmbrDFCO2zUDhp9yGy9hHs35AZDCPZu3ySThw+W8QNQeP37yuSBH8jUft1ldKcWMrxtIxmBezuSxMUg3FaFWN/qb0h/jgo2C7X+PNavWtg+qPZb8ZspYPa6dxaA3pq6UgrMH/MzBc3BM+ZiPV6q9sjt941Ui6XVXrQsqX08VJDsK2K2pTuxkg/GJfW4nqaw2LqkbvbW//X+i4BfQdsT2kJdLxzqeoQq6SlbKcZ0vHyRzt/Tk5MYTFKKC77jR+WrDRvkI4aOdu/YgThUI6lPD24dyldqU6Rcg4Ll6pVILLhWmZKSisTlKmgGFvX1Nm6qF3pG8Sn8iNG9DfjeAWSa1NDXKvgqYHo0j7murYKvIuCrBPgqK/BcU7VX7a3fSvW3/qvUePvXqL1fA71fS/0Kv5VGld6U5lXekTZV3pN2lStI24rvSnvc4G783APp2x3F7ouJtIjNZELyHDK6ixlDtXvKDDk+f5Gcxs29uHy1xH+xkfq9nQZ8OUfiAJ+6t7flxaWbAO86cbyLknMsTlIPHZdkYoA5J1B9cZfl6dmrKL/LdHYQ+zt+VoqPnpKCIyclZdc+xtR/Kivoxx3JOKpuFE+3q8NqS6DXvHYT9vgCvvrNpW3DVtKzHcuIAN/uncQHb98y8NP9u/62Nf9k5pDiQxl+w5AC8xmIstPGgs8rPPzz8oI+n9G8tKCyqMfPOKee6lw9Ws+esD6zmIk/lKhEy+ZaFzZ8fGSUnLaoaXlVek6mM5KK+85MvrBpO5uqQb/as9BT1ajA00Gj2pObTFLjPmrv9u2rco5hA1+uWiajBvaWMR/0kPF9e8nY3l1lZKeWBnofk5kd0qyW9Met7QvoFGZ9qv7GmN7Wx/yP2+fs63pX+bWolQKfvzvBdDqom6dKx01clEp2/EjwRSRHoqTmvYrPX/gbFYCu6op2cpTpmnrAZ8tVvPDz3/b2Ogd9z9Dfz704KID94Huiis8FX6GOBAJ8WsqSQFb3JGN3dmzZIAN79wB87aRVE1V8bCurWgnwVTLgqwbs1BR+lYGLF3zvotqM8lPQeUzBpzV5CjyFnTEgqcB7G+C9/QaxPGBn1Z4fegq/aoCvJiqvzru/lTrv/EbqYvXe/bU0rPCGNK30lrSs8pa0Rfm1I+bXvtI70rVaJelftzZX7WZAry2Z3K6ovQHU602QXZOnU6+3Ui4wQv4idpX43o0vN8kdwJewnckb+09K7vHzkn3snKQfPC2Ju4/Ive0MntzwlVz4gtY01GH8xu0kMhhgAPBK4q7Is7irUqLgA3pFR05JKuA7u2K1bJw0UUazf7cbQxPa123ELl8HfM0BYEvUX6v6LaRnW4YmjBwvewDfjTu32WqXYJaOayuat0/XO5BUH/e6uhZ8sYqUvRdGrwIMz8vToQKO6fkY60Kr72XLV8L9uJHgU/iVBp/23WqJiiYu1H3NdG87ZSvGjQVqGUAvjU4ihV9WXiT4jJsLDL3gc4AXtuSMZEbIs0ODZMZDJirfxb29efOyXL1yjunXB2Td6qUyloTG6N5dZHiXdjK4fTMZ1KIB03tq0dNdEy+hkvQGdBZgPav+Wnpher9n5f9qTG9b0OlRX9O90j9J14r/Bfu/jP3K35Jlry4RLqd7tfqlwOc9KRR0/hYfb3yvXKUi6orHqH/6ucFnylHcSvqoNVceF9nu09C/tSYyVOkZxYfS09sKvnxq+B6aGr5bzOA7Lru+2iT9e3VnkkhzadaAGB+Z0tpVKjrgw2KBT+vy3lXXFtD5LQQ+BZ4qP2CnwLP2DrfVxS2l9IBeFaw671kbF7ne27+RBlijd38jTYBe88pvS4vKb0krrEPld6UbLu8HxPuGNmsk49syTUOBR1nJJhINe2fMkkNMUDmNEotbutyovTMLl8lpYnynFn0qp5aspPNijRxZsEL2zlokO6fNlx1T58qu6Qtk7yeLZceMebJt2hxzPLJoOcNIt5Hd1ZY2lN+ZKxHgS9u9Xy5/vk520rs7tkMH6Y6r25F+Yav4wqrPAd+oIaNkz669chPwJVHLp/E9bUcrD/jU1f36W4/ii+KuBoHPOzLKC0ADvljndjnAp4qvtNoLg0+hF7bIGJ6dyqLw84LPie05ilCTGlbh2bo/vZ+alSIP0x6yyInVkLrxDOjduHVFrl05y8X9gOzdtVXWrVpCl8Y4GdOnqwxq10L6Ab2+jSh6J3Pbp15l6VLp19KjEoDDegCybpX+C/f/yVj3Cv/FmLlfMWwKui4V/i/p/N7/KZ3e/T/MMSb4QpXhqvQ8ZSq/lOLTf6rfzTXxEde0bMXG0MpzLK/iU3Cpe2vNn9mNpfZCdXgxwBdxhTalM7rDwbl620EEFn7W1VXw3SGxcSfhtlxijeRuZs21b9mMFYn1pXHdWq7ac8FXSvGpq6vdF46ae9eouGDwGdUH8BRw75C8UIVnbnusIomNSq5VJglShdvVeF6tOlbnTaD31q+l8TsArwKwQ9m1xtpWeVu6164iH75fV0Y0ayKTOzBFo98H1OcNlW0TJspeipMPzZotB1gLeYZ4noHe4mXAbqkcn7vQxPn2TJ0l2ybOkG2TP5GtE2fJlgmzZOukTwAfsJs8RzaOncbioakMKJ3KqslZcnLpaoYZrJeEjTuJ6R1jWssZ3FzMVXzpew7IjQ2bGVK6mHqwrkx+Zrsbuz684FP4GVfXBd8JYoQPkhiRlJNtxlLp/g2ve+tXfC8pYn6iLWskNxR8/lrXWKEQb/2dH3he6EV8Hl2g2n7vshRfkJubh9pTy1Xo5VOnx/ERyu9RoT5G8oKBo8bNzQJqmN7OVsXnKsFs1w1WRZihCi9bM7aUqmTh2tLpkcIA0CSgl4zaS0btJbIgKCHhmty8fl7Onz4sB3Zukv07NsqmVYspZZkskz/sJf1bNZLeTepKz4aUQVF/16XKm0Drn6QbEOv23v9Xur77fwI0jua+85hj9r5z1NcY6L3zfxjr+Pb/xx1S4HPtoo5fCg0SDWd4/QXNPybWZzPL5vvyPYL6dM1rgurtPFdRC8NQJjaKy1tKNWrsLuBvEGrw9sT4giBoC5CDMuTRFLU9iU1frhvf87q6uZxo165flXv3E+Ta5fOy+6vN0qtLB2lSv440JEvquLlh8EXG+Bg+4ELPAR9xPC1QVpi5dXq2Xu8dzea6Lq2WqKhbqwA0j6naM4mM30hlYKdW6Tf/Var99tdSi8drk8xoQKtbM+J3renO6IAK7VKrqvSsV1M+atlEJnRtz9j3vrLsowGyYjC7MkaOkF3sCTk4a6YcpZ7uGHaCPty4pZ8Z8J0CeicWLJEj7Mk9PGuuHGJV5P4Zc2T3tNmovLlG5X01eTYA/EQ2KPBGT5HN42fIjuk8N3227Ju9UC6t3SgPtu2Th1/tk7SdhxhaQF8v2WALvsx9TOvdQlkLE27m9O8nQ1gs3o8BqG21ho/YnkKvSU2yvYzD79GG+NLHI+XCuYvsgwAMKDhdOGTWTdK54Z/CbGH4knWTJc+esSvl5wAf60VdN9dfaeD1lCLb05ySqLCxuoAYn3Vx/eDLK2KHMJBTywV6OXn04Sr4jAE/4Jajbi4qL4Pa0kwSFFlkbbPJ0FrT+2qZQM+/NEjn6mksz5hOXmER+MMHN+Xe3aty4+pZOXdyvxzYsV4ObFsnW1YvkjXzp8riScNkykc9ZSCxvV4UJ/dsWBWvgQupKj5UnQWdAV8IeBZ8kUd9jWOoPmDZAdUXGOOLNoUkDJQnnoEFWtj845Ib3syoTbJYFzuo6TqovccfFI513/78Pzf4YsZcbI2kq5r9ySSvq6vg09heAWpPTeN79+7dlVssVlHF17NTe6P2GlAIXKca45/cGJ91c+1RY3xhtUcnhnZj2JidJiu0JMV0ZzjFyiaO55omMCpocTJWkec0eVFDIfc2yo5YXn0ytu+jJpvxPVqRWOlSh+xs00YyCDU6vF1Lmdq7m8we8IEsG/6RrBk7HPdzMi7pFNk3c4YcnjNbTi5YIGdYC3kWxXV+yRK5QjvadVzPq2u+oC1ttRwjsXEYpafQM/D7BAjOXSIH6Zs9OO9TOTBnmeyfs5Rduivl9KeMmF+9Edd1EwNKt0jS3sNScj5enp67xtSWqyQz4hhVdVTy9h+TwoPHpYA6wOwDR+T+9l1ymo1sC2mLG8cGto9ZbtRe6/eI6zWt1ZihqXSVvN9aBnbrJxOJ8V2/et1MZ9HiZYWe3bhmwacwtLs31AV+yc7dEl5XVFz8kxWfEwu2Q0MVgiwxogTKiRs7bq8uAfcOFtULaWgXru7DLSuhQQzPgk9hp/ALG8qOVZOZGttjGK7Cz0LOf1ToZaDyQpvS3BHypk7PBV9SCtvRUHuJ97mo374k1y4cl3PH98lhpikf+OpL2bp2iaxj9t7auRNl0YTBuLztpH/LutK7EfCr+R7xvTekN3E868pq7M66utGO3XiNmo3zdQKAv/KOrQkFT9XldF3bUCqe+/qHdl6vf3zHnKLmnw4+m40ycPIkOkIZMVsm4lNmMcH3V1J8TqlK5GirCHfG8/vo62yHhv69Dfgwq/Z0o9oTTXIAvvtAL4EY3834y8yF2y0f9ulpwNcQ8JnkBvCrWYlZeCQ1qtAaplbVDBJgCIHpucU0M+tCTlWcydK6dXj29ns8rpDTZIXW4mkHRjW+VstTanG7IaUxrRgw0In9Hn2bN5UPW7ENrVUrGUZyYDSTYiZ27wrsWP84iMGhrLxcNZLOi/EjZRt9lns/mSaHGJN/ctFCObN0iZxjFeTFzz6Ta4yQv/3FF5LAyKg7GzaRxNhIW9qXBn5ncXnP6q5c7Iy6v0uJ8S1dg62VM8s+l4vA7tqXX+GybpebG3fI1XVbKU7eK4Vxl+Sb+AT54cZ9+eP1+/L7awlScoISFzK++QcZWgD8cg7q0IK9cn7tGnZ4jJIpTIEZ32+QdGMkVUvKWhrXaCDvV6uL4mspAxiIOnrwSEm6/9DE9bRdzS4Yt3t2FX5B4HsKDBV8unbSew5HTX554nbWZbVZf+9YeHO+hIaIhsdMeYeJ2vFS4bFRZXRmeMCnAFT4qerLZvVjNvG6LMpYVOmlZ+oaSAqTAVwE9BhRlaWDSYFeJq6tjpfSbgwzSdkdKmrBl8ge3ETWOz5IuCK3r5+VK2ePStyR3XJk92YDvm2fL5NNn86V9QtnyIoZo2XOyAEyijl7/WlN612rAtlbSlg85Sm9SGSUZT018eFajyr/VbpV/icHfIHBU8+HNbTcOpRVcur5zJWHcVU/FXwm1e+FlC1D8bmxQe6oV23ZKRexEgz2+3hjhLHc3GixRG9c0GS87ej9GPVW9gPg/ZubgQSejK6CrwTwPcWSWGp9nZFLl1ihd+LQfplINXuTerVD4FNXt4aCz+2usEcdIaXZWQu9kLpzXVeFnNbgOcc3pColLdU0UWEytCQrcJPrU4DcBLB2xLX+oFlTGdy6lQO5nj1k+ge9ZRaxuk+os5pLdb0BHgWnCry1o4HeOKA3dZzsmTkRpTZNji+cI6eXLKTvdplcYfVj/JrVbESjPo+9Fg+oq7u3+StKVrbJbWJv1z7/AgB+IVcBk9ol1j1eQg1eWv0lto72tQ1Ab5NcX7cF6H1Fxne73KLAOVXb2ajje3X1lnwH/BR6v78KBClyfnLiNGOqUH6HmNZ86LBk7N0vV9lbsnnyZJnPhOfZtMf179ydQubGbIGrD/hqA77m0pfNbONYVJSekk6JUbFxdQtpRYul+LSQWV1dCz6zgyNGk4DXA7DlVkHgs+1mkS5s2J3178qInJVnweckMNRsTM8cieN5FZ8FX5bZd4sZF9cxBZ9f6WUrCLNwf4Gemo6X0qEDahZ8OmA0iX249xIVetfkPmrv5pXTIfAd27PFgG/7F5/JppUL2aI2R1bNnigLJwyVSf26MKmb87BORcpV3qZG703pp6Ur1Oo5JS1YFde43buKZn21zOUNY5r1VTj2rsbjZHk1OVIKfN44gl0Paf859rlQdte6cf4avmg1S24CoHQcUGN7/rhh+LGw0oyMxYXUnudrVYUqjL29xREtdh4wlUpiuGCP6M311Dn6s2kRr3MvFNGu6KHHXcUXCT9PuQEZt+IS4IeLksPJdJX43sUzJ+X4gb0yCfA1a1jPuLo2q6vgq66TkYGfjoTS22aCis+lDXVcGGVHggKrimlyoiaP1UIZ1lF1R61dC2J1nRvUlr7E6YZ2aicTenaTaR/0Mqpu0ccfydKhH7H1TJd7D0U1DZNVo4bLGn62dWNGySagt3n8KBIPo2UX8NvHisdDs6cBvnks/F4KzHBtgY5ORr6/dRvb0XbIQ5aCqz3Ytl3usCfjxgY2pa1nMMGXaxgntUYurl0t51kcdAG7yP1rqMTbW4Dl9h3ygIktDykwTjvAFObjZ0w726vL1+UbWtm+B3o/cPu7i2R2md1XQN9u3qEjqL4DcnP9Otk1Y5p8OmK4LGD01UCmwrRiaEEjCsMbsnekDa1sHZo2l9nTpgM+srnaqoarq+BThWdUHmrPJjvsfZvt1XNFYWTPdX9tnrc8xevKOokJjdGF+2ttDZ7W4QVZwROtz3NWkerkFZuxtcXHztEpU1HTpIUFnXPMMPaogB0a+UxeyVdF5913q+6rQlDjd/Y5fT6NRVgYcMxG8WXzGgWgDh2w8LPge5j+QB6QzU14cJ2kxlU22F2QG5dPyeWzRyTu8C456io+Bd/W1Utk42fzZfW8qbi7w2US01g+bFGXYRYVKVR+2zWnG6Mfxcp9gVvfqtyu+hage9PAricg7GWgh2vs1vppaYuWuvQqC3z+D7GtIYqIzfnd0rKUT8Dr7fADf7Y4PAfQyYD6LTr4rAvuDECNBT4L82gZNC+gQkkfF572OScp46q+AMVnT/pQjNH9XcLfU90XVRO634A6MU5kAz5OJE1s3CHGd/Lwfpk/a7q0bNSAnbXVDPhqkVQw4NMaPtxbAz5Muy5M7M6FnyYpNIbnJCpQeF7gaSkKCYpGvJcOEuhMBrZ380YypHMbmdivh8wlVrecCRlf0DC+efpk+YqfYQsw24wbu4E5aRsmj5WNE8fIxvGjZeM4BR99ttzfPgnwTRlDqcoEwDeFxMVswLeYHbirgJuug9wmaXuYn7f/oLGM/QfM/Ye7qNkjkXNz85dyY/MXcmXdajmzgrKWz5bKafannl+7ivWRqEV2bKQwfy+DHRuPGE5QGHeOwuVzdGxclGfnL8tL+ne/oZXtGwYYfMvoqlf0Oz9hYnMhm9nyGV2fxILpA3M/kc9Y2rSYlZX9OnVhC1wjA74G7BxpwW6Q1mR8V9Lbm57qgE9LWbzgs4kOG/czSQ93z65dGmX/53bijgWb92jdVAMvr9ndtsToNE4XzbSv246acpSe9s46w0Cdvlq3PAW45RTqgqB0Azm/OdADYmbJt4KOqci0lWXqvDwXerHBp/BT9ZdszMJP1V4i2dx7lLDcZX/GXZIat67FSfzFE1zUD8lZXN3jVvF9uVy2rlkqG5cvlLWLPpGl08bI9MG95SOGiParW5nujHdcc7o1jOH+9q/mALEvtz9AEVro+cHXR2v8KlPAHFQk6VU24dq98LBE72Ol4nF/B+ALxx5/GvjC8U8bVHaGM1jXPAJ81t31gc/GLr3Q9i5y1qt98XPtp3TAV4DiK1LVh+UTVL5x7bLcvXFNLlDLt2rpIvpI36drg4U/AeCzqk8Vn7ccxSYvNHFRnaSFZmQb8pomFDu3ZCdHW4YHdG/SSPq2biEftm8tH3duT7tQT5lLg/inE0bR2zpOvvpkpuycS3YVWOyaN0t2MhV326wpsnXmZNk+fZJ8xWs2jnXAt0XjexNHMjKeGrjp44nxTUXxzaHMZInc2rCWhUGbgRzLwIHdIyafqOlk5XRc0CT2ZtzdupFJKp/LhbWfMUNvnhxYMFv2zPtE9i+cJ8cB4AUU4K0tm1B8KEYGj+YwfurJBbo0mM/3xIDvkrzQWX0XiPnp5Bagp/byIkXNp0+FwHeM+XzL2dW7bPIkAz6j+FiDWZedIwq+7qyd3I47npaSgiJi74bbp6sFzF7Y2f0a9nE9KswUYuFOCkfBBZltI1N4ec07KNQOAw0+akGyKr18dwqyfxCoty5PS1Ucdee1XO4b6OXhrj5S0DnQ+yngs8rPgE+Llcnk3sHNvX3rklxH7V05d1TOnthHjG+XAd9+1kduB3xbVPEBvi+WzJaVuLszWTCk4Otft4oMqB4Gn7aoOfDTfl37OF0dNbFa78oHNd6W4U1qydBGVWUYpq5xX1zhflgp8JUqkLRKxuOilVI3Nibnj80FxOqCQPlzK77ygC9yLHe4Mt4qwGhxP68K9r6mlIvr/u7eeI0/kRQGoGbuVE2EwfeYUd4F1Endv3uT/a7nJP7CWVk6bzaj0ZuGFJ+N8RnFh6trzbq6Fn7vvvFrsrTU3qHuNHanc/E61GFIQMO6LPRuLP0B3pDOHWVEty4yulc3mUCr0CdDP5TFQGzV1AmyYSYDOcnI7llAXd2CubJ/0Xw5uGiu7Jv/iewFgvuZkrtr2gTZOGaYrB81RDaP1Tq9EbID+O0DfEeJ88Utm0fm9lNieV/i4jrg0xFSdmBoDpOS01ji/RAld3PjOolbuYTtaHPkK6D6JWpyzbjRsm7KJNm7cIGcWLEc5beWLo3NchtXOZX5e9nE8R6dOmMmshQzmeXZufPA74J8zZY0hd7XxEq/ZmDpq/MkO1B9GSSLzgDRVRRQr5g2Vfp36WrAp25uHUbu6+Lz3vQQn+DnSk1ODoFPJ7MU4e56Yaf3rZnHdQipu5HMTkjxjoXyLpTy9s56JyN7l/34YVe6+Di84tEZCFp61LudiGKOJC5yGAmloMvFrX0ECPWYnYfSM9BT11ZN4ZcSKl8Jx/YcRWjNxAFDitBxdS301NXVEpZExk3dpR/39h1Nalxw1N7pQxJ3bI9xdRV8ujd3mwu+DZ8tkM/xEtbOm8aggn7yMcNFP2xYjcEEFZjC8p5vGosDPefx92hpe1cG0uHxMbP45vWhJZIJzZ90bSGDmdE3EFgOYppLKKvr/6D7s5K2lMQf5woq5fC2cJUK+v8dubqx4i7ev4etrA+71k4G174mMJniAV8QRL0xHpsh11hOHm5KATGZAopGH1EX9fA+RczxVzhJTsj0ieOkDaUjNsanrm51YnLVNZvLFBU1hZ8ODNUYn8nimsECQE87KyrQN1uDq2brZvIRVfGDsaEdW9Ma1F7G9GC1I9CbCPQmD+gtMz8eYMC3fPI4+XzaZNnKro8djL3fOX+O7Fs4l+U9lJwsmCMHWM68nxjeLgC3hU1Y60YMkg0jP5QtYwbLdqbl7ps2Vo4CxrNL50k88b0HWzbSL7vDzMjTEfKPcT8fnzotCr7knbuB3gY5z+TdQwsoXCZGuJYY4mfDh8nyMeNl1YQpsmbiVNk+d5Hsnr9Ejq9YIze275QkMrU5QC+X4aOPGElVyFj6EpYQvTh/0ai+l5cuGvB9w8DSV+fPM7fvJN9/v9zAZV7PYNJVlNp8yErJZswGVOiptaCjY+xHQ3DFKIlJS3fKWdyRVJrZteCzwNPH9LYe1VS56Q4K79KoUq6s69ZGDgVVV9Vv/qxsuLXMSVZwrkS4t47Ci4CdAs+aAZ8LPwBoa/c0i2sTGg74HPO6uc5tB46OKRjD6tBRiSQ2shIpXNbavQTm7FG3l3iL6SvXjdq7FY+bSxnLxVMHJO4oF6DDO+XE3q0GfDvWrZCv1n4qFnyr50/D8xggI5nI8nHjWjKkXhVm6lU2c/XUFGYfAjoLvQ+ZwTdA71PwPJre3mmd6f5AFc4CfjqH72Ner3P6TOdGUCV5tCC9N84VKxtq6/H+FuArj+LzFjkHZbb9CQ5vcsJbcO2P+3lfZwquPbFJf4wv/PdzSoMUfBrjy2fiRT5qL5/pF+kpZMPo3lBXd/THg6QT6sx0bpBxdRQfSo/BnxZ8etSJKja5oYmMam/9RhozKKATLWMDUXgjO7WRUZ1acTK1IkvbWSYAvPG9yWCSxBhOMqN/q8bS/X0dIVWFWr336LetKO1xhwd3bC/TmZrx5eTxsm/uTDk0fzZZ2xlkbycR01P3dhhdGX1lHUthNrARaxvrAPdOHUtB8hSJI7lx80vWQ1KPmMUe3MITJxgkgDJDlak60wVC97/aJmcoLD4KUHegID8fyQDKjz+U2bS2TezdV4Z17Ca93m8qA1pQY9eyjXzclqGUPXrJVgaWXiE7nM6OjRzeNw+wPYk766g+wPfiIsrPBd83uLvPzpyRApYTJbGVbee8ubKGgupB3XsalVeLjXL1KlMsyzKkMYM+luuXLrNlLTsENI3zhRQeys4LOwWePq/mLN/hIubG6bTExO/KekfAR99YFtleZhMVNm7nJCzCy31sTM9CTkdAlTJTphI2W7riQC+s+NJpMVPTxIY1W6BsgadHHS8VaYkGfMnsxH2YTKsfKyKTTO3edbkD+G7Hn5Xrqvhc8KniO7V/m+wnq7tz/UrAtwxXd4F8uXQOS8QZSDp6kIxhReTQZnWYwVdNhjaoilU25sBMIai3q8gQnlczio/aPwXfbPbv6mKisQw40EnNI2l/ey3w2eRG9A9wOAHx9wC+wMGpUUb4BCU3Srn9nix2uRWfqwz99YaRFw0y0YDvsVbX62IXKuI1vveIQHFuJlfdB/fkGLGvEZSPdGvT0gEfMFLFV5NC4uqAr5qqPde06FjjeVqXV4NsbRNe261RXRnarpWM7dxOJnXvLFN6dDI2lekXE7t3kWHt2wCVekxG1hFSlaRpBb7uvTek0XskPhgw0Jh+4PZklAfQKzyS1rMVQwYBp0kkCKbLHpId2yaOkK3jh7IVjZa0jz+QTai+r5iau3fqGLo0phrFd4ssbdK2Lc5eXODzXfx1+eH6Dfn26jUgeI6Ewy45tnC+7KbgeQMJlRWDB8hssslT2ZHRl1WQbarUluaVakiTytWkKfP82jBgYAZ7d4fRfTG2XXtZNvgjOUZR9G0WiecAweI4trCh+lTxfQP4vr1CouMS8b5ztLCdYCQ9qu8wS8rXoPgs+GqyH/h9HZDK/t2F02bK/Vu3Dfi0nEWnsqgba1Wd92iBp0cte1Hoaf9q6cU+zrKf2KDzKz5nNFQ4YeGouTD8VAF63duwugtDzxn3bswHPgvBcEID4NFmFmEhCIZVnoWfH3zpKL5U1F5SKoNFKViOBb6zuLpnj+6R0we2y+EdG2TPpjWyA3d3M4mw9Z/Oly8WzZSFYyg0Z2/u0Ka1ZTju63DANlzHyWPDDACrGBgqFEfymgm4xVN0Zh/jq8a1aiATWtWTidh4agHHsW9jbOMa5XR13QJdv7qxaiaoLcsLPu9InuBl3M6eXjvzz87t887/e52srlV85QGfN/kQFN+LAJan1tD7O2u5jf5e/pa5kKr0NZaX+ntpNb4WpVLGkq8xGgpGswFeTgZZNoaRZgO+rSs+k1HUz/Vu04oJIjWlLtCrg9qrjatbk7q9GkCvBiseazCDTzstqv+GtjISGe8z/r0H0BvRpQ3qqAM1eN3kk749ZE6/njKrTzcZ16mtDGr6Pm1mtaQzSZOeDEDoxeubVXzLwK8xx/cB6/v0A3duwkLmIYNlx7w5Mo5OjVldOtI+NppeW9xPwKcq7wsm5X4B+DaPGmQUn7q6x4Hj+WULqN37XNIoWyk4fsoosT/cviu/v3VHvo+/gTq7CPh2o/YYQDBlCu1ouNm0uk1AZU6iu6Iro6Oav1dDmlasKY2BX733Kkt7FpPvpOB51cQpsmnKdJnUoSMnfVuyypPl3lfbmbx8zKg+6+oa8KH4viXO9/QkRc2M+7rw5eeyaspkGUCNYlNG+tfk79iY6dZ9u3aR/ew4yUxOkmxGzivQtJxFoWbKWjzqzsJOn1PTJIgBH21ewYDzrmLU2xZs0Y7Bis47SCAXL0EtW2fk6bh3LTx2LTwJWfdlOOaN0YVdXNt1kVwKfGlMA1dL1wuxcX/DplOU1cy4Kb2N2ktNZz8uik8t2bi6N+XBvbDisxndcyQ3zrngO7Jzo+zd8rnsXIfqW7PMuLsblnwiy8Z/LJN6tKTfu5aMZK/GGHZsjGmiR8dGNq6KsXOjSXUZS73fUIA4unktGduyjowxOzlqovSqmteOb1qDhUOAL9rom1Lur37oPW6x3xWMAIF9XdS6Pd/sPlv35+nasJ0QsXpdQwo0tP5Sy14ct9HW8jlrMZ3WHr/FctVL/X6emF6Qa+yvdfR+r1jfx5Y52OB3nu4mpeE7LZXxPRQwpz1g3d6t67KBuJomHvq1bcEHniLmqu+SfdQx729JLWJ6NRV6LAaqRbdFHdRe3V//kzQlc9tDBwR0aS2T+3aRWQN6sKGqp8yjAfyTvii9zq1k4Pu15QN6a3vUqc5AAa6kHVrx+nbSpjoLgpiw0qwy7Wlkf1uw46M7S4KmDRwox1asYNl3f06mRszRa09b2TTZS+mKqrwvAZ/aFhbD7CDGd2jWRDm1YIZc4iRO3LyB3lm2pJ06L9/G35bf374vP9xMAHx3AOE1srqH5diCxSi+GfTkTpTpZJcnMH9wZt8PZSBLv1sAvhYVakhz4Ncc9de+XmMg3UI20M97ioVEh+ny0E1t01Frm4gJxn++nq1s+4n3sYbyyiUU31X5HsX3Le71qzhKYHB3b2/bKkvHjJW+dKE0Y7p1HRY0dWAL3IAePeQcKyqzyOgq+PKBmQJNzcDPLW/RY5CCUwXmrGAs3TVRet6ddw9t7NsR5SlumUqufh+gp5YD+NS8PbSh2XihJd5haGWx88Jbs+e0m/nBp3sx0iSVljWneyOczHBcYP0aZ8aesUxc3QzOXeCXSowvOfkW4LtOJ9JVuXv7ounYuEHx8tXzx+Ry3GFc3oNyhszuURIce3F3d21aKTvWfyYbVyyQTctmyYopw1kEj7fSCjXXsrZMwiaqtWBjWnMUHJAbzURmtXGAb0KrujIeGwf4RjdjEVEToAf4xjatbl6vBvgim6CDZn5ZVWTA58nU2g+3TXyEYOF1JwOTGb5l5AGvL487HXJFPXt/w+Czy88VhsF1gGXBzevqBpWleJMboaGiFJ+WB6jeDK+dpqHw05WSefmPJNWAj4Zu4nvXTh2TL8meju7ZlYb65tIRRfZ+NRSfgd5viUux5McFnw4OqEsyoym1eT3J2mo8byoqb/bAHrLg4z50KvSSeQO7y/Qe7WRKFyDXmj7bpvWkf+O60qcBcbzWxEK6s16R79G6KhOUifE1R+21BHw9mwEZ9n7swFYPHsxy5ja4DQ1kYY/OBnAKu/VD+8k67KuxH8selkAfnTNFzhOruc4VPGX7VjMJ+SnTkRV4Cr7f3bwXAl8OvbRxn66Q4/Tybhg7GjeFlZPdu8s0BpSO6tSLuX51pCXw02OXWo2kOzP0hrbqKOfo072xbSdZ5sWyienNG0ZTWjMKpQlE77GLVzPHLy6cl+9wqX8gZvfDReDHGPnHx4/JA3YVfzZuvHzYqTMta/XkfaZDt6zL36NbN7lMfWAOo6iyMzXz6eyUMP8fd1FPuHZO4eaoNbtrNhr4IuvrtMbOU2dnQeYpNs7V6SgBMTzv6KjygM8ZE4Vi00SEm5AIx+m0Vo8l4a5lZHshphB0wZeuis8ZUmATHqr+Qu1p2qmRSWLDBZ+F38Okm2R1b8j9B9TwJVCedQf43TxPD/RpuUasTwGo9Xxxx/fK0X1fyaFdG2TnplWyY8MK2b6GoQWfjJFJPVvKmFa1WDBUR6a0riuT2zg2ifvjAOJoYKY2BhiqjQWMo5vVlJGqCJtUwQWuyvOqCGvwHOCzO1yDYlxeV80LARvcD3J1g5Ii0Sa2mCGj/pibrxC4LIg4MA4vPH8d8NnfOUjJevuW/X+HaGUskZnayILrIGXtfcyuADQfLP2QZdMUnkK/I25u/Onjsp6Av2Zd+zMIoFNjPqDVK7DNjP0WzL/THRe1AF8d7H1UXidigINaNiUu0knmDOwjS4b0lxWoseVkx5YSg1s6mMcG9ZI5fTrJtO7tZGLXdjKuS1vif4AMG9etvYwAmIOB7EfYh/TlDmrTTsb27CVLqXtbO3qUrGQx9ypj/VjY3MOATsG3ke+jym878b49U0YT35siF+i9vEGmzoDvSBTwMT6+kOnJCV/tkBOLl8h6wKcTXeb2+QCXvL9M6NabCbztpVcd3PLq9aQ39hH7Mb4cO5UFQquwlXIcaJ5YtoLhBSuY3Lye2sDDuNUkOlhC9JIEx/fX4uWP8fHyh6vs4sXdLWakfypdHOtnzpK+bdpIexYftWDXb7sGLLLp3UdO7GYfL6/P4cOu45cM+AIWcod3y4Y3j/0U8EUmLn46+MKDQKOBLwy9zByFoJOpdbK1GN0YqvTMkAJtXfN0cWgcUGHnNQVfBpaJOaoPVzeJVjVX9d2jTzfhDgC8eZEBHOfI8p6jNfOMXKRv9+xJMr0MLThxaIcc2/+VHPxqraxhYMFYXN1hrRlgC+TGALuxbepheDMtasowQDccdTesBTFAjtaGogQ/xq0d2qy6DMOGN68hI4Cjfk1UVzdWTC3UueFCKyhz6QVaTPCpgvTBz9vbWKar+1cCX5DiCyxjcUMCfle3LPCp8tb6Lgu+RzrJlhhfOjs3VPF9PnuGqa8bSIFx5yb1KbRlJFUIfKg84nwNUX5tiP2N796JHto+TEhhSxgTUtaNG868uqHAZIh8PoqpKazpWzH4A/l0UG9ZOKCnLKB8ZQFTbxcNGUBL2gBZOORDWTKMPabDPzadDavGjZVV4yfK2kmTZBM1bztp9do1eQLxu8mym3KXLaM+ZnP9AAM9hd9WSll2ThxuwHdk9mTie3Pl+uplkkq3RBGLf7yK7/e3HMX3Ele3+PQF9mock7jPltMFMkY2TxjHz60lLWNojRsjq8eMk5XDR8nakfrcFNripssRhpXG07ObsHOfpB85IRlYFu+Ry/EJy4a+uXKN978uv2Nfxu9v3pR/vnFT/gQAv2NB+5NTJyQN8G2bv4AJIK1ZPvS+tKJzozMdG2PYyXGB+sAblL+kcwHKdcera+zODz9vKUl4ybaTbFAAet3d8ii+CDX3Myk+4+6GXN3IGF9WLp0WAE8tOxfXHvc3RxMgWqun6k5HUWmfrmtZ2pqmHRo6c88kQZyhBI5pj66Czzmm0aqWmnYXd/c24FPVd10ekN19QE3fvbvXAKBOacEFZgqzjqi6euEk7u8xCpv3U+O3V+IA4Pols2RM7zaMEKsvw9vUlxFqresZwI1s14Cx9A1kaBvHhrS2Vp/batwHkkNQiWoft6rDBbS2Az6v2xWrgNe6uv5xUrHAF6rz8xU5++EZDSJ+N9oP5F9a8VmlG/Q3KpX4MKOCSoPcHxMMgqBZ/8cEZo3x5TGLL+8RE20BX8KNq3KGYtvZ9MZO6tfbgK9L0wZMEaloXF2j+Bj7XvfdN6UdyYlxxNwWD+4va8cMkS/GDZMNE+idpdRkI/G2TfQ9bqLWbhOPbxw3VD4f8aGsAoJrANcqio+NjR4qazh+QffF+kljZdPUibKbjo3d8+Zh82UPM/R2Twd+E8fLV2NGArzBuLe6Ga2/bOT9FHrbjNobJQdnjpfjFKCqqxvPSPH0ndtZ/HPcgO/7GwnyO6DnjfE9OXNRcumnvcYmtP1MdNlGwfIWRsR/wRSVtaNHyybAu2vWLDm8cKGcW72a1jX2cWgd374DQO+Y6eDIZ51kIbWBz3FnvyGm9wOg+wP7Mv6I/en2HfnLzVvyz2SSf3f5ojyPOy2ZZJj3LF5KeUxr6UrLWluWIHWhkHlc3wFyaucuuUUyJDHhjolvaZZWwVc6YRHOuP7c4MthHp5d56hH715am9ktj6sbC3wKuxyP5VLEbC0HCGovrh1AoL242ahAa7Y1TdvTrNnhBFq8nErxckoqmV0SHDp89D7dGw8eEPNjjWTifWDI8vD7CTeI/TGb79p5ib8ch/vL8IJzJzBGVpH42IPLO7pvBxmJ6hvboxWjxFrJpF4sqerdXqZ80IHbeCOsnpzCMIPp9PXqcSKFy5P7srlvUE+ZOrBLyCYP6EwrZocw+GyMypn3VdpN88az7Jj1oJFRQUmRqFBzYeit9YtWVxjN5f0p4Csr6RBdpTlx0ZiZZquG3aRItPcys9TMdjWt/yJwDvjycXXzAV9qUqJcIQh/kH0bU3ApJ/fvI4M6tJGuTRpIkxqVqDcjucGY99rv0oJGomMoZSbLR6HsGBKwiXaxzZNH0U42TnYTf9s5A1ChwLZjO8m07p42jkzsSCYaj6DXlq4I7HMKllUhfsnXb5igoBkrW6dMZMjnNNk+Yzqz9abL9qmTZQtdFBtHDgF0KL1hH8kGNt1rRlcVn4JvB4DdS4/lsblTmL83Q84p+GhXS9u5LaT4vr1ONlfjfMDvd0Dwa4YKPGM7mu7BfQhwzq9eKbtm0hYH/NahOnUAgiY8DpBRPrF0scSR5b7MsIP7O+nZBXwZxA4fUcBczH7dZxrDQ9X9cB3oUY7yJ8bG/5mduH++c1f+hSzyX4DhH6/Ry4v7m8++3BOr1kj/Js0p52kinevUl54cxzKuaie7Oe4SE7x/+ybN9QnEx5xx62H4ObV6kckKjfOFuyd+quIrC3wKv78O+Cz8IsGnAFT4ZQaAL5UZfCl28Ci1fAq+xId6vIP6U2M2X2ICEASKQDDhznXc3osoPwB4KU5uA8LrF0/KeYqct64mw0uiY9OymbJ1KVO4F8+Q7Us/kd0rKX9ieOl2JrrsWr1Y9q/7TA6sXy6HN67yHD+VvZ8v4fkFsm3FXNny6SdeVze8fLhM8Pmmsng3t4cyrTHGM/m7Qv4xwGeHQTp7Sm1SKFCBen53BbOFXniOmvse7krJYt21AfQKtVcT6BUo+LKzJJnlNsfYBbt+yQLUHvVsfXtSxNuatYisRKxRmdo63FuA14A2tPYNaslMRkRtorZuF1nW3Yzv3vPJJNnHcS/HPcBPbd+sSbIfO6DG2Kg9MwAbdXibaE3biNu6QQcOTCBDy3HzRBQfpm7n+jGjSTjwGLG3rYBvO4pwO5NYHBsmW4nxaZxPY3u7UJgH+V6a2Di5YCaKby6Kb5kkf7WVUfBHjOLTZeDfXddylgfA6T61fLdMZvcpAwby6eh4uGc3YPuctrWF/Iyc5JS4aJnL4fnzAN8SObtyBdNatGd3C0uH9jCW6hC1eywUomWtBPi9unxNvrt2A7V3R/58N0H+mb/ln+8CPkpo/vX2bVzeeKa3XGIhERlGVOPQ1u2lX5MW1AsS02xJvLPXB7L10+Vy/9o1eYBavMtQ2FTiXLpMx4FdeIl2bPA5IAxPTPEODwhObpTeeWFfV1rxlQd8/nKWLH85i7q2HsvleWs5nukrjtoLBp8dTGAVoFF7gE8VnylnAXyO3aGuT2v7EgBg2BSC9+4Bv7vxcu9OvCTcJhFy8wp96hclgRjgrUvHJT6OxVKn98s1LP70Abl+hjUCPHbzLCEJkiPXTx+UeDLE8RRG623nMb3N15zcIxePbJfTezbK4a2rw+DzzukvK6EQ1M7mLegta91irJiedS3LWw6ir9fZgHY+oJPBdczuAC4rqxv0+5ZWaOEpuA7AnMEFQcrP+/vp3+Kxuzi8kK+ze3Tt8FEdOlpcXCTFjxkPXsgEDjK6BXm4Tmm4ufHXSOl/KrvWrJAZxOGmdOsg40huDGn2vvSiBKVdLVqrKGtpTj3fh3R0LMf13DmH3lkywAdpJTs8nxiY2rzp9MtaYz4et0/w/CnsJK1h2ilxkEEAB0zf7QxgOR1ATmVq8hSGDEyhHW2S7AaOu5mmvIfb+7AD2H69PW287NfxU1NHYSN5fCzTkyfIEcB6jFa1Uws+kYvLFsotpqqkMpElD0CVxNFKxrio7wHfHwDfH+8kAkDgd41duZeuU36CEqONLeuIblHbLleZ0Xfm00/lKLG4M59+JmeZ2nwBV/fS2s/lLt0eibS6pTHkQIuWi0hkPOHrX10GbPEouzsJ8pf7D+RfHjyQf72fKP+awFFByKrI31HX95zukQe798qMnr1J8vSQobi8wxlOMG3AQNm+aqWk3L0tycRZ7z2kHk3dXWrzvOsUjfrTOJ5mdHWgp45xV8WnpSWUmejtSPBFFiM70KQUJYblaqwwok7P6bc1Pbc+xRdY0qJ1fcZUsbpfR41fjmu5HGNZjo6ZN2OnXKOGL9ua6/Z6wafqLwQ+nbzM3lwFnoVecrKWuNzH/cWS7nF8wFTm+7S03aXkBVVI/C8R9/c+ALx/55rcu3VR7t04x+chTu5ePYMSPCO3yAjfvHJKbl4+KTcuHpebl04ARwyFqJC8ceGYsevnjsi1uENy5RTgO7ZTzh76Sk7t2xSZ3LCjcqK5cd7Ho9XFBbmq0WoCzXt4XEJvrNAPnlhw8sff/NnVaF0ZP97VjRxqEPT+9u+jOzoUfIVYPlNY8p9R/KrxPEpX7PDIJwq+ogJ5DPgKgV4B+x0yWW5zZPdu3Nz1cnzrOpner5tMJfM6sW1zijIbU39XV7o3rM2wgWrSiW6LwS3IcOIW7maQgU4zOYLSOrZwJiUdM+UU8DttjZjbKew0FqduKBMwLq5YLBfYZ3oeM8cVSxgayuBQau/OMFXl+KLZwHGGAehhBg7otJWDKEmjGrGDM8bJweljsFEAbyy7NCZgE+U4iu/U/Jly6dNFcm/dF5LOQIH8/YcoIznN1JRr8nuSGn8CeH+++zBk3169QQaWlZB0cmgfb97R4wwU2CcJW7cQ+/ucQaRryNh+LglbNksyI6wyD+yXDBIUudTk5VOU/JiOkOJz5+TrayQ0bt2VP91LlH9JfCj/iv3bgyT5N+D3b8Dvn2/dYlAps/vOXZIH23fLkgFkvYcMYyFSJ7KGbWXJiBFyZu9OyU6j9Qp1ch/TjWEaY7MxN6v0FG75HsvTgmS3nk4fj7a/1j7u/3r/ez0CfJF1erbX1hkRH56tpwNFgbD2eSsobU0fP7MTG9TiZlrcsEcey6VTKMIooFfYGcO9L2WoQFWC1vwxPy/4UlgspKBzVJ4mORR6+pgqQWv8jZPZIc1+mfuovkS2ryXedwCYlMBtBhvcY37fXTLAd2h3U7vNWCsdZKoz/a5fAn56vHyC2xgw1AJpHWsff+GoXDsH+M7sk0unCKEc384YrK3+rG64pq88oIkGjliJiqBkhT9zG6S2/DAuO0taNpyi/fw/5b1L/ZzA3YKvAODl67giNTK4po8T9/Yx0FPwFRXkGfDlZWbInatXTOfAsZ1bZQ9TTcZ2bSUT2jWRqW2byeRWtOMwJHRQ66ZkIxvLoGaNZRKdBttmM7oJ9XYYO7GQce8L2TqGnQZaCrmz2BkFINDT43nmnV1ZsRA3lFHwDBCI/3yl3Phipdykcv7mOtY0fv4Z9XdLAeB8FgLpJrTZbECbZewkUD3G+xwGbkc+GS+HZ45hRwa1c3MUeJOwydhUOTlvplz5bIkkMnwgA5cyb99BEhyn5OV5avlQeH+kju+Pt3F3UX1/uPOAZMcdlN9Nk5hQ+BURtyuk7CTn8CGmt+yRJGJ6yWpAL3X3Lvp+WTR+9AgJjZNSfDYOtXdWSi5clO9ukMxIUOgly789TJL/SEqW//YwVf4jMUn+HRj+Bbf3T9oux5DSFFzllR9/TIhgliyhQHs89YmLhw2Rm3HH5QnJhdQUlEkq5RkAwiYYvBnbIHAZUAGsnwq+fFWQLsgszCJ2YjBOKq8w04UfLXJmjLzCz4GlQi4EPYW2p9g5j+fVgiAYgl0Q/PzgU/XnUX46mUUTHCbGB/gs/BzolQZfCv3oyag+dXc18aHQe8h4+sR78RzJADO49D7wS6DP944CkDKY2zfOmzKYm9cIVaAAb6AE1a4DQ8dOkSjBLh0jWQL8zh/CmLx9dp9cPrPHgi/stpUHMOWBYkgRxhjMWZZLHaTk/I/53c5IaEX+XrHq7Lw/y88JPn1fr6tr3V2TzHDnrz0udNSegi8/lzhOagqV7Ee4Mh2Rk3u2y0rczGFtG6P2msgcau6mtW0pM7rSntW9o4yi7m5Yy+YUJHdH7bGchw6Po9gpwHcaN1btDI3eZxcwIcW1OI7nFs0ASHPZfbHI1NjdZEDorXVr5A52dwNB/Q0r5TY9k7e/BIrMR7uCKrz4GdnUJXPZhTGXnbezjLt85BPAN4vRU7PGyTEAeALgnaB27wT9uSeZ2XeKYQZXly+Vh0xWzsQlzfWA71sSGt9dYUqyifXdc+0uyY47FBvHU+Kiw0OB2SlidyQh8hknlXPwIOOsgJ2qvEMHMTapkZkt4jXFcWRzKT95gQv7/U2SGurWPkyRf09Okf+WnCr/gxHy/z2J+6i+v9xFbZL8+J5YYDpzAdcOH467v4Bk0DSZTW/wkhFD5fyhPVJEWUdqCh9g1iPaflir+mziwgs+7bU2/dbARyFkbmOxVF8sxafgtHswwpvPwrP07PRkhV8+U1qc10fC70eDD+ipEiyl/MoCnzt63iY3LPzCELRKT8Gomd+HHOntxe1NJNurGV8DvoR4A7/EBOBH7M+4vWR/bfnLnZsMPLgergW8iRJUEBoYXo1zTN3hKyhCAHjj4mFc4iPG3Dq+1wFfOK5llVostzTI9Q1KCMSq1wtyJUsnDEp3oITjlt4tVeGN9H8NxWdKWXBzH+tiITfGV2z6csMb1QpJZhQS29NMbl5OFtMrrslpPsxnDh+WEzu/YhlODxnW5n2ZhC3t3UkW9+oiyz78QGb27ozSo+i4dXOZ07M7H9y5uLeoPebYnQFMqvKM0ls4Xc6xvMVrF+iBvLp8PvV1S+Tm558yQIDJyAq99QwK3bBG7m1czREAMi3jBtMy4nnd1ZWL5DLq7wJ1eWd43xNzpwK8iXIM8J34ZIKxk9TtnULpndL4HuA7DfhusGcjiVHzmQwhyGeE1JMTZ5iTd43JyDdwea/LK+xbAKjZ3d+T6f0D4PsdiYlvUGPPSVY8ZeRUMWB7DPyMoQDzuSgUHD0qhXRf6NADVYUlKL4XlJ98TULCUXzE9lB8/6HQY7TU/0zLiADfn8nu/kAs8BHu9BcjR1EMPUYusQBp1bBhsnn2TDl7YJck43ZlAD3tVNBSldKKz4npWffUgs8oNeBXqANli2PDLzb4FKCq4HR4qLU0bjum4MsvynLNAZ8DP/fr3NigjRGqElQFmY/p6DM1q/y86q+U+xvhDvO34IIQMkCYSxggR1WfzfDqzg0SHGmptK5FGAXN3E9V4GFpQC89jZig7twFfA8102vAh4tLb28Sx4f3HNO434O7tL4R+7tH8iPhFiPssTs3VAk6EFTT+7fiLzh27RxuMa4xavDO1VNyC3dYzdeyFtvVDasrp5TDuq1lxeOCEhVWWQZ1TQRllaPF7bwbp/w/R+nFyjYpEXaDy5fYiO42O9+zNFij1eqZjDDZ3MdkcnV5eIEmNDSTq7V7qL1UYntxx48b6B3CpTvMNOLpg/uh+N6X8S3ry/I+nWXNR31o4O8js+i6GEfL2QTc3oV0dRxlTNRJoHcWO4c7eh74qZ1D/Z3nsQuL55qjtcufLpDr7MG4seYzuYWLe3c9wNvwuQHevfWr2IBG1vRzXF7c3XgWPV/FLb78GbszDPimy0nAd3w2bu0nE4GeYyd1zDzQO824qjgGlV4kI33n89WSTExOwff48HHiaszGuxQfAp/ux1DwfX/1tvzheoL86eZdtqTdMfsyXgC+Z6fPMkPPgZ6qP6MAAV0hvbQKv3zgV8hzFnzfULCs4PujC77/lpIm/3d6BpaJu5tcSvEVMMZq3egx8hlteNc2bCA5xKRnfuYkSisSURoZ6QwqIDkQrqNz3EfH3Q0Gn6ou7ZlV8Hn32QYv846MEXpjfCEFp+6uuq/GnJ23NraXz0w+x4LBF/46JwaYjxVQkO2YA0G/2/s64HuUiwJV8AE9BV8Wii8z/aGxDGKkfksHfNac5/S1yUZZJ2l5C65uMvBzjCywgaFT8vIAAKrdA4Ja/nL3djyjrq7SAseA0yADggaIuMV3SI5Y87Ws/Qjw+erUgtRcNJDZDK63LzcosVK24gt2aZ2sa2kl6H8sFmjL4/ZGAjbo+zngDEFaExtufM/s0AV8eWQLcylhuUgPaRwjk66iXq7jtp3es4Mavp5Up9enybqWLCLWt3nMIFlOYeb0js1o0K4rE5s3lMU9u1A+QgyPRMR5JtdeYDfpRdxZtQuM9rmoOy/0ceJ6amfn4+pqR8XyxRIP/G6uXS4JKL57qvgUesT57gLDG5Sh3AB68SsWyVWSHZc/nSeXFHwkOhRyJ0hyqB1lt8Zx1N8JXN+TDCZV6F1YjKKk3i6R5UFpZF/V1X1KYuMVJSsWfNbdVZf3uyskHK6pC0oJCvana7fkG6a2PNdMLWArZtZeySnGzAMqvV0E8Az4cIHVFX7KGCodL//ddRIbuLr/TCzv35PS5H8Cvf+VkWkU339ozO/eAzfGB2xJsjxm2Oh6wLcc8J1ZvlziWH15meEFSfGXAN91ycxIdrKqntFPCj3blxvs6uaaQQEWfFb1/WjwuQrOUXLhZUEKvILHgOyxutVcQF1X24Gnozr9VsBzhWSjrVnlFwRAb/wvfBvlqUvHraH+8oCfF3wKPwtAP/gUiAo+fdwAUhU14EtH/SWTPU9yoZdCrV8K0NPHzOOm5k8hSCyQJMj9hFt0f1BjCQDDELwGCB1TKN7lmIDdRyE+uH0lZIAvsjQjVozPfsDta6INEgipuYCWNuP6uZvhywJfkCtdOsbnBU3k4uWgmJ7XRY4W8ysP7LyveR3w6SACVXwmvqfQM4qPGBD1YckPH8hpPsy3riHfr14GfGdN8fIkJqsMo91mFHsDpjJvbPvEobJCK9KJ+41pwsSKZg1kEYMCDlBucgZ1d0H3Wyye5UAPN/cCiYiLKL+LPKd2CfBdBpBXeN01VF888LuxCneXspk7n68CeHokvgcMDfiYjXaNLO9V3FwF30W+7hRqzwEeOzWmjJX9FEsf1hFUZHlPUkd4jgTL1WWL5Tbvmczeiqwd7MbYtVeeAb6XZ5mPh+L7ntq93wE6te+Bnm5F++4S29GA0fcsCvoWZfg1bWfPUXxPVdFxQdBxUnr7CeBTe4w6LkL5PWGgwHNq8r4mLvgDY67+SL3ev9x7KP9BQuP/yciS/yczR/5naqb8+4NkSlruAz6U5XW+J9/rCeDbyISWtbi4xxdTHE2pzOUd2ySJrpkHZBW1NcuUrLiFyQ7wAI1Z1E1cVofH6uRsjgo6496i+H4u8DkA85oDM6vyHOBFgq80AJ2v1/cq8EDPgV9Y/RkF6Et4lIafH3xkljUJwsCCbOb2WcvKVPVHcTNubxZwU9PbVgk60NPneA3gy8DlTSXJkUJ9Xxpur1o691UJpuEWpyRRGkPZi9pDCsrVEt0SGC2DsSA0MLyLIsTuYfcBYyLHh6h3ax7wqSpRKGnXho5V143xzv2wWZfPec3Tl7pmLzyC3Q8lC7byKD7vDgwvEL0FwF4oh8ETBl80AAUlLmIVIZcGnwPU6EAMFzcHK0xVezph2V02Q3zPq/jycXNz6IO8Tib3Hh+0dDKIGqe4fvaEHNy0lunDHUhgMGmlQTWZ0qSO7KIPdg2jpaa1prUK8I1vUk8WMFR0D1OLT6miWzob8OHeEtczhlt6AYV3kUTHJcB3RaGH+ruq4GMXhsLvhqo+IGeMLoubGvvjeB21d53Y3jUm4l5lMORl1N4F3vsUam8/nR97KV7eSy/wfoqWj9ANchIYnp49ne8zT26w0+Lhus8ldfNmyWUNZB5b1J5pRvfMBQO+38dTx6e1fIDv97i5vwN831+Il29oXXt1Ehf36Gl5imv89MhxeQ7cnqPsngO7Z8CvBNX3lIzvE4qdn9Cq9vQk8T3tzUVNanzwn28noOwS5b+T3Ph/M3JQfDny35MzKWehpIVs71/u3gN8t02M7zGFz1tGjqDtbihjsRbI6VWAj1KipNs35BYjwbIp6ch/rC6rDhHV6SyO6XYzfcw851oR4+TV8pnAnM0wWb1d6G5Ii6b68nitvr78Zl1jJ3niGAADwuH74dt+17mA71VIh1DYSqu/yLifZn41A6wusRqK02v8nnm5lMiwczeXHbw59PaqZYeM7g5XAZqjUXiOKfSMac8vis8AjjIXNb2tlp5KDzDTitKYjZhCKEhNRYJOL1JT+Fl7cI+OEOw+U43UHqhRi/mQo5bGOHZLfmUUiFFgCrrymd0rGl6vFz1mFkt1WSD5lZ0Bnzv0M6wQY8EnsqvCupRBBcYRLqenAyOWyrPQcmDpj/dFgre0EqQF0Li5Dvic2j2njEXd3ByUXjbQS6WOKR6Vl8pVMDX9nty8dc5Uqe//chng6yRDWjaU4fVrymS6NvbQd/slim8W02XHN2IeWaNaMpckh3ZknAF62iJ2DjidQ+md0+QGewvOYxcB4CVAeAU1qHaVBMc1Xq/guwn4blHDp3YThXdL4afrIMn6xhvozZMrdGBcApinFXq0um0b+ZHsYvDBYWbxHado+STfP47i6AsULV8jtneL4uvk9V9IKns2cik9KdiP4lOAEbf7lvidE8+7T+8sbu1V2stIcvxAV8c3p8/Jcx04wJLx5C/XS/6uXfLk4D4eOygvTlj4nZZntLc9ZcdGCdB7xjLx56cVfFfk93SF/AtlMv9BfeD/QPE54MuW/5aULv+KCvzXu4nyzxQ2K/h+T1a3gITL5qEsSmJn8OG5c+UEQxLO45Yn3b8nV9hyp/8jW+Oq/z87jsqOlTf/S0wvZhq7LdYLG/ezAIETz1VAhtdDlt6UFh51FW1ic+TjYfg6EHaSJ9ZUgVrlaVztEBwdGBZy3hVp+ZRrkW6vE/fzgk/DMKZ/HHM6iyITIwrFRyTmckjMqWUzWchr2uersT8b/8tABWYAOq+lA79UYn2a5bWm2V59LBXw6Zi2FIZFaL2fWlJyIgXRD+j+AHwUmD9kipFaIrWAD+7hCtOiaC0Rt/ghMEzymAHf42cO+IL2hAbBsPTrygr+R2ZSY8Ew2nNhNztW9tZpBYud8Cj7NZHwilwL6Fd+3vuln3O+lwM+531COxh0FSAnVBZXykyGEdh/VpoLvlu3z8tNqs63L58n45id9xGxvGENqgO+erKHibTrB7Pztn0jGfd+VSbK1pL5PdvK3pnj5BQwO8s0Cy1XiZs/VeJYynxWBwVQwnIB+KkpAC8T91P4GfCRsLhBDE9Bp0d7W+87sb35Jh6o4DurRcyAbttwRk8BvoMsDo+jqPm8tqZhF40LPU+ufwo8XfClbd6E2tsthfv2ylO6K14Atu+vXJc/U8LyL3dwR6nf+1cyun/W0hb6db9DuX0PxF4dPSX3V6+VB2vWSA67dktYqv7s6GF5SlzvKUrvOeBTe3aK/RqA70UcuzVU8ZEsCYEvMVX+V1qW/PfUDAqYUwLBl7lzj2xgbP220SPl9NKlcpJBqxdQqOkojHhWe2aiaOw55V0F6QefJqsUek+09xoIZqJ+nuiCcCZrmw16AcrPgdXrgs8ZXx9t/aSCL0j52cdeF3xaEK2j0mw7pTcxooDMBXzZegHXiUKcz+acBvpqWUCwLPCZ0VYKPhRgsmZ3PaaPpTGFXMFn4acAtBBMop89CfWnClCtFACBYCILu/wWAp9uhf8x4HN2iVrwBcfYomVkg+r0grpHHJVme4l/Ovisy+nNUkdTfBZY4a+J/P6vAz5VC7ppS5WBxvfydSABlp6WQiaLQk/+iem4Aar4bgO+C0d3yaJxHzMYtK0M1kUr9RV89WX3ODaYjR4g6z5iojLwm8yW+Xnd2zA1ZQyLu4HeEkoxAN0ZhgTEYecM8KbLRaB1AUhdAISXcH3VruAaX8OFvUmcT+3GcsCnR+r21OK5r9C7jFusYDtJ3+9eJrxsZSLLdjaqHWO7msYK9TVXcZuvsFvj6pL5Er+UNrXPlkkCpSzJdG3k0nr25MABecIwgRcotN8Bvn+hcPl/3Cf5cD9Z/uc9yk64/88ovz8Rd/uzdnbQ2pa+YZNcwf28v3qF5NC9kY8L+pi1lCW4p0+PU7d3UqF31qi9F+pCExu04PtvCQ/lfz4ko6uxPVzef+X7/Aturiq+PxMDVMX3u0tXJXnzV6jXEWTDF8hd3PK41WvkIm1smSnJchsXKYMP8OMSHSThTNApoNMmwjyKLwQ+XqcffAVfcTnAF7SIqNyPaZzRNQVp+cGHW85Eaa+Lnadjt8j2PsKlNeZCT8FX2pzX5bwG+IzqIw4YnvaiM/50mGkKE3BQdS789KiWZgw3lyGoaXxOLAC9CjAFBeh3gb0A9ENPkyOmnMWJ5/0484KvvEH+2LEyOwQgclzW3wp83r2ojjoODyiwWWNVdI45bq01dXPU9HEzdsqCz3V1LfweIM9VomfwjzXgY0/BrVvn5ciOdWaZ8tiuLPluCvga1JDJZHD3kNzYMXqgbB3RTz4f1ENWMYpnPuDbOQXFoi4uGV1VemfoqlA7r7DDBb2ouy8oLL5Aucklio8vE/O7QszvKmUu8UtJctBTq3adFrPrn2Ecry6dj4rjPYGkQu8QCm8Pe3MVfDuY7XecbO5VVXgUN+vXXOP18YDvGsu6ry9ZKDeXLZEE9uBmUsdXyNSVJ/TqFh88Kt+jzP4NN/f/fZgp/+sBqgw1pvZ/A8D/cee+/LcbgOnCFSnA5bzKGKprQOk+E1vSeJ889u8+ZuZeCfFChd9T4KfgM0kTvsa6ugZ8uLf/IxkXl6TGv9xLMuD7CwrzT0xp+VM8yRVijQq+y8uWUs7zhdxi1NU5eoCvMiI/k0JyHU6QgWoxy4Y8Vqjb1nSVpG5ViwI+dXVLdCL3U93FiyuM4lPTmKDf7HuUddSLZinDlS50rUDjjp6YY/BtDbMQbmFlppo5Dz3mB1w+BfYh00G5OjrNBeEjjU/juWTj6lrL0pZLXF61LCoVnFifk/TIUbeXZJF2hmjvrx51orMON/UqP1WAel+hmMXXZzAgIl1H32MKwfR0jhaEOrAXSw3FAFGBbvxPjzYRosck3GI1t4CZ7gJdhFyG+eFoXx/OlIYnvMROBpSOk8UCm4VPNIUWXK9XumbPxvdeR/EFf43z3jbmZ2oRNS4J9NT0Kq/ujl791Wxsz+xVddcN2uRGNm7BXYKvKtd1/l4a4EthO9XNm+fk8PYvZfpHvZix11qGkMT4sHYlRr3XlV0ovp1jP5Rtoxj+OawPg0AZHoqrq9neUwspJSGOd0Z7crXcZBaZXhIO53TTGaUmelTwKQQt/C7T23uFbo8rFD+rXWVZ+DVgdpnM7CXuayZY3VmF3AESGruZ9afg2zV6iJxgteRl83rcYQB6joGpZ2YC3Rl8n09wp+fPlZtLFksSKipj3XrJpaylYM9Bk7z4w4XrqLtb8mdc0z+T4f0Lvbv/hsv7H9Tx/Qdxvz+S1S3E5bzB5rSrLDO/BYgfkHVOZyF5Lu1rhXRtlJDVLSHOp66ugu87CqMd8CXIv6Ps/nsinRpA7y/E9v4CCP8ZqP75VgKtcrTLUS6j2eMc1F0WNZNJuNM31q83ii+eIaSq+O7xIUknBmuhV1zC//cpnxVdKu6C0IIowtVF8en/9qk5J/QCqEkPjQPaRIgTF3wdC4Qe55N+X2v2NTHfNwQ9oF2k5lQYRMBP4aYeiXlcwaeLsFQd6m1nSriagi+bNsusR2HLzM2RDNcycwjncAGwAw4UdLqY3O4E0aPe1wJxZ4y94/Ya6HFfM+rZhAyydAgqk7AVgCEIKvxUCeIGa/LDJkBMDBDvSWOAoTigxgJd08fcrK66ktHBZ9bquc8r/Ly3HRiWz9X1urGR7mtZcbnYQP3lwed8/1BW1lV+Vv2pwgsBz4VeEPhsfEjhZ8GnI70TGHSp/zzN7Gow9yEzy25QbHnoq89lSv9uMqZjS7bC15Q+Vd+WQbUqycbhfeXgtBFkUhkBNR63d+wgWf1hd7aaDWbwJ50TqL3TlJuc0ho7wHSa0VNx2Flun5uFAvwEKFFrdwn4XUb5XaTY+BKTWS7SZaF2BeBdA2aXKYi+CBTPAT1NXBxhR66CTxXf5o+ZV8cA0+O0053ja8+SyT01c7IcZo7ffjakHSBedmz8WIljaOmVOXPkLmsc75E0SGMB0KPte6TkINnawyi2Q6fl8X46MLCiA8fkxfE4E+P7g8bqcF0VfLdQY1fmEo/k57pJ7PDe2tWSopniPXuliELvIoaXaoJDXd3v1EVm0MGfgajC719Rd3+5+4AhCKg8dnz8UYuj6Qz5I6Usf+B1WjLzhM6NwkMMM2VQ6vUvvwR8aw340sgePuCC5AWfQq/kGfFwjsUKP10i7v4//eBTJaQXxKe6/Erhh8vrwM9JhEQaSS9c6PJZ5Nd6wecHYCkQusuS8h7rxrhiY86idN3769gj4OY1uz3ObpBztshRgqVlWHQcZWNRwQcA9QJghx6YDYLAzm8KPwM+XWNpV1vqTl8UXw7g9CZNDAR1KrQFIQDMxIzH5IkFlkqCAD5NiigU3RiffrB/PPi8I5oi3djIAuK/F/CVlQDxu+IWrF7wWbdXnzPgCwCetqVZxRdSfZ4TXq+Y+o9IRI5nMZggj5NEm7W1Ul37DPcxUHH6gG4yukNT+ahhdfmg+rsyoPp7uLZd6YVlqTfgU9sO8DaM6M88PPbKMiTgNDG90zogANf0OMA7NX0CAHLsLPfPKQCB1HkgeAEInsXOMYrqPAXQFzBVffGLidWhAi8BvvPEBhWiRylXOUi93j5KWDYP7iubPuor+5jLd5g5frtHDZEvmRk4ly6SySwuX9CiuWwZ0E8OM7/v3HQAy4Ki+DksFV+0TBJXfiEp66jt28I4qQ07UIjzZfvwsXJm9kJJWs9ejr0oQi10JrlRtHu/3Gc81OU5QBk1eYnpMzdwnx+uW8fQg+3G7S2i5KXkBIkO3N1vUXC/J374RxSkwu+fAZ1ReExq+b32BOPe/oENb3+g5OX3lLJ8ffYS7jKdIAxByNy1g57ldRK35gu5CvhSHz6URI27smXNKj4/+BR+FjY2o6sXPb2dixpywMeINEzh95hwhz5nzflaLW8qnzk/h7rZXlNgOjD0/iy2OygSfgo3BZ2uy3yCB6LmLEG3KzOdzXFeU0has+szC4BfAd0r+QZ82Xml4ZfpqkDNiueSILKmZT5ZAFBNb9v7majBDNxf3fFh93wo4HIBZy5dTWr+zLFCMAsAZmXgTmOZ6bjErhtsXWFvNthmhX8S+HS5sqMGw3E5f0bUWwLiB1+41Sus+GLVwQUD1qsGy87YllaHserzbMdF+HtEuslOvC+k+DSe53Fxva6uBsZ1MIE5YTmpTFCZk+UBSY30VN3kRS1UTi5BWjJbuFd32D+wfv5k5vB1lpEkMPo3ZOdtjXeA3zuyqE875txNkX2TqaGbNIzhnx8zDXkA4BvMch8UHuAzXRXaRwvsTjIz7yQz805NHS+nuX1GIRgC4CTANznkBmsM0LjBOk5K44AcFXynec0xwHeYGN9hpjvvIKu7kX7hL9jPu2EgS8T7dJdlndsa8M1i89qi1i1lVZdOsqV/PznIiKcT4ybIOXbfXmQV5PV5JE4WMvllEcuBJs2WNT1YWNTtA9kwYKicmbWAEpgtUrT3kDxDFT7ZB4CA3JV5xBlxoeNmTgPItMGtXCmpxONyFH579ksx5S/PSXJ8re4uavF7jfUBtj/g9v6ehMn3qLvvAOJ3OqfvMgkQBhn8cOmKvKQ4Wt3lJ4y1erRvj9zZuEnOr98ol1hUlAT47uuKz4wMQKWAKzZqL6z4OD8AXzGPP+b/qseSp2z301pYHs9DET1FUDzFKyrRx6ieeMLzXjOqka9Vt7ks0+8feo1+35C77YDPQs+ed3rUi68+HlaXmphR0FFED/QKnzzlvORzbOwp9xWE+lzY8rmdb5ShKsRI8Cn8cvk9cziXFX7mCPCs6f1HOnGIo5re1lhgFhDTWKAebWzQxAWJCappbFAth9fkIgj8po+HLIvXYbl6zCSbDAzTCRtlAMR0QJhKrDaFsIXXfqUB97B68YPDuR/k4sV63D9pOFhhBRcel6fUJSimGO1njBVrLA3i0qAr3+8S/HX2Zyo0V2cnEF7ElbOIgHJRQSGwyyTwqq07WvCpAwpYK8n4pCQSHXev0EY1f4JM799OhrZvyFj0iqxUfFN61HxDZrB34PD8KbKb4Z87gd+2CUNlA2PfNzMB+TDgO0kGV2fhHdMpyGRdj+oYeOy4x05w+xSdFmfYixFHDd7ZWYCJ159nyMAFNb5ej5eJFV7EbT6HejzFkNFjk3FhcXePAL8tH30g6xig8AXQW03L3Cq6R1ZRSL2mR1f5nKEJG/v2kfW9esnmPn1l7+AhcmockJ2MqpyG+pu9SO4sXikPVn6Jolsvd7HrS9cA3M/k3pr1xAEPyYujZ6jfOyrZxAWvL1kkp3Gb1S7MmY3L+6kk4ZamM4E5myXlRYcOU9h8kuLoOPlaOzgYT/Ud46l+B9x+YOHQt9Trfc2cP836fsfwgx8uKxyZwKzQYwGSgk/d3USGpV7evFUuHTpCeUSS3OP/c+/BfQc4gOYZ1Q9Pn1O4j6trrRhYPHHtGWBUKwEkOcS3Xrx4YUAZHCIibKTCQWtpXe/Aewy6iAa9ztSGuhb0WXYuuDYO6Cg7BVzhE4XdM58p/EpcKDJHEjA6qtAxVYN2v7Dj8ir4NLsbNi3TsuY8rrFAdYsZ1R8ARwvJLP5emdnAMBv3GMtBCKjl5jLYNVePjmVj+lpr2dzWv7VaNl+v75EBBB3LBILpJEIUgKkhC4HP+wfzq5roUAmD0u8GBn9NcO+sV4W9HviCQV0aVrG+b1B5THnf15vh9fTiei4Wdtiogq9Al1BrgDifgHFeHsqO4sxkCjszKQDN5uTAUviw6cj5G+dPypdzxsjkPi3YpdGAPRCVpEON30qX6r+V8Z2aykESGDsB0Q6mHm+bNJyWq49kE4rvgA4LoE7vMMeDtJMdVqPM5QigUwAe0V232PGpo+XEVAd+p9nLcQaL47XnAZwCT4/nFYQcz3H/LO+nr9OvOYHqOzZptOwjubF7BDs22LuxZfAA2TSon2zGtg0eKLuGfCwHifPtow3s8MjRcnoc7zFhusRNUvARq5vHKHpgl7N5J5nbg1Kwm2krWPF+lBsdG9+eYh1k3CX5mtjdE6Yrp21YB3xnygl2gJyfPUtuLCXRsQbVt2kD7XDbGXDK4nAg9pzWtZcMMFX4fcNAUoXf1+cvySsU4NdA75sLl3GHgR6Lxb9jsfhjRuEr8B4fOYRiPCHZfK/LW7+SeLpCkhIT5R6u7l1UuULPurlW8XnBp6BT4CnoDOxc8L18+TIEvqiVEwFegkJPwyc2YWZiyK5H4QdiWcIlEqzqeaBejcJT8D5H3HiM+w4MVQmGoagwdICoLm8k/B6ZEphIU+CFEyAe8AE/ryrU2waGqhJdoOUAuhxEQG4uoAxZGHxZKEAv+Py3NbGSjiJUy1AQKgBR7Qo/a68NvnBJh1uU7CnOjQa/0q6wP/bndXVLj40KKn/xwi1aTK6sWJ43k2zVX2yFFwREr3KNfN7+PbTmy8aI8gvIigG+XK5k9xPu0eJDrRS383LIomEKvodUnV88fkDWzBhJ8TI7IOjT7Vi3grSp/qa0r/qmdK3xrqxDcX1FYmEbsNqOC7oBtbeB1Y57dbMZ4Duk4OP2IWBlwXcEhajgO6KqTeHH4iEF2UkFIHYaCKrqiwAf9+NQg2f4PhZ8xylgVvAdGE+rmrarjR0hu1k+pADcxmrKXcM+lkPE9o6xHvLCrJlybTbxwlnU+E2fKxdRe1eI6SV++rlkfskOjm37pATYvTpOHd5RVNppFn7HXSbjS5KCXbvfa1EyxcqPWfx9Z/mngBqAzppBDHKhuZ8CELO2b8NN3WuUm8JPi5sN/FB9Cr9XDDp4ifvrwI8CaRTfdxcVgBcB5kHAd1BKKIp+gWJ8hNK7vG273OH5+/fpC2Wh+EPcpEKUulfleW+XoNoUes9Rggo9PT5FEaoCUfA9ffFcSjDb8eQHoL8KIAh6oYoBF5L2NaZAOmRRLtgRitIHPqBX/PxFyAwIQ/Dzq8FnoTigV/U98pS3BNf7qdrLD1keccE8PgeO6W0t5g+7yDmPAOUjXu+aA7/XB5/JLLvgy8S78sLPxPiiKTwLgaCgfkiZvQb4bDmKvyzFe7+8Y6L87xE8oDTyRCgfIMuv9kr/HpHxxhD4NKanQWkNKLtqL5d/SCIfrDz+oerihsFHQJ0m65MsU142cbCM7tpc+lK83KF2RWlTjb25Vd6Spu/8F/moVSPZQILiK8pVviJet45M63rAt2cGLu0C5uSh0g7jwnrBdxjwHaLW7zDgC8NvFApulJwCggo/VX2q7qwp9E4B0JOMl1dTd/kY4DuC6juEy7uf9ZUH2Mq2D/jtHcN2Nba8HRw7kvcCUOzfjZ8/X24tXCJ3FzEEYS6jrT6hL3juEkldtUGyv/xKindqLO+UfHOK2NwZgHeexMRFYnOAz4EfoNJ1kYcZPvrVFpTeYgA8hczzXLlNL3Dy+i8lk0nVuXv30np2kFjfUQPAp8dP0CFy2ig/Bd8LYn/PgegLRs2/BHg65PQl+zay6R/WrO7TYww9YEVl5t4Dcols8T1m9SUS41O3KZ0PTS4KvYhYl1/tKQCfutDzg08/rK9evZLnr4CfusiYBaAXfhFVAarqvEqPGGFJhKny00SJEztUs331BoDEEMMgdG/zWDExZjX9WpPIfBpWe17w6W0LP+/Rqj91k/N9qk9r/ApimLnYE9qJZXn5uMx5APCRDuwAhnlsHHTNAaDC0DF1jY3q85iqRfM4FxtbSuMFX5ar+tLTHbc3Anyx3NWy3N2yvjbY/Ywc12T6c93VlrF6ZyP7bYPHTnm/n1+lBtcdxgae/+IQfv9oQxLc2KhNaGh8j9heIa5uAf/gLKS3ulJ+8OnkCZ0Bt2/LGllIkfKozs2kT7P60p7dGq2rV5JWld+VJu+9KfXf+CcZR1xtI8H+1YBm1fAhspoF4ruB1FFa1Y7Nncxk5IlySBMSuLpqB4HewckjjB2aNIIkxQhidSPkKHYCBajgO2PifpShMFH5LBOV9XgSO0473DFc68O87hADCRR6WtpyYOIoA74DbFvbjx3gZznClraT7P+4wj7ee8s/k7tLlsndhQq+JWR26Qzh+GDZWsldv12Kth+Q4j1H5eXxc/K7s4DuXLwBn4Wfgu974nYv6NN9Sr9u5uYNxBxJdOD23vp0iSTpLg+AmENLnIKvCNdV3ddiF36v+NqXLB/SUhe150Dw6fmLZjx9PtncWxs2M8J+n6SxojJTM7kovhsAMxH3NpUPiY0XKfjC7i5ur8LJBdQz4KPQ85oqPv2Qfv311/Li61fyzIVfkOqz4LOqzskEW7ChFt2EiveocUZrtuNKgaZurIkbeqs0uG+SMK67HoKe6+b6wVf8DPhZ99enABV8NuOrqi9Pz2c14OY3Pdcd0/Oe2GIMK8jHfX5EGY2BHErQA75cA0XXJXaTKN7yGb3tjRNGA5+qPqv8DPi8gVF/oNT/fFAssCzoRYtBhAHkNP/75/LFHhxQ2j2OBrQwtEq3m4VVaPCgA38Sp/TvEuzqhv4mmjwymdww+Ao5STJS0wiePwxQfPflzvXzsvXzhTKXer1RnVpI76YKvhq4ulWkaYV3pP7bv5Xab/5a6r/1hvRs9L5M6NFLxnfuKrM+6ClbyN4eIat7XKcjE587SO2dF3wHXPAdZMLLQYYdHKL97Ah2HJidRPWp23sa1Xga2Fk7AQCPAb5D03BviSfuZ2+uDimw4DtI7d7BCQCR3bxHKW05xYrL84DpOt0WD+h7ffDZCrm/ZIXcW8SoqwXLsE8lYfEqAz5VfE/2UL937Cxu7RVT1OwHn6P4DhrVV3Jgn+ngODtrulF8Cr40WtmyGYKQzwh5hV8hiQ4FYAl9wc90XBW9wQq9l7TAPUfxPSfRUUzSI4ex9jd37ZZz1ARepSD6welTks6EHN1ul0I9mP0wKfzU/QqBz63btKAqC3wvA8DnBaAXfM+4+Ft7qhOQXMAFwc8+ZtVjtJK0YsDndc3LBJ/H9fUqQI3x+eN7FnxhyFnYhY9FFEkXFSEEXAsCYCzwPcqnttCTHPGXznjBZ1QfFoKfdpGg9lTxqVn4lQJfEOi8YPwx4PPG+PzlJP4JKsGwi5WAKLt316/WIgHph2HpTHaQqx8UC/S/LpzYiARfAe5u4j3G7rALwiq+fI3xkdxIo2D2NjV8qxZMZg5fRxnStpF0p1ujTe3q7NKtJu+/9y7Q+61U/+2vpeZvfyt13nhL6vzmLan367ekXZWqsmoMMGMiiy7zPqYtZii+Q+riYl7FZ8Gn8Dus4JuI6gN+Gvc7NR1T+KH8FH7HMYXe3omUz/B67dXdN17Bx3sS6zvEDt7Dk3B/JwG96ZNxlymOJvN6lR0giStWSvKKNfLw01WSuGSl3FusEFyFrZZHgO/pLrKx+0/K18T4fgB8f8TV/ROjqdT+qO6uurqsmnxGAuIJ013UcrdtIb63zMT41NVVxecH32NcXo33aaZXe3l1gIF2drzg/V4AvhJm9j2+yS5fyh1KtLOAntBUXXdIH6e2OZlWKz5AuXzg1I3S4Lsmp0yCIwr4bEbXxvis4nuJ6vMrPu+EIwWfVXlh8KHoiAuWB3ylGwrCTQampdSTgTZdJ9bNRc2puiul+ALAp9ldp+A5MrGRp10gIWUXBD0t3frrg8/WEJrOEc0Ue+CntwPBF/gBdstefjz4oicBzBVPW77UzfX0uoZ6Xk1nSORswHAcI2gyTGTA1++me5Vm0LQVL5yjQc/24XqPmj3TuilTO6V/L6P2ME1u+BTfAxIb2UwFVvDlE+MrAHyPGJaZzmidW6zFWzZ1hIzu1lIGt24o3RvVkZaskGwG+Oq/955Uf+MNqfLGb6Xqb9+Qqr95U6r9+m2p8dv3pP6b78qCjwfIAYWeGnE+jfEdmIaLS/bXgM91d/cDsANqLAA/MG6oHEEBaqnKcVzZk0DOqD7sFPA7OoNBo7jDu8YNkZ1j2EZGPHE3SY0DkyhvYbfuMRIOx6dO5D1QmxPYq8vuioOjUYHssTg9cQqlK4yoIr73AOglLlstCQuXy70FKyR1+TrJ27BLincckldH4uQPcVflLxdvyb8wjPQPJDj+dO4a5oDv6cH9UsRy9cLdbGrTIaFfrJWElctNVtfE+HB181GDBbyumB0cWp7ylMGlzxlTb6a3aHwP8L2ipOXZ1evymM6N/Dt3pIDezzy3iPYhgzDvU0OZSgdAjqk301IMJwupsSNt2XIyu5HmV3ya4FBXNw/3WGN8Dvhe4dG8JB6nw0CI9QGXsDmxOlV4z5hx6Rjvoe/D6xR+sRTfjwafm9gwbq3r0gYdFXqq9pw6PqeQ+RFhG7V8oFZowFaWlaH4CiiYxr114nuRru6PUXzWFdb2uR8FPq/ra2v+glxbvyqMVs4SpJR0+Y5eRUOxDRvjcI8O9CJrobyyPrZLHG4388f99GcsjztdCpwB5Qe2viqyIt8tLDUFy058T02zuLcInufjPjmKj8wu2V2t50thGsiNM4dl9tDeMrozHRttAF/jWtKiRiVpXLWy1KtQUWq8+bZUBnqVf/OGVETtVcYq/eYdqYH6+6hVY9lDnO/InAmMop9AggMQ2fieCz51d8PgGwL4hoTAd4wyl+PTSHig+k4CvmP6tajFXUByO5ljtR2AcjdJjf2Abz+w20XZymbGOq3v11fW9/1A1n+A9f5AtvQbIHsGD6OAGcU4ktjjaPbtjqVfeALF0ZPnyOUpDDSYuURuzMMFXrJGMtfvkO+OnpN/ZyDpX85fk78Avj/TWfEDy4YUfAV0VhTu3mFGVCWyoFzhl7F1k2Ts2CrZ+wDiQRIchxlgcAz3+QSu7qmj7OsgcUGcT1dVPiPW95KWthK6NvLYsJatFx9toKfuLJOi2ocALwG1l04XjXWncrT2jKyjuk4a09L42RNfzE2TGzaraxMcel//5+Y+0Hv26mvA9wroUd7ynGRHhIWVnVF5CjwDPed1ZU1N+tHgs6UsMaDnZHjDtX1OLZ/T6hZqecOFLYhh+cT21Oxr7P08hR3mva/xPAd0fnPqAG2htP5/7P/IWzBtXV0Fn4Getsy59X1a42eVX5mKzw++8twvr2sYcoHdIHFZ4CsVwzDFn7Z+LiCbFRplFVmEHQmyyK+L7DyJ7NENZXFjgC+oYbyQ/kcv+LSE5e6t2wZ6j/in6GY17dPVgHomS1UuHPhKZgzsDPgaA7760q1RdWlCu1r9Su9KrfcqSLU335GKv31TKgC+d7H3fvMbefe370qV374lnWpXlt0KrHmTDPiOEp/T1Y+HUXEhlxfwHUDhqanLq6rPJDq0zMUDPgXgoSlka3FxdwDHrxg6up0Slp0kNXbh5m4lg7uOmr2l3bvIok4dZEnHjvJp506yvEtXWd21u6ztTldHz76y+YOB8lXfQbJzIHV/H5FUGczPN4xs8Uja5SYwDn/aAjk+jq1t2LU5y+jn3Swv9h+XP5Hl/TO1fL8DfBrb06xu3s5tks2QgqQv1kgqbm4O0MtlL0neARSfC72Sk0cM8J6dPibPztDHyy6OEjK4mth4xQDUJ/E35RHLiHLoksnR2XFAT8GWROlKIrE9/cDYD5YW6GbzgdMPUgh82onhgV8s8KnyU/Ap9EIG/CzUSnA1vYkK53YYevq6siYnFaJAo1lRGa5uLKXnLW2xqs8WMnvBF+t2/v+Pvb+O87JO+/7x/d73teuuiaKEoAICFmAHoqiAIN3dXWKLCoikSElKt3SIdDPDMN3DkCp2rrp2x/F7vt7nec6c85kAV3evva7f/cfx+Mx8poiZ57yOeh0AMRJ8AmAYdsHLeiwIeh4gBUQffmyKBP8/bluEAelgMDoAY6D4BEKVKdRhDwacBcAiwVco5ORJJqcRZ6udOzVemOo71TxduMYRwC9cRwkUXyT4tC4XXpkrbAbvn22+hMd58oyuRLivuNWgkENGeEXIOfOiFMLF3yg6uhupLwl6B6NZyQF6WrCWp9g+LkxNeHKQdbv3Fge+hjdUtNsrX2xXlaGpUfJCu7T4hVYGxReAr/jZ51rxs862C84630qceY5df/GFNh6FNgezgtl9ffCpOeE3KGaRtrp0F9C57i4h6Ck02BwG3wIOhL/A+wp8zzEgPaY1O8GKVo3tSdbVet98vfW4vpr1vul663vTDdbvxhts4M0324O3VrdHq9cAgHfaUzXutqfuvMeG3aktjno2ojZ2WrUa2qR7SbEbUhtsRue5JU2Y1l1dzHSPzA4y5Lzx4acsZfJ0y6LbegBlt2v4UAaZh7thZoFPL8cCwoSpmJzOZGd31nQsqnBoFvAAXybQy1xEqstIS8ZS1B5pbjZra6kovkQcmONR2Nr/1MqUA5/Wm5j0D35oDuJC4u2j8oOmHy5eVtc0rPgix1kCxSfgqcupx8z/bvABvzzNDaB9OsArCHzBVkewwnY6jwHowqqwMPAJcmH4BaowmPlzqs///9D/iafIw3OC3v9VOARGAVEADDY88oDvdNTcqd6naLVX8AZFUeATCAO/wALBpyn00CziP/tyQTW7PM/5Tso5NciIvdww+MKuGwWBbx9zRBs3oDpQfg58pFZarpb9/EsrFttjKK8u99zAKMvVVqfaZXR0S9mVFxe3igLfBaS2xYAcaa3UXvGzzrULAN75Z51nJc4+h47vOTakLRscqL1ZUnvELBSfHh38uIEr+GmeL4hgm8ODHpsZam6QIi/i/efyqPreOLz3HqtX09owWtOG40Ztq15h7apiggr4et1yo/W/7RZ7oMbt9jgrak/cUwsDg8bs8ja20fUbs8/b0It767PixpZH3SaoP5Rk43Y2GfU3rVVnm962m01t3cXGN8HduXErG30fA9FN2Q5p3R5Dg5Fufm8V1lSq623HnWXHsCG2bxS29KS+STgzp8xm3IX0NnMBHWKglwX0Di2eT1ODri5pbqa2N1at9ep7NDYSOSoexy+gBGp52h9VSrSX/wdBTz8oUhIHNWiu5ob/XCzg09phZJc0PMcXjLQUDT7UX2Gp7j+h+JJQoIUpvmTN+bkaYW6k8HqeoeVT1PiCTQ5P9eVNe8PrbAW97DY+klmPi4hw2lsYEIM02Hu7UmLGZ6T8EBIyR1Dol5E6y8FAtN5Hv7CCt+sxlo/R/2Pwf3mQEhPgky22Ir9yy3nuNFTdqeb8wmYFSThVBJEs14pQTS/saRfU/X47+Egt5X+WE94+cqHh70mGV4LyvVzI+lCk2ivQDw2bn7DiE/i2bWFrw6k9BSpD+4SYKa5eNMceADLd7xb41NFlfq9cCauM4qtQqriVLU5j43zSXBocF54jpXcW4PubnX/mmVb8b3+1i8/8v9ar7h32fL8ONl0proJRFMUsBdBzQeqrTQ430Ezkqr0Q+HCAmcv7TiW9fbz2HXbHBWfaTcX+aneWLGaNcWDpdH1V6wH0BpHqPn5vLRtOnW8CZxpHNGyE+/NAW9L/fiytBtnCAQ/Y/H6DbGonvAIxKHhxICMtjw8HYGNYh+O2x2NP29ZhY23r02PZLOlrzzVva4PvqmMDbqxu3a+6xvpWvdYG3XC9Pd+yGQYFA92qmsAXPRZz0ymTLHnmtDzQOwT0soGe4tCShaS4gI+NjazVa1F76yxRHd3du2kqcTuCBoSW54PhV6cM/HC7pX5dSamUfqi0weGNteSOiPxm8Plu53k6u6HNDq8BotqeF6dKdQW+wiJFIzGheqFXM9TnDHVzNbdXRJ0v/z5v/o2Owt4nWWtxWn/TXnBKCIIySAjBMLJGmC891rqnAgBG2mTFB4aqvmdgzg6x9ogjwBj8n+YBX9go06WxEcvPwajLqVRVZMoZdIKD+tkfCr6QO0zu18X2JyM3kuSAWyT4PJugwDa8oJ3IPGtEERZUBam9PEaQIfAl8Z9zgHa6VtPiUHwK/QAexOV3H+BbPHOK9WX5vxODy01uIs2txNBy+RJ21SUlrULJ4nYxM3ylLwB6jLScD/iKnXWmFXPgI/52Bunu/7Wmt1SzCUBrmhobCqW3NCnU5AjAN5thZLe766+xCXyKeTwvtacxlsWkylJ845o3sAG3Xm83n3OGVeXz33DuGXZXyQus9sUluOt7tT123732UO177JHatWwMTiwT27W3VczubRw63DYNfYZj5SNs7ZDhtuaJYbZp1LO2fcwE2z1xmkVPnWXrho6ynWMmUad7wWKnzLJN1PeWDXrERjVuYa3LVbJmZS6xe88515oyxjOmfl1ncCrVp7T3AE2OVJoeGXRwM+ZL6aHyFgp4C1wcBnqHlixiVQ21xwhL+houqpHmxtPRTWaYNQklILMIpaS5a1T+ClUwN+aDTz8wUhX64XMuKSH4RYJPXV01N/TLLqjxBc0Nr87nnXn4V4MvWc7qrllyyDKyaLD4EYZqAMGiOruRUPstaXIKQE3V2IwAKCcYH34OhISDYhiIwDAMwUQAqbcHJh/O8doPbZAonKUWv5AcGGW5xevBSp0gmaC3hRSj/h/zKr5w7S5CAQY1rlNBr6Bh5cLAJ7WXfMgbY4mcjQrUnuaaClN8ualv4IgcNCrygi85owi1JyD6HmmnAp8DYkR9L8dzL2T9k0Azw7P2lmutt84TKD6BL5bi6u5tOyweR5YEBz51drGlwkZn8vAnrTNX1VrfWNnuu/Yyu5Ud3etQfFeWLWHlS1zgwFfy/HMd+C4495wI8P3VLjrzv+yWy0raiC4t7HlS1uk0OgS9Gbw8QyrPV3y54OM5H3pKdbWeFgwuC3za2hjfspE9ce9d1ppB6pqlaaBccLZVP/9sq3H+OVbn4ous5ZWVrEHZMtaiQgXrfM011vO66234fQ1tXk8aF/c/ZC89NdxWPDwYddnLFgK1jU+Ptq3jJrM1Mc5WPzXCtjwzznaOnsiNj+G2EeOCx1F7zcqUs7vOPM8alShtHcpfbg/efBNpb0sU3wDPgp46nzq86ZgLZM2bC/CA3SI8/BZ7cRjgKbI50H6Y3dzDpLnpKL7kNXTT8ehLPXDQUtkoSAZ8+r/J3R0Ndkg912G3R+pDMFB8+uGTW0vgxpxGHS+yq6uUVw0tZ1wQ6ur+J4AvLaQm/53gE/wC4AXQy3lO8PNVYD7wCZAh2/8AfGEfwWAXPgzGnLcLjhGqsMhUN3/6mt+JuCAQ5msy+Ee0g/qYgJeiw+J+RK7shEdbBL40/yZIoZPpEScfBbq8ARi1w8iuYsGRawsUmeLm2gDpG93zUvPWf3I/V/BvoEZPvKzlBT5flusfPFE2VH4k88Om2t4uBpgTAF8ig7KJTJcnYq+dHr3TRmMw0PWuW63V9VfavdeUs5vY0a16aUmrjLoqz9bGxWxrlAB6F5LqXsAAc7Gzz6K+d6an+IgLzvyrq/M9SjNiEqntdKf2cE6mQzudWT5nWMBzAfik+mbztrmAcS5gXKBLbb7iEwDn8bLu5o5u1pC7HtWt8/XXcMT8CmtZuYK1rlzR2ioqERUrWterrrZ+QK9/NaLK9fbITbfb1GZtbXX/R2xW++42uRmfqxUegV24+ctzLw581NY/OpSVub42ql4L6nvtqAM2sdaXVLRe1W60h2iMPF2vgU1syaB0+3ZuP1fQU5p78Lln6fROs2xBj1m9AHjB45GlizEoIF580VlSHaG2J/AlovgOcHM3mXmxFGbPUtwalUYnPKUXqLoc9eC/zXu7Ul3Zi+n/Pkh1+f4MgS9wZxH4klEaDnxujs8bZ/lXgE91vMJCqvKPVnw5ri6h9FjKrrCQ4gurPik/AS8IpwR9BahHpcCCn0uFgaH3/t7PnVN+BUSeeyihtzs16EcAPz364EORcAwlsiaWv6tZsDdfgs4mhiIxIq3UYG+glpy9jr+PGz4iHpiShjc5XO0vO3d/t6D9WC99Lnxg2anNHFgF0Ip89MBXmO2Pt+AdfEzu3mPOf0bo7+vd1ND8nvcP7lIjFcT5YUklUvhhUF1vJ+CLx44qkbQ3nlmyeDYH4rettcfaN7Sed1e3ltdVs1pXVbYby5W1KmVLW6XSAh8jK9T3ShYDeoCvGLN85zHKch7gOw/onUuNr9jfzrRSZ/2FrY/b7TkaGdMwFlBMAXpTGGRW6qvZvheAn7fKhlsL4JvTE/D1ItXtjWNLb3Zt+wA9urqzpRrp/I5r08RGo/yGN65nj9aqaf1vvcl6YzY66NZb7OHqdHFvr2GP0cl98vaadG/r2qjazPAxujKvHSMrgG1um+42oxmNlZbc/2CGbwUjLIrlPagBdulPJ7cHmyMD2cHlvGOPAbaYmuDSAQ9xwe0R2/b0cOqArLlxaU0HyncMH2bR457Fsn4a0FM9byFNDD+tXYYf34u4sixf6h4PL8eWaiWKj9peCr588XR1D+7eY4lATCtUWp8S8IJRCfeLKuKHRcBTp1HFdv0w6odTP7TBD3RR4NP/+6HDRwoFXx6zgoj0N/y2U93DKejt7mSsMzLIOx7zR9b4lPYG6Wzw75H/UV3l/D83eX+mPBBG1gKDf+vfAr5wWuz+L4M02E93pdyxpfKgdyrwhZVdpHnpKcEXNA/8BoE7GC6o+UfDw/c3Tg2+f2JFzYGvqH/4oqAnKIbBlxea7j9Ufy+3dSKfM283N+c/SmmRXD34rZXOD0yqpt6B3U6sp+LpIkrpxXN3I27PNtu9crYNbHqH9a1dw5pWq2J342SsjY2rypS0y0td5MBX+oK84Dv37LPt3LM86J3917/auX+lyXHmGXZLxTI2AgU3kRreVBSfA5+2N0h9VfObzts0mDwT6Al8gl4YfHN7MWsHDKUG1QB5nnm/SayqTWAlbiSze09S03u05p02+O67bOjd99hwBpZH1tLMnoDXwua37WzLUXarunHEqNsAe7FjX1vZZYCt6c41tp4cKic29sW4YAArbA9jRvr4KILB5CE0OYaQCpMO7yIVjho/EbPRZwHdWItipCWaut5utjUOcBwolQ2NbKW4IfAdXrbEjgK9YytQeoLfclxY2MvNXM3hcAAYv26dxVNqiEd5q4DujU/kprNB8yKcOul9gxELBz7SMtWmThd8YcWnNDPSocW7VOjdtY40MfhngBf+mILAl8+N5bS6uoU3NNTACCu4yJfd2JnzAMwfqpV6P5sh8AWdYNX3/F8ypwJfUdb9kWnuvx98MlcMKT6BTxDMC778fnzB+xS6ZaHbpf4pR3e53l8b00aIoJTyB4EvsP7O/U3lmVPKajxYNZKNuBSeN9SqdIc/Az8o6am8nsIPi37rkOpu38gcHwOzyeyJCnwHd2625VNG2IDGt1vve26zxlWuttsramPjYoaXSzvwlbuoeA74zleai+Jz4EPtnfPXMxz4zgZ85wG+suefYYNa17eRqLXJpLOTqfkJfNP9et9UBpOna6RFzY0eDC7j/RfAb24vqb8AfEH3tzVbGq3Z08X1uTVDzC2b24j76tlwtjSG1wZ6taXy6tpYhpWfb9DcFrfvxnYG+7pAbw3Kbm0PzlUCu80C3f1sXTw0zPY+htPyqCn26hyaDzOWWuzYGXZg7FSaFqye0fhIx5A0g/u5iTinJLOjm8zYiiJ6wjiOE03lbbPt6GLqeIHaU2oL7I4uX+bAd2zFMge+LMCXxv3ceCzn4zduJM1Vh9bbGgjAJ8WnHwj9HwcpVQA/FcdjcNRRCJZKv05H8SmFVokjPMDsNRY8wBXkyvyHg4/vw/wD0Xn3c0+1snaqru4pwVcI9JyTzB8BvlPcKwkaGzmX4jzFF4yzaPxD3c8gvBuygTtJQatrwduV2kZGnvpgaFxEVj4CWNh3Lxd8ed8WdmOOPGIU9hwT3Nx4QUTjITd1LSzF9X7bFF7XC2p/uT8MXlE7N+3VHQXtWWZhO5SlXUz99sLWO5MRgcx0unc50MO6KAXQ6weO+xqb1661GNyXU+jmxjK/F7Vpvc0c+oD1r3+bdbn9em5sVLQbBL2yJe0KFF8FUt3LSlxkpUh1LwqlugWBT+qvON3X+26uak+i1CYAvonc5nge2E3mcZrUHyCcSmiYeVYPhpd7sKvbs6UDoFJdpbkOfoBSdlRzsKt6AeeWmZgSyJBgervWmI9yWLxRA2bu6tvoOvVstA++ifWa2OzmdIaZy1vaoact69jbXuzU11Z05n4vAFzfm1u7AHD7A0PswLDnLOW5mZYwbobFPTvdYp9jNOUFTAu4hZGtQ+FYR2XOmYNtFdZV7N6m0cxIwHQ0ZRad3Hnz7Ahmo0edygNySnGJXPBhYrqcHV3Al8Lw8kGluljJJzPCIm+4vMOxuR3bAHiB3XwS/5963xhZJpHyBunuqRSfdnW1MfAfD74CRllOBbvw2//V4FONL9zcCNf4wg2MwlRfweALzegVNHwcjLAEx7BzNjZCpgWn6vQGnc8AMAU5soTv1AqKUoOFKbzI5okUnVsh8u25I+8WeMddwtPrkWlv/psHbuc25w5CweDznDoAGsDTMnqwnJ7BN9KhTF4HfE7ppbF0zmMAvkS6uJvWrLZYjqAkcRQlBmOC/S+ttecGdbN+9apbu9uq2F2Vy9lVdHIrXVLCLqexUa50SSsL+EoywFy8WDEr5sc5KL6zUXye2vMU39l/+5sVO+P/WjU+/pG2zWwsbs26yzG+Y1NWzdizlcsK0Jum1TVtbnRr4cDnwS8XfA5+pMYacZlPzAWCs4HfLOA3A/BNZUf3+ZakwE25s1ufmx9166P47rPn7qUhAfxmNsHwoCWW9WxjLGzNDF9brqQBv1XdBjr193I/vPoGof4eH8nN3YmWOGGWHZJZAa4sx1kvO7II92Q5KbvAUp4mRuZc3cfwnFeyMC+Q0ajA52p6PB6mxnfkRS/VleI7AhDTcVNOIGLZlkmle54kM1gffN68mHczNvjByb2h6/2CS5blOvVAl+7KUJOPUbobCb5wZ1cvC3xyaAnAl+bv6v67FZ83vKzbH144q6lC/PZ+C/CC9/1Xg89rfOQedP9DwBee1yvKfCDPjJ9O2f0O8OXaVHkKL/LmRlADLMpyPvxnzQGfW83JPeQdgFZutQJj4HLh3UQNwy8v+IK5vGC2L6jx5U91dVYyg+J1tjOcdDbj2s3km+vwocOWDfwEvnRqfBlElhoc/NAlUmPatn69RWNEGstNh934v0WtX21PciO3DxfU2nFOsmYlH3zAq1xpHFlKlbCLqfFdSI3vQuB3/vnnO/idxQDzWTQ0zvrr33LiHF6+gNS31F//bE2Zv3u6HecgucfxXPsm9hwX2SYCP4FvCt56U+Wv17kpq2tN84BPak8xTw4tcmqRaYFCmx04MM9u39peaA8A29L8wIVlSnPUZJPmNqkhGxdsZ0yq19imNWhhs9jEmNOUQejmHEFq1dWWtOd+byeOllPre6kvt3YfpEOLOUHieE5KvrDITixcjvEoZyIFtJxY7FLaI4yrHFq0gHk9tjEW4dGXE6ylMb+Xzhxf+gKtqtHlBYCq8WUvW2bJ3NaIo7ObwG5uGjOV7sIdyjt3bMIbjHVBM8odhfKVvfe94s2ahZfq9bFh8On/vSDwCX6eO8vh0FDyvy/VTXFOMnnBF5naRsIu2M7w7mzkvb1REBj/O8CXb6SliHS3QMVXFPgClZej9lzH0os/AnyBJdQfBz512vKCz43GuM5WrrXPaYPvFIpPakDgU5orxZct8AFURTa/VQ9J8QG7dOp8GYy4ZHCVPk1HWLBC2rFhnUWj9GI5X7gTdbJt6UIb1LSW9bizKnd0q9kdlcqj+EpaxTJ0c1F8ZdTYYIi3OOMsxUl3Bb5zqfOdycbGmSi8vOA7w84/47+s9N/+bFcz9/dAE3ZkMRgYjbPKWG7vTgB+Un3PKzo2wWOvCRZTHAdy8FO6q0ZHBPg06gL4FqL6FnGich6uLLPbo/6woJrZljlBDgrNaEE0B4QovRmsnc1sTP2QEZW5zZgHFPTa4cqC4ltDJ1ep7o4Hh1r0sHGWOp5ZvOnAauYiOzpvKTb03N7AVOA4+7XHdTCIlbPjzOMdW0LHVvN5mA5kEQH4BD1FGtBLp8ubCRwP8b6a4csQ9KjzxXNbN4luepK/dubGUvzNgfDoUcHg87YOfiv43JkBIvvIUctVe//eGt8fBT5vA6PwKKq5oTpeUVFoc8NvJBWk+H47+NTMyo0/FWUy8IeBLxhn8QeAc9PaghQfaanf9S1c8fm3BdS0cBH8VtO8kDdj590XEJg877Sci1hO6YXVnl4u+Lxfnhk+6jzqzup2qmp4QaRTV8yiUJ2taX0+r85DpqAcsvktewilkI66SEdlZCTFWlpCjKXGkWod4NrT5g22fzOecPi/7Vu7wpaOH2396t5mPe64xlrdfI1Vp7FxBU2NCsCv3MUlPfAVv4A0V1sbgI9QmnsW4AtDTy+f/Zc/W7G//JddKPiR8t7NzN0jbF8MZYd3RJsG9my7hrit4KtHTCH9nQoIZ3QigN/s7s0d+NTRVWiOzxmSOtWni2zs8OrwENfO5ndk99eH3yzgN5t1tTmteGzNjjBWVLNb8PYWcmHxoLeUOt/qng/gxPyU7XzsGYsa+qzFjpqE/Tx7toAvc+ZCOzIXpcdh8OM4Jb+i27grOD4EvAQ+xVEaGEeXAUeU3GGgqHOSWVKBvhLMQhVmOjBSH1y0xJKxooqmm5u8Z59Lcd24Cs2KwsDn3hZSfN73iqf4wmtUgmbQ4NA4S6Ti0+tqbmic5fDRYzlrYqdqbuQbYdHUgG/Jdiqn5dxuroxIvUjN2dHNTXVPpfjchTU3W0dtjZdPpegC6EWOseTC0FPNRQaZUYq+njrm2tQQ9Bz41Nn15vdyOu26WBja4DjVMfYE5jXDjjD6f3RX1sI7uZEKMHhbUanuKcdZQuAL1+fyGoLmt5Iv6E6H2/nNV7PLnanyBiW92kzkOcDgAHNug8IbQi3wpqnm+sKhERXm81xovc2PNGB+iAHrw5hHZvLn2rRxA1sYByyT91eko/LSgV56YjTgi7LU2H2WfGC3RW3dYFGb8YXbutFiXlptQzEM7V3rButZo6o1uuYSu4ntiytV3yOk+MoCvotQeBcCvhKovfPPK+Y6umcXAL5zzjjDzjvjz6i+P1sJwHfZmX+x5jdfZw81rWdPNcUzr9m9Nro5ZyBb0YFFBc7oRKoL+GYKfN1ywRekuvLl001dHRta4E5RcoujeycOFLHShvKbyzW1eR14bM99jg5AsSNNDbY0lnXtbUs69SJ6A73etqwbKW5vUlwGl7cyuLyfK2uxz3IrYyKW8jPnWcasBe6s5DF58C0DejQkXqMx8QqK7QR1u+PU8BRHgZ7ORupRl9QO+ymw297gXkYqz6UCvbT5S+wgtvNR2FClcalLTsFaYcpZcwrNWgapbrjOFz7wHcxkht8vp/TBD2ZwXjJsUhBs6xw5dsyNsOSOrHiTDN78qWZj9cgPfWT47kPhUZeC4Be5p5scYUKQGqrvqcZ3KvDlB11RzUGvQRicqVT9UF8vPLRc+HyfN9icqlEWYKdIBnYa/A5H2OrNOR9F+gpovVZZaE5EzGK6lbW8noG54NO6Gh/oNg9Ce7pBcyMAX1ghBnW2Pwp8Ba27FWhcGgKf54vm/wPmTIjnBV+u2sv9zeHB8fTB50AXgM9/FBjTAV8mnd1DGmnRNgfOEGlYUWXyb5jBY1riQQe8tIR9pLl7LSVmF+tS+MBtY4Ng0xrAt972rVrE4HITBperWNfbrrDaFUvYtWUvtMph8DHKUgLoqaN7EWovgN7ZEfW9s6jtBeArBviKO9X3F6tasgS3OarbI41q2bCmjJ8QYwDgcy3uswkt69nzbe+zaR0acoFN6a5GW7xxFjfYTIo7jxQ3AN9CFN9iLrst7YWpaK9utox40Y/lPK7o09fWDGR8ZSDHhRhCXov78jqODK3FoOAlrq1twYZ+55BnuKk73hIncQ93JtsX85bYIUB1Yimg03W1IFg3E/heoTurEACPvZgLviOkwYc1zqLmB6HLaknU/pK4p3Fw7gKL4mOTdu2xVDUzgF4cv4ziiTwT/eEtGx+GYYURDMTm2cYJKUNlAjoo7uq7/l3dQPEp1Q2Dz4NY3hGuJL5vci3WPABq1ENFfDfyoYwlNAITHoNx7xthUvA/CXxOFWozIwd6/ybwBV1aQS+OH9QggjpecDciXNsL6ns5avA3bG6EL6RFKr4ApOExmoJgGFZ8AfjyrsAAoNAupQc+L73N27E7TfCF1V4Ifjng43NnaayF90vj7WnU85TepnJoOQlb8+SD/ODFkgIf3An4tltq9DaL20Gqu36ZRXFYaOeSWTawWR3rRprb/uYKVuvyUoAPRxYffGpulAmBT+tq59DUyA89dXfzgk+q78K/nEG97yyrRoOky1232ZNN69ozPvielfLjqNHElvc6+E3v0Ih6X1M6var1eeDLASCDz/Ok+tjnXcLpymW9OT7ep7ut7N/DVg3oyY0NDgwN7MeRIWp4mBRse4JbG4OHEsNs62NDiKds91PcwR01zuLGkeJOnGrZs3Vaktk7DEel8l5ftZ7YYCdXrkfxrc1Jd19bsZy0dznwE/To1i5VCHoae8F+aj6Kcf5cS6XGl8CYy8FZc20vEIzZxnoaGzJpmp8U4JQm+alSeLumIMUXHmKOVHxBLdDt7aoEoiF1fpGGwacZvtMGnz/rFkAvSOUEvv/Nii8An6f0gvg3KL4AaGHwRUIunOaGmxo5kvNUc3x5Ul1vvSwYacl7KrLwE485A8qa1QMygS1QWPHlTn979YAg3Q03MwoFn+AWSmHzvByh9ALllxYoPoGPUKrr4EddL0XmiNF7LIoDNrH7NlvcPgZno7dYSvRmS4ni9R1rbffqBbZ/9SJbMWE4Gxv3WFcaGy2uK2/3XF4mF3wAsKzMCYqfjzkBHV3N8LGmFgm9s1Xbc+GB71xUnuI84vy/MNf3l79hWXWmXYe11cD7MAdtfI+NAn7POtV3r01oUdsmt65nU9rVp+bXkG5vE3Z6me/TRgdrbEGzYz4jLgt1dpLbu8v6duXUY09bCfTW3N/H1g7qaxseHGAbH3kY6D1pu4YMs924suwdNtL2DRtl0SPGeant+CmMrkylrjeHmt5i7ukuA3C4LbNP+876l+1t3FPeWL0e+HFsiMHjk9ToTq5c6eJVVtCOUfM7AvAOq743X0POjLfMnmWJs2daHHN+0Wx07OPYUMy6NZZ4cL+b20uWnZEMYUO1ojyL7b7qixxpybP+FHIACWqBrh7op2ZSfYERqSCodE1d3aIVn/wktdkglRccAtLhbik+/axorEtdYO9Wh+elpxsZMhP1a3l6PRTu/ZVu+hEeZXHjLJE2VBFNCw9GKFMe0xjFKnrryd+8cIeLvK/rvh4fp9DnKCrVPT3wqcueG4m8HBnht3v/Z2peeVGQLf6fwuCLR/Ep3HOhdDcHfP5z4dm+0+nu5uzqaqtCNbqQqUDk1bWCU1s1Kvzw75nmjqp4x5XDu4BhuOVtahSk+IComhuFwE3PJ6PgFMHLekxV/Y4/kwtSFaW5ijTt5coMkXW0/bu32b6dL7Oettz2bnnREvdhh7R/oyXxGLdzje1aNcf2rZhjM57sb/0b3WGdalxjDatcYnddXtaqofak+CqUvciBT6tqGl4ufh6OLNT2zjmTMRZ/hCWAnYCnl8Phpb3q8p5Bs+MMu/TsM/kaNDvuu92G1Ocub+O7bVyze1B8tWxSqzqovrrU/e7DdbkRe7wtbUF/mhTAb05vAZB0ty9nJ/t0BHwdAB9raf25qDYA1cdlt3UP9rOXHr7fXube7bYnniCdHWq7sKXa+zTQG/UcKu95S57I0e/J3MSYNscOz6FRsVA1vRftNdxT3lq/0d7eAPiIN4Hf6xgKnASGr60GfmuAII+vAsHjqu9J6THflzVvAXd0GWrWwXFiHy7Mu2a/YLuoBcbx758QG4XtFMfA3WGc3wm+yJEJ1yTxwOd2sQFVcGlN4HPmB8zxnQp8ec49hu7Yuj1YwSuPN58/hxcMHfsHg8JraAF8BJwAemGr+/DJSDee4jcxcrImQY9I0yjWaYIvZ7RHVvoKPk6hz/H7wZfb2CjIpCCotebWZD3Lq8Ds4JTgy1F6EQXESMV3ugeIclLXUNc00oa+KCOEnHm/0HX54Mp82PTA69rmdmqDf4Cghld4qusXbTWs7MOtqMcAjnofNTUyBVw1QJTeEl6qi0znYEoCDY5U6nuJB3fb+uUv2M6XFlji3rWWsh8TzH3si+5caXtXz7Gdi6bYxAe7WrfaN1rrWypbncolrcZlpawqSq8idb5yOC9fgg9fmQul+i5wVlTna03Nb2xI5XkKz4sAeqr1BRGArzgDzqX++herVelie5AO8mPMDA6tW51DQTVtfIt7AB+qr829NhnwTe7QAPg1dsCbxVCzp/wEPrq7wG8Rfn+LsK1ayjW3Fwd0A3w9bO0DfVF7gzj7CPiGUMcbhuJ7muHkEWNReqS2E2hiTJmN0qOmN2uhHaeR8Srd29c4APQWx5feZsA4CL3+5jrS3rWcmyRO4qUXCb5Dur7G4XDt7CYTsSi+fXNm2M6l1PbomifG7LOEeEwg/HW0sAFBni6hbyZR1NsL6hwGDi4B+AS/oLsbgE+bG/8M+ALPO9cs+BeCz5vVk+1T7u6x1F4K65UOXq5uHjn3GtnsCA1z/zeAz1t7C4f39ynqANKfApWXR+35ii9c/4tMfwsyKS1sg8PtzgouuksRcjKJvHpWWG1PaW4AvOB6vXskZE3vKb7wyErhzY1g9SXPP9RpgC83vfVUngNekB4LhKRK6bq7Sm1P9SRvjAW/vZidtnbZNNu5Ya7F7njRkveuIVZb4q4VpLmzAd9ke6pzI+t817XW/PoKVrN8cbsJlXcNtzMuJy6V6zJ2VKrxeYoPHz45shCq851D+noukDst8AHGktT8bi17vj10H0eBuOvxVJ1bbUidm21kg+o2vvndpLt1PPC1p+ML/GZ05RBRTwaRe5H2KuXtE4CPsRYAuKRfJ3sR+Al8ax7sYxseIdV9nFOSQwZjGT/M9o0cZVGjAd+4CRY/QXdxX2BsZa5f21vClsYq0to19jage+ell7wAgAH4BL83fPi9xvsdp1lxjPreYZoXUnsZHA1PmqFD4tPswIyptgf47Vi73A7s3W5JcVJ7B5zic3ZTEUPKv7XGFwm/gsAXdHf1KJWZA7485qPh5oZGs/wbGBHbFOq+/lPg0+lKd8QIA9KIkBpLlfuyrqf5NvKFgS+D91XkB18wEhY8hgwb/qeAL9zQ0Ms5qW5oWDmcDhdkUR80IAq3dvfvywp8wd3ZCADmaWI4KyndNtDoij++Ql0vmMnTQLKDXc5zktOnAz5PFeb7DeF3bCPVXkHpbwZfU5GmDm6QAgO7FLq5quuloC4EPQ0rpyfygxe91dYtm4rim23RWxZS21vGBsEyi9u2xHYvn2rb5j5r9zeuQZp7tTWoVtZuK1fcqgK8yhh8livtqb0AfCXp5jrwMdYi8Hl7umfZeezmnuecWajv+XEWbswKKUBBsdgZfyXd/aub7ata8mzrj8J8AtX3ZJ1bcFq5yYbUvsFGsif8bNOaNrbZXbgu17LxraT+GnChjQtsdHpnq8PranxKd+XS3M65NC/r15V0t4etfoA634P9bd1DA2zT4w/bHuyjokaNtgNjniXNnWgJgC9lykzLfAHFN3u+G1QW+E6u4p4ucHsX4CkEPoHwLaCneHPdWuBHurt6BWkutT3d0Zinut5MS+HQ+MEpE+wAsRcjg30LFtieTRhARO+1xHh+8TA7meD77GktLezJVtDLRdb4Qqmuu5McCqm9oMERpLtBqnv46NEI12XV7dS91daSRkFUq8u9gxGMmwTHvk9H8eXU8/xbHpmsx2UfPspg/RE2io7QdNFKpReuzheyhHe7sCG3GVff47kMBvAFvjTV6TSHJ3chHvV6OPIYNoTA52p8SpmVcvs1v8hHN8qir19Ec0PNo3CEV9YCN+ywkJFX4ilT3X8F+PKlwsFh7dAlsoIusuUoQEEvjz9e3pm84Byf95so/wxUYIMT2P3kqyNGDCxHXkiLnBtKTk3gHz6e/0QGkalRKtIwc0jh9ZTkeEZYYi0xDqsjLKYSOVeYyg9bGkojLYFj1VEbbdXiCbZr4yzbt3muRW+dzz3X+bZ3zXTbMv9ZW/HsIzaw3k3WpTpp7pUl7YbLLrArUHzlAF/ZUqS3amxcRFyo40IYjp6D4SiP51Krc4EllaznHfwIGRQ4iyoMSRXn8PJZQFH1wHMYfbngb3+xCsX+Lw4w19pT991qT9Ul7r3RhhBD695kT/PciIa3U/ur6eA3gYbHjM7NuL7GDq8bacm1pnf29NT7lvpNjuX9e9vKgWxmDOpPne8BanxPkOaqizvGDo59jnR3PLdxn7e0aWxqzJqDieh8O754qRtSfhPwuXRXwPPT3De5jfEm63xvrF7FGAsbG9wjyZr/gqXPmY7Ko0kybaLFPv+cRRNRnJjcM/V518ndxz2TA/v24bnnuSlrfi/szFEU/E4HfEEzIzxrFoAvWFsLxlmClbW0kOLLN4sH+PLdwAiBMBJ8eebw/IZCUMOTwhPcDmcftSOHj9mxo8ftKOBVHDlyxHskslmj08aRZ6oR4S/oQ0pprqvT+QATxIL0N1CDXg3Qs5TKXeEL1fdC9ULV+yJDnzPvKEv+cZbg3zn4N47stkeOHmngOXBzdnW+0LhS8H//pz8afMH4S56NkIjTi5FDiPnMEXzw5cIv12QgfM80qN0Vdn0trzV9rtNMOPU+FfT0Zw3AJ9ClA7wM/nwZPKbhbJNOwyc1OdbV81KoJyUeZEPg4F6sjzAgOMhK2v61pLoTbOvaKWxqzLYDW+fZ5uXjbc2sp2399KE258ke1qPm1dZBYyyVS9DUON8qlfFS3DIligE9ongxd2fj/LOA21moN/nv/Q7wlT33/7PuNavZ0Aa321BS3iH33WJDgJ7A5wB47832DHd9Rze5i65vbZvStiEDzgw2y5peA8wALzfo8DLWsrQP83x9e9ryfj1t1cA+tv7BgYy0PGQ7nxxse4c/DQDx0Bs9BveV5yz5+ec5ED7DMmfPtsOMoZzAJfkVGhavAcDXUX/q4r6Ok4ri5ErMCnQtbT5Kcd506nnPW+J07uhOGWcHJ4+1mEljLJrHKOC3n5Q3ms9zgO0Z3SyO13Ut/9jMvwt8SnHV2Q2urKm5kRlxYyNyDk+KL1B3YagVpvj0PjkGAQIfqWsWyu4wkDuiOHLMjgK940eOuwiDTzvlCq1YBrvlqSHwSQ0KnkFzIqdB4QPstMAXNDV85Si4FRX/DPiK3tbIXUf848DnNz4Kc2kJu7iEN0KKmr7OB74IRZbfXSXyTmjeqfc8xodu+j3i5kYBCjTyz+cBzz9ABOBSUXwpKaSxmLZm8LoiHRCm8XxaEkPKiZ7KS4nbyx0N3dMQ9Nbb1g2z7cX5I+3FuRzeWTHB9m2aZfMnPWLznh1kC0YPtJE9GqG+qlmrG8rZnQwuVylzvlVUbY8U9xIO+pS5iHOS3Ni46NyzcFf+C9DDZflsD3znCICovd+i+IphXFDqr3+yLjWqAL7qNqzBbTa0/q0A8BYbVu9mB76n6gh+t9jw+tVtVCMaH83vtUkMOU/H6GAO5gbz3d5uK1vEkPMirOo10LyoZxfA18OBb2W/XrZ2YG97idGWLY8y2vL447bzKQ6A46QcNWqUxYwda/ETJ1oy9lKp06c7xxXN4dni0z4AAP/0SURBVGkeT/u4wV6ujAkOYziQxSGh1FlTUHkTHewOTCR9JjzojbEDkzkqPn2SxWJdFUvnVw7L8Qfx3GN4WCchw9A7Vbp7uoov55SAP8oSmeqGB5gzUVZpGjHR6pl/4FtrlrnB8xHW7W57wodavlRXajBwPlYqCvi0D3z02AkXx44SPvQEPik9hYOev1N+SIPW/JkyZd7hqzVB7xDpcZZs8n21F+7OBl3eIAWW6gsrvpwVvpBCVJPk94JP/9Zh1RceMQrPU+bAMLSH/ceBz3dlKShVLewcZXDMJ2hw6LGgjy+oC+ypvkhbqd8Avoi7uzmKNLTiUhD0wuBLQ9WlpTCQTFqrxwz+DaT00nlZK2kCX2o882IovfiorXZw78u2d9sK27dtmW1aO9NWLhprL6Hytq553pbPedoWTH7Ulj7/GP57PW1Aw1us5z3XsaZW1mowuHzVxRfY5QwsX6YburKaJ8UtyQhLcWB3Pgaj4VQ3AF+Q5p4q1VUHuBhzfaXP+P+sZbXLAd9tNoyv/3TDW204LyvNdfCrc5M9pbofTY+h995qoxuQ9jL3N74J4y4t77OZ7RvbrI5AkEHnRdT9FpH+Lu7JiEvPzrakBwDkcQUKcFW/Hrb+fjq9Dw6yTcz2bXkMAA5lVQ31Fz0GYD3Lytp40t/Jky3thRcsCwAeAoB61GxeBrN5qYyoyHw07vlxFj1+pO0Zg4Hp2Kct6rkRdhDwHZxC/XDqeEuePd3iGV6OpyYYzwW1eJSWrqdJ9SnVDYduoLg7KH6NLlGOLOHn/KHkoK6k9wu/T54bKhHgCzY4guaG4CvwBSYZ3kxc7mnKwP0lnCqGU0c3joICC0LqTvu3waiKUtxMpbYA65igpwCCx/04hu39kcNZLrRWqdCWkUKzpwpXw/NHX44ef8UOoxiVLgtsmWqOCHACIRGGnkt35Tnpb0xFprqnAl7w9vC6mveyVy8NIrKk8G8Dn9bYgqZHQaYGkfu+kVDL9bXLNQMoysMv8v1PC3z+XmOBNtchxfdbwCf4Cbwe+OLo3LJzK9WXSuhRrwt6WknTOhqjK4k0MxKiNlkU4yr7ti+z3ZsX2rZ1L9jGFRPtZRTfhqXP2pp5I2zZlME29YmuNqDJbdauOoeFKpeyWzkcfhVpbgXclh34qO2VOO9sp/YEvgtQewH4BD0HPkL3Nk6nxufApy2OM/6PtapWyYY0IMVtAvgaV3d1vRFSgPVucamuoCf4OQDWuhGX5VtsbP07bAJzfxMZtp7SsrbNaAMESYPncQB9Hp5/czri5Ews7NLOlnTrYC/26GQretLx7UP625f09/6B9vIjjLqQ/u6m8bF/9AgXMdzPiJ/AYXBSYEXiJNQbQIwZB+y4nbsfy/ndo5gJHPmU7R1Nw2ScDonr5sYES0EFJs6chEffDEvEqCCeQ+061yngqManq3Y6IRm+axw4I+fZBw2OQUWATD98er9A4UU+6m2RP6iCn0Jv058jg1RX4Atq0sG6ZDAYrGK8mgth+BU0gyfIORDKlEM2WHzOwBnoKIpOwDsK6I4C2uNYpR2TaxDNk0x+ftOS4lwdOkOrlLyeyS9vhUaw3C0Y/gyB4nPpMqmyGiMCYAC/oK4XORAdBp/rJofm+E4HflKFAfz+HeDT6uJp1fgEvZyOb8S93TD0wulveLD53wG+onz9/9lU16k+DSuj7Bz0QuFUHumtoJcK9FLj2MGN3YnzyhZspzai+nBY3rPaDjC2svvlubZ+2Xhbu3iMrVs0xl4i1r4wzCY+3N76NbyZMZZyVqdSCcBX0q4ucxFuy4BPIyzU9QS8C4niNDQUFwTNDR96wZW1YkU2N2RbhUEpUYwtjtJ/+T/W+IpL7QmaKkMb32rPNAF6jW6nrheoPlJfmh6C3xDAN4wYrpGXe2+zUXSCxzD8/BwD15Ob1bKprWh+4Poyg2NEM9uw6taGRkj75ji3tLRFndrY4i7tMSygBtiNvd4e2uPtxZaHtjtwYR78mIudw4YCQqXBQI5UWC/vHDrMdmkOkJGY3SOG255RjMag9GLGj7L45z3opQK8jNlTLG2ODoq/YAnc0Y1/eSNqz6vvCXg6HxmckAzDL5w+hcEWWUgPwJdvcT4EysLAp+dV40tnz1a16bzgy507SxYkI8AXOXgcNC+8pX5vL1i1RJfCkr4e8SMbw4wjfL0jXDI8pOkIOtvxMZw2iNplMfv5/mTEJ4WSTCYlGn0/pybHEVK8nrmqaoUB+AS/oCMs+AVRGPhy/sz+GEyeIeYi6nx5wafU2PvFoYj899frv1fx/f8H+CIOjruxGb+GqMfC0tzg+UjwBcDTN48X+wHfPkuhmZEcQ21vv9TeWovasdKid66y7Rvm27qlE2zN4nG2fuk427R8ou1YORnwPW2j+7Ww/qiuptdeCvhK2c0cDr+ajq4DH4pPpyQFvuIoPSk/hV52dT6dk+S6WnEGmi/QiUn/vGRwbU3d3CDO+qu2PHByIYqdwRU2HFvqV7rEBpPSPt34NhsJ+EY1qeEU33Dgp9re0zQ9htWj/ket72niGcZenkH1Da91k40AgqPr3YoCvN3GN2L2r3k9m9qygU1r2RBfPhohrUmFiTmAcC7HieZzp2M+pqWLOncAfl1sBU2QVXSAVw3oAwT72YaHBjkQbnkcAwNAqNjOGcldnJHcN4rGyGigiMo7OHGMg17i1OdIjSeTEk+zwwtoeriYbYlYViVt3swYi+fE8keDryDVV5TiO23w+cd28mw/+GMpAfCCR2/Fy9sQ0V6w6nZHVLuTC7g8IHk+mzriEbajMvnFHcsFv/2sTW57eS2X/dZbzL7tTB/s5nGH7d2xyfbv2W5R+5g+kHcgfnUZfJ7DKMcjxGHU4yEMdYMxmN8MvqArfMrmRljx/RvBl2eIuYD5vSDVjXRuyZfiSg260LyeZ92ec/gncoQk9LaCmht5DUWLrvGpSFyk0aGzsoqI4M9TQMc5UHqCnltPCym+/OCLppsL/GL3oPZ2oPA22N6tpLnbltvuTUvtZS6nrVw43lYueI5Udzpd3SUWs2UR4ONwdvs61uXuataw2qV45pWyG7ihe5VsqLivcQmKr0QxtjSo611AJ7cU0CvN6yVJe5X6ns+oSnEaHBdR/7vg3LNJgWl+hM5MBmMt52JSKuCd87dzGXPhQBHg0xDzPeUutsGouuGNAB8Hjkai+AS+IBwAqfkNr3uLjUDlDRcA2fRQDAeCI+qiAPn4UcTY+ndiPV/TJjRk7a1RHZvSpK5NxQJrRrP69kJzHF9aNsajr7kt7NDWFmNl9WIPdnx7s+oGANcM7GsvPXS/bWLNbTPgE/B2sPWx95mnLXr0MxY3fqzFTaSOR1MjgU5uyvSJDnqH6PAKeoeIrIXUBxfOwWl5iSVtwXBUvnu/GXxKZ7Ucr9RW9SWpDS+C5/T2yPDeN2+ovhekugUrvsgB4IhxEn/4OAw9qangNq1GUAQ+dWUVMsCVH2QW3WHFIX7ZZ2uVkpp0NIPc2zettW0bV9hLqxfajk0rbfvLK+3ltUt5fYmtXDbfdu/cguLjlwWZnUo7WdnUAqkJZhOHsglmAoOUV/A7bcX3T4HP+7c7XcUX3pk+3eZGvO7qKoUNDyif8uWCUl0fHoEfVrgxoH/IyPGRcJPDqa6IGpyeK8hCPvDNy7ndkaPcdFktlDq4Owm5+32RN3PDn1tgC9Rd8OfX+Iqb0SMc9FxjQ2lBLCajjK34kUyqmyzVx6BySgI1vrg9dHS9Gl/sXqzld6wCfsts8QvPUeObi+vyUovfs94Obn3R1rww0u5vWdNaV7/C6lxdhsYGVlTlSlnlMqUc+MoEc3sOfCg+oFeK7q6iBEpQkBPsZFOloWYHPkAYwC9QfgLfuTiznPu3s6kDEmf8DfD9xe5gJe5xADaMjq7SXIHPi9uo993m0l6B7xkHPgCoLi/v/zRqb/i9pL7EMyhGqb8RPD+yDmlwbdLgOqTB9e608ffVtEkN7rYpjWrbNBygX2jeyOa1aW4LOra2Zd072gosrdZjarCVLY/tTzxiu7iZu2f4ENs/knR27EiGnVF2E8dZ0qSxlkg9T9DTGEsGKu/QgulYUE1nV3cmGxwv2BEie+EsS2LWL2HbJtbUSHUTqWlpR1fqjwFmNTqC2l5+5Sag8f1C5B2kDTuGeC8H76d7vMHLYfCFf2ilBgsHX/gkY+h4lTPVldVaOPLarqm+pzQ3AJ8egw5tpswyEB0ZqcyXMl61a9sG2755FQfsV6H4ltvWl5bY5g2LAZ9iiW19eZXt28sBppCnXQbbUNkCHgA8RH3SfX7W5oJa36n89TSwHO4KF+XO7AapNU7j21JF1vgiSwx6/VTGo2GT2SK7uqeEXVgFFgA+75Zs/ghA9XvBV5RDsjeHp5W43OtnYeh5w43+WEpgdBDY0/t2U0WBLwBgckos3/iCHrAT8FwccOBLRvGlKN1llCWJdDcJ+CVFb7IkhpdfYk935aJptmXdYhodKy1u7waLEfhmj7Zu1Nia3lSBw0Kl7aZLL+Bw+IVWUWqP9bSSOWqPbQtqe0pzA/BdVEyg81Se58+HY4vb4c1VfQWDD4MD6nylgeEtpS+wh2laPA34cqHngc+DH9CrD/RodgTgc9ADcpHgewYVOKIWCrDWLVxaq27P3lvDxtWlEQL8pqACZ6D+ZrVoZItIedXwWNW7m63DwmrrYw/Y7qGP276nn7CoEUPZ8HiG1TZqeKg8gS8Z4KUwn5dM1zaJml4a9bxsIHcUG69jS2cTc4i53OKYxazfnLzgS6CrG89gOeF2ddXs8M89FgW+U8EvDL4AfuF0NxJ8WlnLX+PLvSPrQSH3l3awgZR3XtXruoYdn4NUV+muBz46taS4WWQ3mjZQ/Tlm/3bb9NKLtmPLSovavc4O8Et3O7+IN66dbxvXzAd8i2zj+iUWtX+rZWSlcEUuyqJxs0nPxFw3m8+n4OiX4CfwBd3d4M8S2YzJSdV9g4KgxndK8OXx4it8gDmA4H8M+IKaWYGzcKe0dY+YsQvV4AK1GDzm1N2Cvd8c2BYMvtyZLA/KeQAaMhYNlJ6kvl4OK7484HPQA3Th8MGXHCfwEXR2VetLBn5R21baplVzuai2wLbyDbZ362oPfKTBiyY8gTFoFWtCY+Mu1fcuLU5jo7hVoLanub1gfEUNDaW2FwE+wVDwE/gc6IBfGHxSfAJeXtWXq/iK/Y2PQf0JfDezFTLgjqrepoZS3IbM7LE6N5p632jqfQ5+DYAibx9Jrc+lu4KeD76nmfULKz6pPsXoewFfvTtsPKnvZExPpzWra7NaAT2U3ipm/db172UbB/WzbUBvz7DBFj1yqB0cM9zifJWXNGkcwAN2hKCXznZGqqCnmt78Gcz1zcoB3/Flcx34ji+Zy3Ps7KL44rZs9BRfCHxxDn6e6iu4O5ur3v5TwRcecfFuNns1Pgc+hRtRwRYrXY24gzQx9tHQ2GHr1yyyrRtfZHcZZ3AykV1bV9iG1XNtHSWY9Xxvbly3xOKVqQDKndT7ohnAz+DzZB2iOVIQ+EKbGoVZzmvTIzwA/R8JvlPt5uZTgwUovpxmwSlS3sKUW2EDzJHNh3Aq7bY//Fm8whRf7m8GHYoOgS8EPZfqKuhsBZHM500JhdbVkvTNBPiSEtjOCEUS6URyfBSeb6g+Ilm1PlyWD+552fbwm3b/1lU8kmps0lzfGm7prrX9zPdNeryntSfNbVDtElffu7X8RW6GrxwjLBeh5M5jWPkCGhva2FCaK/ApXKrLAaELzvXW1y7U2wDhhaS7Qaor8OXW+/KmugH4bsH1ZVDN69zGRlDXG9X4DhvT1AsBcCSqLww+Kb9nmOtzaa62O0KprqA3CqeXsffVsOeA3sRG91Dnu5cDRPfZgg4tgF5nW89w88YH+mE7P8j2ovQEvfhxI7mwNhq7Kqm78X7QsWX3Nm3qBMtkNS3zhedpZFDTW0Rau9hTe8eXzSGA3rJ5DDwDvqXzLGkZu9DcMUmMAJ9MCk431f2jwOe6j9SSvFRXpgFKV6XuvBseeWFwasUXCb7ABSas9DI1XM+YlctANGKViDXarvUAbg7AA3571mKTtppUlxrzilm2Hvi9TNq7Z9dGi4re7dRevM4koPgEPi/kKs3YDIovSF/Df/aC0t5/Dfi82qsi6bTCv9nhDkrlzmkG85p/cg2L3xK/EXxBvS9PXc9XbMFzkbu9kSCNTEXzv1604hMgiwJfijz08hSoI2yq+GYqFHxAULUUraulkCpoXS1R1vK7N9HoeMmPDXR4sZgHfFvWLbCNK2faU92bcEaykjMmuLNSyRzwXcp6mjq3UnxSeAKfgKd090KUX8kQ+IqdTRqsbi81PxmUSgEG0CsIfOfS5HDgY55P4Bt4RzUbxsZG0M0d3eQOG9v8TkwK7sSWHgDS9BjFYPMoOrwjuferkPIbQd1vJF3dUcRIQOhqfDyOqXe7jWtIkwOl9zwmp9OA3qw2je1FrrKtY6vjJYaZt2JbtfvJR0lth1js2GeY3xuNE/NYS3UKbzzAo3kxdZIfgG8mjYzZODWj9pTmHlmsFDcXfEdfnMftDW7sAr9UN86CHVU+8Hlp7r8y1S0o3c0LPq854Y73uAPZfjgInh74coaWtW3hn7OUGW4mhhmZ2iKi9hx3YJdF7dnC9+QewLePDaKtpLXzbMtLC6nxLbPo3WvtIONWOza/aJvXL7LNG5dadNQ25gL5Zc8aZpLWMkmXM6Ues3RIS/VEbkLTMZaKc7u1pzAX/ePBd+raa1G12YJUfh4j0tMCYBHgK2zt61QjI+GDRoV1hMPqL8fi6jRT3QB8Dn4FOLFEgi+fJ59+i6rGV0iq68ZacsBH2hC9k+YGGxx7NvO4xeL30TWjjrKHIvNLK2bbqkWT7JH29azDrVdYfRTf7ZdfRI2vuF1RErNRzesBviCt1aMUn6AXgK+k5vt4XXu7AfhKyJ0Z1eeGmfOkuxgZ+M2NcxlrEfhKYVpwE1+r9y1X2hN1bnDgG9VIaS7Aa1rDnm3BpgYx2gffaMZWRjG7N1rGpTw66N13m40m1NXVfN9o1N6zDe6wiU2AHq7O0zlk9EKbRszzofZ6d7GXBvS2zQ8NtB149UU9/aTFjH7aEp4b5ZoXKZPHWboPvfRpky1j+vMupPayZ021w1J7dG+9+l5e8B1D8R2LAF8SaW6Q6qq5kaiTkj74Cobf7091w/N/4a6uTAo8xec7orjrZZ57iEIAPB3wBcrKWU2hwJTqeito6ubSzEih/sxo1QG+13ZulfP0Tm6+7GPOdDcp7svU9eba2uUzqPWt4TnGrg5sdgA8KEfwpCiUnZRRnO0i3Y1POOiBz4V2j0mtNT/o797+P/D5145O2dyISIHzpaz+58kZgPbfPzI1DoAXbpp4UD214nPwk5uyP6IShtupwJeiDlm+5sZBan0ETiwpcmOhRpLCcGgSNZLEA8CPYdGEqO1scuyk3qcDQ1xW27LOtqxaYGvmT7JHW9e1joCnHqMst1UsadeUOs8uOx9F5w8sq85XRuYEUnh+quuaHKrz+emvhpldDZBUV7b0OkZ0Ph595+HRF45c8KEIaW6UYMbvugvPtR43X2mD77negU/Q84KubMu7XEjxjab2N6YBUAR6YwCbBz/eXyYGekQFKjTULPBNYLVtMru9M1o3YJC5CbN7rWw5V9nWY1H/MpZV2+niRg9/yoEv7tkRWNCPceDLmDrRwS5rJg2MWXRuX2BGbzYB9I7Mo7YH+Lz6nlJcL06g9oJU9xCKLw3Fl8CVu2TV9wg1Nv6V4MvtBOfeiAisqYJxlnzgc6cb/znwBR577k40is8ZDTCwnMneeKa2iZLlELSTVPZFpgu2Y4u21zkEpcbvsN3UlTeu5RbJvg38kt5O7OB5bsAAxow0hpj55b5vL5kK6W6atjoiwJdOmu45qeTfMMm3svaH1/h+n+IraPPmD1F8TqVFRLDg7xoTpwKf6nVB5NTtck0CckDnp8hhIBbY1Q0dFfLqfN7puSQ1Lgp0Wta8ntJdL/L58gE+GRSk8BsxhRqIF3oZJYgllX7Q1EXTVHxiLHUS7ubGc28jEdglMTWfwuspUbstnkHSfYwPbJg7GSuq6hwWwooK8N2CI3LFi0hrz2FsBRVXgseLzz/HyhY/F/BR15PqU41P4GNmL3BrKSEVCCg1yyeTUmdUKo8+7KcU58mrj3CvA7zztLlBXAT4qlx4nnUBfI/dfZ0bWlaaOwYvvmebe2pP4FPa+6zSXpoeY1T/kyqUZVVDhp0B30hgFyhBQfFZDA2ea3IP+7yMrwC9eTi6LOrSmrW1jtT3etgmfPp2DH6Is5JP0sEdjlXVM3RvR1sqXVtXy8OIIIu09hCbGNkAT3HYh56X5gbgmwv0FHJ2mc+Ronl2mEjDxSV5/WpLYzVL6W4y4EtG8SX5oyyFp7u/fZwlgJ5XE+T7xg+tf6Xp3KS2MWR3HxuHQtOu7qGcul6edNelumFDT+9qYDhUGwzv5qq54VJdhUtzkyzL7Y1rk4gaNDXmFGrNAl86Y1ZpAC4++mXuv+AAHkvjjUhP3GOZydQBk5hBVe2ahl2cXIWoZaepVpjBqia1vjQAmE7jJACffPqCWxyFjbVEprqe517h4W7pFuXH52p7+UeLTv+5iONFmuOL5wc6gX+000pzI25xFGRKWqBRqT/ukvf2pVd3O1VEprVhoAYALGw3OPy5I792+PUkmhdqYBQWKXR7U3VzA8NRnY90sIuIFNSfGh0CX0LMfjcxH38A63Psz1MOMOcXhRLcswsX5o22cupY63HnddbuxkpWu0o5u+Hy0lauOHAT9IiSgO+S4ufZpRcWszIA0BtcpqsL6EoBOW10aJ1Nz5WQ4guNulygVTbfky9ni0MmpczvCXrFeLyI16tgd9UZ8D1yJ/ZUNCvU1RX4xuHCLOiNb+U9umhxN0BEAfJ2F43v9MAn1ecrwQB8E5szwEyaO6djM46Ot7IVvTvaGoxKX8akdAvuzLuHqr4H+MYOs9gJIyxl2nOWMXMiyg6Vx1BylqAH7PSyHlXb05CyoKf6nqf45tkrK7w4sXwepyhpbhCpSzApWLXcMjAhTYmTcYQK/fx/hXZ1I5scBc2J/dbnBL1UP9JkP69TkwIfmxByicli3ETjKbkpbfigvX+sJ+RpV+QurH+8PLjzovpeFhlPFgX8NGCfpl/CrKmlcbg+U56QAFAX/tKBX3IM83pc+Tu4fzPvI/BRnyY9VqQkk7HIMVwTCzAhNYPPlyn48XdhTMY5uIQ2MOTUcrrjLO7uRp7QpkYQninBb/03/y3vH3lmQGLot4Pvn4FfSPFpZCQYGzkV9Ap7e2QK/O8An6DnwMcwrKCXRB3EhUt3+WYj1ORIIFUQ+GRKqkhA8SVH0/XdT9MD8MXt3GRzRg3GePRqa3NDebvr6ovt6stYTzsPNReA7+wz7HL8+MphSVUW8F2swWWA58AHBAW9sqTBel3gUwocNEK0zREALwd8OC8LfBpe9sB3hl1zwTnWthpHhxhpkfuywKdUV+AT9Ca1rYMJ6T1+yI25FhC8x719bLO7ef87UH5SgYCwEcpQ9lWYFwh809o0wLigpS3FtWXtwG50cnvbtkcH2t4hj9LQGIbKG8U2xijm80hxgV72nOdJZwGdIOc/umaGxlf82l6g9tz4CuA7sXyuB7/l8+2k3+BIZaQljnsbKbu2AAF+kJ3ioyOvGyhyafGjIJOC3/KDFPm+keAL4BcGX+5NmOCkad4bEYEiSpWXnZxSQpHnOLfMBBQ6dkVkCHr8IKeplskv2KQYHa3HjIDyyyHt4cZ6t5wzSWnT4na6BtuOl1e4kwiaQEjk7Rp9SUvV93OUxfJyfNIBlgr4Xgd+KYyXpeGO5BxcIgAWXGI7VaobCb5IU4Lf829/Oh/7x4FPqWPkNfOiXv+DwRfuFLuxloivXVDN8fcovmRWfxz4KJIH4EvkG0sh+Al8KT74Eg9iN883nwtejmU5PGrbVgc9RQyT9NOGPGDdbr/GWl13md1e8SKrVPrcHPCVpFN78XlnWfkS57sIg68EYy6lqeflgs9TfK7pARCVArvB54j1tXMiwFcSxXd1sbOsdbXy9hDgG4wt1jPq3pLOjkPdSeVNbCP3ZUDG48Q2dQhOUHKPQwAcx2GiMU0BIDEO2I3HrGBicw4VcZt3civm9jo2tQU4Nr/Yu4NtGNTDXn64r20b/IDtGz7YKb24iSPZuR2D3RRqbzbzeYAve74HvjDwXF0vAnyB4hP4Avh54MPGClWYTLobt5mDTvzbJ8cydykg/BvBJ+VXEPhyTzQWAL7QQr5qgwKbUtkgvDEYP/z3zQM+hvTT+IWcxIGrlIMHLB21m8Uv58NyDVf6Gr2D78HVTBasY7RqNfOkay0umvozQNxB3Tk+ZrdTfAcpzcQxmpWg0S0HPp1/CMBXsK9eQVfUIlPd/0jwJSBrE0l1w2AIFFnwXKGzfkU4tUTu8Ybn7iKbG6ej/NSUyDMS4zcq9HxOjVEptdsRzr+GVjT4+E9GiRYaDnpy+RD4FPph4oKaH3pd4EsivUiivpQDPuB3cP8u1tWWW/zundzb2G772Zuc+Hh/6w5wWtDRvfmyYlahxFnA7m9O8ZU+928OdhUwIhX4LmFm72JCwFNqq0epPYWg58KHXllmAN34i9vsUH3PS3sD8AWpbilucFQpdrY1u7KsDaCzLPANZ4NDnd1nUXSq8Un1TWgt6NXOAd8kTk8qJrapy9uIlgCReB57+mlt67t4oWMTm9+ttS3Gpn7VAK2lMbsn8D3xIEakj1nMszQ1SHETn2eEZcZ4y5g1CSfm51F6pLrU9BSRAAzqe0Gq61TfizQ3AviR7h5liyOb7Y30hfPswJoVNJMo0gOAFF/xFeTM8kelWGHFlxd82Ln5qW5+xRfa1/VdSApbfdOdi6BOFmyGBOBzqo9UMQPg6tZLJt+rmXwvZxGZKL4koBa98yXbzJbGzpeXM2Ww2fbz+p5t62w/ZZdtm9bYHrKQBEo0sTTlErWRRE07iYZJCuDTeqenMAt2UXZW8gXc0yjMwTmnQeJ894JVtbw1uNNRcb/lfQpUfAn84ySgaIIUNB5jzTD49LKzpCps1g/45VxjK+DloGkROXv3W+AXdGI1iuKum0XcwQ0+d2QKXNjXzAdB/n5JfMMUFslAL4V6TWBxlOTA53UNvc6hUio1Nyiqc3MjDL6YvbtwZ1lisTuprWxXc2ONjejf2TrfeqU10o2NsucAOA98pdTUQO0F4BP8csBHuhvU+NTtFfguUmODEPjKAD0dJZLqK8H7yqVZ4HPHh1B8QWPjfOp8Al813qcxq3J9bq7kGhxP+/N87tBQGHxtawM7HJh1b7f9fS4mt6sH/OrZJIDnjpC3vc8HX0Obi0PzAsC3FGfmVf27eOB7qI/tePJBLOgf92p7z9HUmERTYzpNDcCXLvjNmUpMc+Hg59f3ghpfJPxcZ9eH33Hqe0cYacleNBeXljkWs3S+JWxeZ2mq9aGAkgBgEv9/4XmuYO7ut/wAFfa+BYFPqk9NlQSaG6rx5VpS5TUhdc8XAL7gTm94Ba4g6OWCj9qiu+ynwByXXeU0ZSUxeyx618suxU06sI2u7mYGmTfZ3u0bbPeOl2zfbl7fxwQCJRr94nZNO36Og/12pbnpgDfdv5cRme4Grsxh0EW+/J+p+E4TfMFtjtNuggSgDNxaQo2M39zkcFsUvlNKAL7Q9sUfBb5EGheKfAB0Ka7v60baFIZeAj9UifrBCik9pbuJMR4AD+zajiXVIge9WFLe3euWM7zcxtrdUNHuLX++XVv6LLucq2cXFwNIgK8MSqw8B4YqYk0l8AWprhoaqu+p1ifwXSJnZhSgwBeu8Xkrbezk+k2OAHxSe5rhu0C7uoDwOponDRmj6XljBXuIBocODj19303U75Tuel1dKT7V+ia107U1ANfhPpvakXu7HerzOgHwniem+mpvejvA11nga1Ug+JTqRo9hRc2pvpGWjHuyanwCXwaqL4OOrsCnLY1Tgc8NMQM+F0DvsBTfItybF861BAwLomiEvMSa24GNa+lsasea/z9ZmPsA/COAlzO7F2puhJscrrbIHN8/A76CgFcY+NJJddVMka+emnBpPvj0yziNZkUWM37pCayiMdAsI414XIQOssfrbXhwd1j3h/leTVHZhhQ5AJ8TEkqjGb8R+AqC3/8a8AXKL1B9geILwPdPbXpEdG//GfBpxMRZRMkx1odfoPzCqXJkF7ioFDdHdfojLgLe7wYf0EtC9SWjNBJItwS+1QvnAz0MSrdutu0vLrC+rHI1q1re7il/gV1b6myr6MDnKT6B74qyJe2KMiXtcgB4qVJd19nVI/ADfGWB3mXY0qvWp9fdVkeouysFWIy0+VzOS57rOro4NwO84gwwX8ie7mUowZvo6jYCfD1uuNweqHGNPU66q2ND2tN9ljEWL9Wlxofim9wOmymAN61TQxdTOza0Ke0b2PPAbwoxlZjO6wKfmhoB+Fai+NZxb/clFN/2Jx6w/c/kgu/geFTf5NGuq5s6cwLwm0xMccaiDoBEAEDt6ErxeStrGmBWg8OHHuCTWcERur1SfIcAX9qCF7Chn2F7+JzrWX1LwJopHZWue8epKlkAwVwjUm3p5N50+GeAGKn4gnT39MCnK2ee4WYQRUHP1QD9xobUnhc++Nzfjw0OFxiNurQ33g4BvuwUAJjEBUDMNHQiIWbPVpcKZ2hEC+CpOZeKSpTi0xxfTvYUAT7BL7K7W5TaizxW9B+U6iq1zU11w+DLSX/9e7th377fovwi5/zyjJKEti80iFxghGbvwumuO+jtdm39Gb1Q3U/psXuejy0q9HfU2wXWSKWXrC6uG2HxFJ+MLfXNLL83Z3bJb/OEOJ2WRPXFqqPrNTQEPqf4AF8Mtb2Xli2yA5vWAz5qKnQeO9xzqzWqUt7uLH+hVS1FPe9CwOenulJ4l5e6kIYHTQ8ey6HMyqDiLlZTA/DpUWqvfMmLGHk53z1XisHlkmxt6LEMz5XmuQvw6ytGmlsM8Ml1uTg+fBexqlaaml9FGii3lSpmTSqVtq7XX26DAN/gWh74RmFDr3W1MPgmtaOO10HwA3IAUI/TUH3TODg+vUNDFy9wg2NWJ2b3unqp7hI6uh74utuGB3tjPzXINTek+GJIdwW+eDq7SVPGuiZH2gvy2fPUn6cAmeuj6ZE1l9m+ecz2YUN1eNGMkEFB7iCzwKeNDg04y54qE7uqZJolCdQNX2YPeCtATNq1zbJRQJn64SaSXEmH/0eNMcmHTr9Yc4If/NBs3qlgmC/VVb1Ns2fKDkh15Z4iKykBLk03LnzreD165x1PBT151OVGmgNd3lBqnebX+XJTXmp+1O+z+TseppZ/SA7i/oZRDDOlGUBO958zpBL5WVFkZcjdWR1nuR0R/wLwaRYwbDUf7OAW/ng6NcDcXd7Iz6Nzk0E4yyqNs3iW8qrz5Q0tKysia4CnC8YcSEbUBp1RaWhIOdi8KNpqJu/H5NT8BLoCB5JzB5XzwSwCck7ZFlDj84Cn0RXNgUWGZ2vuuoUOfriBAL44oKeIJ22IZ7RAs3yx1E82rVhk0S/jzLJ1gy0Y94y1ueMGq33VZXYja2qVLzrTyhdnSJmmRkk1NhhargjwrgB8lXksD/gu0RaHmhoATXHpBcWAI4al2FddesH5KMHzUX7noQpV++MGL68XZ3ujGLW88/7yFzv/z6y2cWujBCAs+7c/21Xnn2k1LyluTa8oZV0Zqel/+1X2CIaoT9VjrAXwjSXVfVbze23o2KL4JrRlG6M9ZyY73Av0uLYG+GZ2amQzUH/Tgd9MFODsLrrARjeX62uLe7Xh2loHWz2ws214oDvuyn1s21N0dUcOtqixT9mBcVhQTXjaYieNwGcPg4Lp45zqC8NPqa+D3lygB/iy5lP7A35Hl7wQ2tX14feijAu0zkYXeLFW23BkRiXKkn4fe8BbJo+3/UsxMHhptSXt3sIQL6qHzmU8kcBGjm4j65CUF97Mppc2evN5pwJf5NsFoAx+wFL1ixLwyRpeHdrIjm2w2nZqtacmQO7smxuSzhPM3Ckbcn9uAcx7XZGBsDiMQDjCo+IQoEtm3CWaXwSqA3rQ83bVg0NJeSzyQ6agObdEfL/LwANTANffL/j7FPT3jFSzeQ8JnWpAuej/g0j/PXnw5QnMZN2dXYV7G+CL5R8iEnwB9HLhV7QijLzNW9jrOQeLCgBf2Ec/PwRzwVf0BkbByi0MvwCUwXMOfAU0Nhz48gEvAKCnAAU+D355wRfHHF9ctD/EzOrallVLLWbzGju4aZXNHvmkNbnpaqyoytj1ZTkleSGp5wXM553Lfi7gu8QH35UXl2B390K7nCHmS1GBl+SJc1GEpMLA7xIffILexWxulC2uWx0X5AHfBT74LuK05KV/+y+7qtgZdhf+f82vuti63XS59b3tSnv4LsZa6tDk4OraGBkVqM7nwMdYC+Cb1K5WLvg6Ab7OAK8zVvPA74XOjWxOV9Re92acm8RotC+NDaC3DuhteoQd3cEDuKvxsEWNZnAZ6MU8h+KbiLvyZJxZpmmspTDwedDL9qEnqOUaFHhdXW+IWfU+4LcMKDowzsKgdCaX2qbaPm50bMC6/sDC2bZ30WzbTakhesMqS9i9FQCy1QD85Gqi41G6q6KjPB78IsGXf8g28m5HAMAAfOk4NifEkGbiYCwoBOtswZjK6YLPc4LO3W7In1p7wCsYfMl2CNV2BPV2lDgCBDXzF7efZgbOMYKe1KNLt51ZQtBt9l8X+EKlJb0cbGJ5ywQA058tDG5kBBAt6O8XvO3fCr4IEOok5X8r+AQxb6VNKa4nQd3Vc9nIuFWz4PkI8BWh8orqzuptkeBTF/ufBV+Q/jqzy5DiC4Mvbv8O20pDI3rzaovdtJoDQ/2t4bWV7U62Na4tc55dXvyvgI3GRgh8l9PUEPiu5NpaJbq1SneDuIya3yWqA/J2KcNLNcyMAiwj6AG8S4tf6B4vRPGdj+IrhuIrTqorxVeKml/5s/7CDN8ZdvclFzDOUtp6BOBD8T1e+1pu7JLukuoG4HtO83wh8E3rdJ9N98H3QpdG9gJKbxYxt1tTm9+jOcfF23jgG5ALvi1PDOR+xsMcEiLVfXaIA5/UXvzzo/KBL0hzpfYEvMO4LR9ZyCAz0JPaCzq5At6rK+fbq26DQxD04HeCeT5tchxjpi8L8O19drhtJRJIg2OoER6gRhjDhkfUkvkWtWqZJe/cbJl0M7Nkx8QwejrF/TS+T1QPTANcnuILFEmu8ojsEIdVXxh88QdiAB8DyUobpcp0tU+28G5MxK9XB3VrPUbUsL1yTt51rUjw5V+x9BqBKgupHpjlqz6BL5ufs0xqnPHM/EmNSjl6B8XDA9Whl08DfIJm2Co+siNd0DGm/wjwxflpbaTS+1crvgLBxzdcgm6chsAXWasrKr09XfAFHdyEfzH4YqN22q6Nq203Nw+SGSF4olMra1Dlcru9XAmrWpr63gVnADIaGz74lOqWp/GgNFeKT+CT6qvghwBYnq5uZVLhigCywoWCnQadvTT4Ml6+hMcS1Pgu4LaGojjwuwi7+TJn/sUqnvMXu+Gis6x2+eLW/IqS1gVbrD63VrSHHfio89HZHdWM3VxU3zitrTnwsclRgOILg09qb0EE+NY/2MM2P9rHKb4dQxhnGfGY7fNVXw74puZVfEGHNx/4cLE+sgzFJ8ABuldWovYw0nShl7H2P7Gc54nXpARxaT4893nbNYr7HZNGWeqyWRYPPOMX6xobh4mAXxxjL9HLFtiBtSssHgPTNJb0s0gDM4FfJt8Xag6kudqvvBrlAxeAz6sHejVgKS2eV8eYSAGWAfhSeD0mKpoan6zYBS/e14edwJejpNSg8GHo3IM0tuUDUC8HzZecI+b+FpGG6p06xUoqct0yfDpBdb5DvF82MDzEz5XgF3eA1bQ43YlW7TCvQ0weCEaCz4kUzwvTLRK4OuD/SPAhe08Bvnjkv5RRQRHZ9S0q7Y1MdXPtokKKrxDwBc2HAHrBeEv4sdCubAGpbAC+Aru4QVOjgFRXbh9ec8NLc4NUN4FxFqk+F6rzBTU+wLdn63rsqObZLtar+je+1+pfVd5uv/Qi19goV+zPVvY80txzPHMC7eaWw0CgIsAT9CJDEKxIt/cK1GBlwFiROl954FdWXV/GW8pR4xP8SrG6VtxBzwNfSep7l9DpvfLcM+yWkudwZa2UtbnmYut8bVk6u+Xs/juussdocAypd6ONbHp7Tro7rjXd3RD4pPhmdPZS3QB8s0lz5/vgW9KnrVN8qwcyw+eDbxMD21ufuN+lu3tGPm77xzxl0b7qS5iqGh8mpAwze91db7RFtb08ig/wHV46w4HvhMAH8F5djepbjepbNR/4zQeIvM4w80niNeCWPWuirXusryXNwth08XRLIZIXz7Ak4Jck+DHwHEdEA8H9GJnuIfauWmKJ24EgtdkslGAGPxsa8UhQxx+AJBGuJqjupzsm76lDzXkqUgk1NhR6PZrj5jILleIrcDIhQuUF7xOoQwEwL/i8hltgkuFuwaQpa5HrNN+DinjUnO7DyFyD2n06tbx0urYZ1Kul9rIBVTwpeEKM0nqBL6/9fT7wSXX6QNafK29zUm/7DwOfL5oK6xuIWX86yH9qLNPacTnBP2A+EBYOPsHwj6jx5aS5Ap+f6gbpr+vK+vA6HfAVBrMAjGHo/VbweTN8QUc3eOSbqADwxdHciIvexUjLZm5vzLXVDOy2uKkq4Ktg1S+5yK4pwcxesb/kA5/qeeVoaJQnKqDwLsdCqhIqMIjKgO8qpcJqgDC0rLGXSzAqKMvqmlJhNUTKaLzlr/9Fivt/UHv/RZr7FyvHDnDV4mfa3TRVmlHf6wLwet1cwfqi+ALwqcHxjO5uAL/RcmdpRZOjNY7KpLvPcxXONTdIdV/oQm3PT3XnkOYq1Y1UfGsHsaf7cC97GfhsHjzQtrOqt9upvic4Ej7E1fkSneLzwKcIOrvq6AbgU7p72AffccAn6L3GzYjXsPR3wfUwhUt/gd7rqL5X6QAnsSGye/ijdmg+IOXjsxYzIL1khqXSCEmhDpjCLGASqXEcEIynMxzLiEw0M4H7eXknqfGB1UspT7Dexe6vTGYz+BlRZJISZzICcgj4ZfF9mSHVx5iMoKeGRgaqL5v0NCM+kTOO+/HLAwwAU6rMHbDSVoQA6h+00kpkGp56el0vJ7khYu/9FOpA537PMjDvDDK8uy9yVYnHZGA/Fmh79211sQ/vx4OcO43j3nMcdcwEzDISmTDQiJXqe1mktQLfwagDAFzQKhp8gYeloKefP4Evd9/+/4HvlAAsrLmRyD+oq+2F1J6gp66Ro3ao61oY+AJFWOgQsg/OSOj9XvB5qk+HbZjbC+DnKz6BL5YaXwz3S1/ih2nBqKHW4oYqdt/Vl9stnJGszBhLufPp5KL4lOp6dlRnu0bGZUQAvooR4LuCVbarS19oV5WWeSngw8wgqP3pUWlxWTZASpLaCn4l/kqai7lpJYwQbix5nt17eUnX2BD4lOYOwAJ/0J1Xk+peb0/Wvd6Bb0QTTAv8Wt+4VneyqcH9XMA3hbGW6ai+WV0bEZyNlNrr0cLV9/KB7/6ujLKwqwv4tqD4tj45yHb4qm+furvjnwZ8XldX0NNYSxh+QWMjG/BlLwJ+AOsEKa1U3sk1C+117kno8eQqYiUABHyvSfEBs2xGY+LHDce2fgI3OagRLsH1hchYNBUXF9QfzyUTSUtnkvrOsASUYCxf4wCd4yhqivuoL+5lHGYHsRXjhL3LF9r+NcsshrJFEv+fmTStjgLDIwDwMGA6xPdXOt8HmWQJmRw0z6ZxkBlNp3/nTjvG93EaYiJJSkz+je5aH7VEAKaaYhZqLBuYZqPaslBsh3ib5u8y5KpMFAw+7/aLTiFEc1tjN6a3O3ZutC1b19lW1tF24QCu5/bRxd5PIycGBRsXJas0jgnp5wzwRQHl5ETV+P4f+FB+geKTygtHwaluYYovz63e0BxgQTN8hYFPktuBL5SqFlTfC34TFZ3qynpcA8p5I8kNs+ZfVyusq+uMLRXUR5TyenN9Sn+1wYGtDzWieGb44nFkiYvCnYVd3WTcmLeiJsb06Wxtb65m96H4ruewUMUS57rGRhkMA0oyx6eu7sU0Li5zdbzzfLUnpXc+Yy/U9fxw4MO9RXGVXwssB/AcLPVxgE8NkFKyuAJ+pVF7l/K5ry5+ltWgm1ufU5Ytr2KGD/D1va2SDbz9SnvIdXVvZKSFexqclxzBofFRmJJ6bsx32CSBjw7vZGb6pne8z+Z0a2zzejRzwFvYq6Ut7MngMgAMurpKddcO6sq6Wk/b9LjANwDw3W/bhz2I6nvU9o5htGXcUzlNjoRpnJMEgInAL5mUN3U2a2waY1mAUgNGWYyqHNFuLmntq6i7k0DvjTWL7fXVPAK+11cscCnuSRobr9LESGUX+Cgp8yuLaIoAtCPALRvgZREZS6dbOmlzGtBLIZKpHSbxejxviyMdPggEY/ia0YIfTZZdxHZS8J18vu3UDbcwY7gDOO6mjrgbhbh3FXcrVi6xnYLj2hctavUy27N8kUWtXAowF9k+uvo7VnDTdtUiW8PHRW1caYdoqry3Z6d9tH2bvbN0ub0+Z669vWCBfbpmjX380ib7BCh9CBCPyv1bqbZzleZ7DDA6gDKP50WUxWB2uxvQbdmyxjZsWG5r1i21tetftE1MEmzZzE3dLWu5ubGeHd2XGbHCq09nNwFzTLTgqXqi5glpaKizGxGuUxvakgpS3QSn/DwT4N+a6oabHV5T6PeNs3j119CNjQJSXdVng5CQ8lJdfgvF8g/qpbsCn5faxlEbUMTyG6jo0PvE50RcEfXAsC1VAMGCZgMj3xbUFwt831Ps2npwy7urmfd1b2OjsEiKrPXJ4w3g5Q2ZFPCNeRD4HRD4+G3PyEDi/t2WiurbzQ/n4LZNsZu/zupeUY5VNUZZQuArhRoT+Eqj1LS9oY2NAGKurkfTo5IfAuCVIfhdTdpbge6uU4g8qgFyqYwLGFQuDfwuQUlWQl3eWLaY1b68uDWhqdG+alnrfmM561e9sg264xp79G7UHgeE3J1dd3FNNlWciQR8E1pxI7f1XTaZ8ZbnWWGb3qEeqW1jQKfxlVZESxdSfALg0j7tbPX96uriw/dIL9fcEPS2ofi2ku7uePph2znyMdtFvW/vmCctCuUXyxZH7JQxljCNW7pSfyi1tDlYz+t+Lt1cQe/IShyXVy+wE4DvVak9bsMKgG8CwzdQgkpxX0MVJk/mROVzT9uhGc/Z8flTOT9Jh3gJNUMic/EUP/QyCpBIBniJgC+Bx3gAGUeaHMvXPQh0ozGN3UfsmTPRdlEr3D7jWdtGar7FxVjbyutbZ4xzr28ibdfjDr7uTv4Oil1AfDdrebtnTrKNDGtHo0ozF/NnHTvePrn/Kfuw60D7uPMA+6xbf/u8O9HzQftk4GD7ZPBI+2LqbPv71m32BilyJvOG8YnavMA4lNC6mUKWUkk87ifF3cLUwFqgt5p/kxWUAFZiTLCGl19av9S2cGlt13bSdhyalR7Lnj+O71XtE7sOc7jZEt6MioCeB768zUd32jXiqHrk62Fr/oLMIYr++Sz8Z7cgcEbW9sKlskDk/CmG3yIHBT3glw98+sch/ijwBQYIBcGrqOcKa6zkwDBPDSQ/wE4FvqKg51Lh0wCfW4QnEhgTcGpvvwLFR6cwgRrfHtKz+xveY51uu9ZqXV7GriHlvJwoo46u9nTlxwegSvMo8JXVzq6v3goCX1j1XUnaq/cpB+wUSncVqvmVAX7lUZNXXnS23Xrp+Va3UnFrQ0Oj242XWW/S3IE1rnJq7/FaN9hTHBF6GnsqHRiXBb0cmN3Org++STQ6AvDNZoZvvg++xb1xY+lD6JFxlhf7dQR8XWwDam+zq+8NcKnudoaYBb7twx5y4NszerAp5Y0ap7m+kQ5+CVO5pyvw+aovCwgdIXU9AtiOOvBRy+OH+TU/TqL4wuA7vnAaYzNPWByf8wjNDYHvMODLAngZi9gHLiDSqP+loAoVybyctHCqJS6YYgnUBuPmTLKYuRPtwJwJFv3CeNs7Y6ztnjbadk0ZZTuZQ9w+6RnbMXmEe12hl7e70Mu8H6azW0nnd07kfdhaiXrqMTv5wCP2dbf77cfWve3LNj3s83bd7auOPV18362ffdvnAft5wGD79YFh9v2QMfbN0pX2IRZb6Xg7OuhR0xPsHPT8SOBxG2numrVLbSW/CJbz/bacx5XUQtevXeiOiO/ZsZrGGw7MiezlImYS2WSJJ0NJp76YLvupiHm9SDOQoJGYD3ynCb3CBsE96BVmEnIq0aK6Y17FGAm+gtjiwJe/ueErvv8p4CtCrXk1vKL/8X4v+JKU9vrgi0ftxdHJE/hi91HjA3zRjLHs4BuxV90a1uama6xWBcxHsZqvyJ2Ni/36nlyXS9B8CPZ1laoG9brCwHdVyQty0t0r6fBWUENE8HN1PpQfZqOXcobycr5GNTq5t19GmnvFRdaJI+a9SXEH0MkdVPMawFfNBtcmzfXBNxKreUEvcGmZiNqT4hP4JmNTNa19XVbU6ttcanxSekv70cnt385edNHBVjK8vPaBbqg9VtUG9wd6Ax34AsW3beiDtpMmhwc+FB+QOsAKWyxjJ4mAT93dFG1ykF4qzT1MI+KoxlVQewH0nNoDeq9xw+R1xlmk+F5jZCWR2cD9NE/SAM4R0tIj81F7CzhctPB5LKvYB17AMSMeM3g9N1B+fB0vplkasFSkzptiKXyOJBRfIgCMQ4XGoO4OTBtrUWyc7GEWcfeE4baH2AfYFHsnPAPknrYdE4bZZlJ5xdbxT9nu0Y/aUc5qftWzn/3SoSfQ62LftOxkX7bsaF+16mBft+tsX7fvbN937mG/9rnfrN+D9nNfAHj/YPvliTH29axF9v7uXXaEPdsMIBdHMyMWn71YHbZS6Loaqu+ll1bYshdn2xJiMf8eyzgjuWHdItu7cw3vt4lyDODTcSyyOnlJRu3Di49mRUaGPAA1rKyanx9u9tBbCw1HGHyCTPL/RPB5XV3O0vEYruklAAxdqlIIjAd5H0UsBdj8ClAjMaTGoQinppFpaqRxwKkU4CkVX1FpqvtN8vvAl7vBQb3Fee9Fprl6nTqM1J6f5sYKfii/GGp8+ykyr0Rp9G14l7W/tZrdXa60XUXq6YFPHnyMswA9Zzuv9JQjQgKfNjYEsfLE5UCsIqF0V6muFJ/Ap7iGOl8VtjiuYIe3Eu/j3pfPr/T2cponVS88024rUwylSW3v2kus6y0VrX+NKz3o3V2VNLeaPUFjY2g9Tk2i9lTby+vJ54EvSHUD8M1hcHlhzxZO6S3pi9IDfMsHdLRVIbUXgM9Bj9hMyrvlKV5++iHbQa1v9yjGW55lhW38CAc+NTiC9TXt62pNTYrPjaoEKg/oefU9urk0NU6SBr9ObS+b1Fgd44OANANAZQGqLGqFWfM4ZMSBp4wFCnaAgV4W/x9ZKMFDKMFs0t1DhDq/mai9DNReEOmovvT5ky0V1Zf4wnMWj+KLRcEdeH4kWyHDXEQBugMT2Q4h9o8farvHPWE7xj5i28Y8bNtHP2QJTw204wNRdJ262E9tOtiPLdrZty3b2det2tl3PH7Vuo191a69fdMBAHbsaN917WY/du9l3/fuaz/2e8C+vf9x++bRZ+zjCVPt7xvW2/Fdm3D7WYu11Grbzu3mrWwE7aCWFw0M91Drm79gqr0AqGfNnWQLaebs3rGWujMmGVxUiz/A1T9uwCTKTYiadAwbRlJbmZm6opbXLCE3Xc29RyMQetMWXmgH9j8ffHShYUA4/Bqfl9IGNb146nreEWavqCrwefDzIhJ8cUXM+UVC61SQK3AXuJCaYQ5QI8CXXzZHgi+vrD6d+l6K0l3nuye3ZcEv93Xn8ksqkgs+5vhQfAf377Noumn7MH+cM3WE9Wl0twPfnZeVtCuBUgVqfALfxai9krKdpxGhx9Jn05AgLiFF1eW18hfwvnR7A/AJegrV+QS+KjQ5qqrZQRPkCtbfKhGVi//NriCuLn6GXVfib3Z7mXOsXuWS3Pkob71oZgyqeTXQu8YeuacKfnxV7SnOTD59H6ci6egqzVVDYzwprsZYJjO8/DyNjefZ252CRZVqfLM6NaDO18TV9HLB195WDOxkq2lqbHiYpsZjfXIUn8An1SfwKRz4nhH42OYAVDGAL05uLf5Ii8Za1NU9THNC4HsFZedUHvG6QikvwDvG2w7TMEjn/QW9XcD0oLrFKL8k7QFTg8uYg+Gp4Af4BL1Di/m8SzUXqKFogVVfgx1fanwBALMAYDjS5022JIFv+hgHvhgffPt98EUDv+jxQ2zvc4NRnKznjXiAM5r3Wwpd7Q+6trMv2rS0b1u1AHTN7bsWzVF7BK9/3Zrg5a8UrVui/Fqj/NraV4Jg5y72bY/e9n3/Qfa14PfAU/bjYyPsk0lT6GQvseQtKxiOX2ob1y+xDWuW2DL+jTarwUE9bzbgW0STZtPm5bZ18wrb9vIyLq2t4uDQevz3sKWKYtQFM404RlxieEzHPCF8Gzi8WRFZr/MW/kOX4v6bFV8CjYsEjj4FEc+ESGQEEyPBY17wCXLBMWYfeg58SONYOkkHiUD9heH3R4DvVKquqLdLnRY9kPz7weeudZHOBpe7AvB5DQ2vtqc4iMo74IC3l1EC0twdW92djfnPDbWedarjulzJbi/LKAqp7mXM1JUBfGUAX9CBvRi1dzHDzKXO+rOD36XU/MrR9ZWKC6u9HPgBu6uZ4xP4qjLacs2F53BP40yrwkbINef/Gd+9P+PEcpbdc+l51vSaS6zTzRWtL82Mh2tVs4cFvdpSe6yq1b3Bhje4haaGans1HPQmKL3VxgZjLNM6KDzozaSrO5s5PjUzljql1x6lR4p7fydb9QCOLG6EhY0Nurnb1M31U90w+Lapzgf49rg1NhTfODz6tGExgyFm36NP83tH1ZWle/qqwEdq+zpKT2pPV9akBg/xPoJlNB+/c/gjDEc/ibU984GAL5l0N3XmeIaiCRRbBimvRloEuaMvYmrgx7Hl7PkSev0wHV8XvF9OAMoslGIaAE2aMcbipo60g88/g7obQmNmiHsU9NSl3jfmETs44iFLHdLfjuNA/Xmn9vY9MPu+rcDXDOA1BXRN3aNe/7o1wctftmji4gue+xwYftqqlX3WFjXYpat9Q3r8Ra9B9kXvB+2b/o/YLw88aT+PGGvvLiC15xfAFhoZa+hqz8eRZgl2XqsZ5l5NY2MdTY1ldK1Xssq3lqHvrS8ts10oxN3bubi2mzErpg4Evj17uAboN/8KqsP9x4NPO9Eh8MUBvnDE+2NyYfjlAd9BoBeD/HXHmEOhxoeDn9/5jUx3fy/4fg/0XMPkXwA+NTSCpoYHOdJcH3wpvByAT0ovie6YZzxKkDrEUzeJ38ndUkYVsjZttOTVy+2FB/tY3ztvsgaVL7Fb6eheCaAuBXxlSUXD4NPgcVmUnuAn8JXh8RJSYYHvcqk+dXap3wVRmdevpLFRjQbHtaS81Uqcx0rauXYDau86tkJuvfCvVuuS863OpcWsw40VrXeNq+1Bjgs9wdjKEwwrD773OkxIr3cmpCMa3uobkQZq727m9ujidqqLGYHiPrexMQvozesutdfC1fZW3N/RQW/1g0Dv4R62EehpfGXbkxwQJ7YpvUXtOfD5jzsA327Atw/wRY3mzi7mpLq6lsaQt8xJZUmfjeI7iq/eUTYttJP72gqGlolXlNYKeoybqBESw8dtH/YI4HsUgA6zeOf6MiZnEyQN9ZNOrS+L5oXmAF9Rk4TH43SB9ajnFMd4/Sh1saN0hp3ZgR9HUYLqDGfMpfb4wrMWD/hiJz/joCfY7X/uSds/7kmgh9p85gHL4u/8bq/O9l27dqS27ezHNq2IFvZt6+Ye6HzYCX5fCYTNm9hXzRu7+AL4fY76+6Q50aKlfd6+o33brRfKb6B91/MB0t+H7Kd+j5oNfMK+f2K4fTgZBfviYtvI3ZHF/Fstw8R1Cf82GzcutwWkvAv5ey+lbrkWdbxj00rbuWWV7dyG8zI+kQcAXyyrawcozxTlQPOfDr5EwJcI+IIQ6CKjUMUnpXdQOX9B4NOYC4VQhbY6BLrIOF14/TOpbAA3Aa6w+CMVX2QXV5BTeuuBLzhbqNOFTM+zopaK0kvHkSWNAdEje3dY9rrVljl3vmWOfNbSBj1qG7p05uh2Tetz3RXWgMbGLaUvoMvKDB8p6SXM8ZVF1WnsRDN3At8lKLxL6PSWBXgOfCjCy3if8kQFqT8BkFA9T3EFUQ3oXXdxcbu+ZDG7CfjdRF3v5gv+aneWONMalGMvt9JF1vOWSjborir2eN0bbUh9OrjM6ynchTXZUTW9g1OS3NtoSYrL6MrkdrWBHgqvS32GlQFeV+ynGGOZ41LcFtT1uJk7EPspVN7ah/Dde7SXbUTlbUbhbXvqfttBLU+hdbUAfG6QWetrQx/Civ5R2z/icc+1ZexQd4sjmeZGGqovk9ER1eyOCH6ksidQfa+waXEMBXgY4GUxU6f09sBzw0lvH6duyKFytkHiJ+HszFhJCiMlqhFmMIOnecBDfNwxgHkccJ4QPBkvemUlYzE8KvSc3qb3kb/fceIE5qaK4wDwqFJfVGMqNb6kKSNRp8MtBuhFjeXPj8rbM/pBi3nmfjvC+M7HPTpRr2sL+Nra921aA72WDnzfA75vgN43rYAdgHPA4/GrZkCvaQP7ulkDVF9j+5K3fwb8Pm/VktofdcAuPVy394fuA+zn3oPslz4PmvXx4GeDR9jn455n/GeGvcS/0wr2kZcCvgNR22wuf//F/Fut5ZfGZsZcdmKUsYuZvj07Nls0JxE0ziJbtZgYvo+LsN/6/eCL9MrLf+e24PKUMrVTd3WTAF/4znEk5Ap63Sk+1e1iUHM5Nbw8K2we9IoEmz/vF9QIw7XCwkZYTheUBSm6U3Vh879dc3oaYFYUNK9Ha59/B4W3DuQdCXeX01TPc3N7mtPjpoY7Gk4Nj5DFfAYK79i+aHtj6w5UyUo7PHy0nbz/MTvcvqtlNG9rqQ2a2ba63KaocZMNvOZya3BZabsR8F1xkXz2dF9Dc3tcT6P7ehHgy+nq8vylejvq7xLm+zSArFDaK+hVFvCk/nj5Ct7vGj7ftZiL3lDqXLup5Ll2G+twNS8uZnVZT2uMIUGnKpgR3FTRHqpZhSHlm204TYwRHBEf3awmwGNIWZbzHA+f0NLr3LpaHimtVtO0pTEHhTevBw4svTSw3IIUt62tHNQJ4HVzKu8lVN7Lg/tRvxtoW4Gd1tN2ML6y3a/t5QHfYMDH2/Y8TWpKd3f/SG7t0uGNfW4ItziesRTm3dJnPpcHfsdJ406gaLJn0aHVPi+qUA7O24c96sZj5PMXS3fV1fYYhvbueKDy5PCiOqGgSTp4lH3po4KcYLd6MV3iJe7xOMPFev6ou9gGADEvOK7A7VmwVXdYME5llCWFP2M0DYwDox+zvTQvokbcbzFD+9prD/Wyb7p3tV87tLNfSG8FvB9aNXfxfctm9h1prEt3WwA+YKf4Ath91uQ++7xJPfu8aV1A2JAur1LeFvZl61b2Fenu1x062bedutr3Xbrbjz362E+9BtD5fcB+7Ufa+yDwe3SE/TAahTxtim0B8htJfTPSDto6/m7rVi6ybQxM72bUZScDzbu48rd/9zaLxTMy0e2cM8jML+4w/PI6p+T3wvMaG7ked0nq7BbpWxg5oCxQhWfzIkdZTgd2eWf7wsekZDwSbqgmusZG7maYXnbjLIJeEK55URD4gFthsHKg80df8jz6HxOp8n4L9P4o8Dn3ZD99zffoA0/QC8DnnYv0FF4KvxWl9tKYeUrlGlUaB1yyovfQXdtG6sXU/bQZ9u5DQ+y9LgPstQ7d7UTrTna4aQs73Lippd97n22sWcMm3VLVBlxxqdVnR/f6kjQhWEMri6or40LHhriRi+oL4HcpDQ0dGRf81OQoi/JTSPlV4H0d8ADfFZiYVkY5XkXaXBXY3Qj0bsHKvgbjK7UvudAalr/IWqL2utPN7U1jYxCNjeE6Hs6B8LGckhzXCqPRltzWaIXnHjc2NKc3Fei5Oh7Amyvg9fSB14dB5b7c0+jXBqXHrB6p7fpHeuQovS10L7cOAXqMq+xQAL9tSm/Z040En57fNeQh20OKuu+ZRyxqlC6wPWnxjIEkA7RURkbSUW2ZzM4dAmKHUXjZWMmnTWWzA1WoK21RzMVJ6e1jbi+WMRLXzGCAOJ35vQzGUAS9I6TJqhHq4PgRQY8Q5E5QLxTwghAII8F3DPeWYyg+1RoPzcYhmk5xPEovQaktKi9q5EN24OkBlvh4LzvZh25suzZmdGWtU1vg14o0t5l9j4L7jhT2O9TdNwoUnh6/atrIvmzS0D5rXNc+blDHPml4L+CrR72vsX3Dx30FNL8iRf66rTq+7VCQpLwdGXfp2t1+6NnXfgZ+v/QZZN8PeNh+eOhJM+b9vh853o7MmGaxnI9M4rbGTrY11gO/jWuX2XaMcHdygGkfM6U6LJSoLRB3KIufXVzE9+zZkwOvU4JPLsYhjzu3EVHIgkDBmxm/HXzaMAnupUR+rYLETK7fAI3H0wGfAFgQ+AS3goBVKPT8LnFBiu/fDT5Np3vHggpyU/YOhOcJpbUOejpKDfCAXgb7l0ephbxF/e7VF5faWxOftzceHmzvdu/D5H0ve71lazvWrJVlNGhkmY0bo/Tq8XJdy7i3jq2rcYtNubWq9a14sdWjsXEtqWhloBYGXxlgVppRlgtxSC6BZ55S3fK8j0KdXdX5lPIqyqP8AsWnWuFVwO9qUtuqF/3VbuRi2y3YTtVgYPleee4xwtIOp+We111qA2+tZA8AvjGovHHATjGBe7mTCcFOjYsZfvNijqBHWjsflSeFtxjgLenH9bT+QO/+DraG9Hb9I7grP4YJwWDS2ydpYgzxVtJ2ajNDzQvS2W2ouzD43MuPkwrz/I4nMS0YimMLHd4ourEHxmjwmHRVKS8DwKk0JzJYY8tkxCVzOukvkQLwdJd3/+ghbICQKgM/mZuqrpcK9NIAZTqQUoqbTeon41LFEVYGj6DmTgC9V4HBK4KeAEi6qzhOHHOp7jzUHo8OevM8Q1Mgms6WRiLjKjEovdhnn7BoOrcHRjxoGQxov9W9g33ZoY391L4d0Otk1hnF1570lpT1u+aN7NtmCk/hCXp6/LJpQ/tHw3r2Sf069lG9e+zj+rVRfffR9ODtqMIvUYlfofq+cqqvrX3TroN917GT/YDq+55Rl597Ar7e99PxfdB+vB/V99gos6fG2Xejn7eTWzdhRqAm2w7bsH65bVq73LZsWEmNbx0p7nZntuqdRvWuBCbwcxHF+FW8MhtfuRV1ejO/43FRW1H5B4z1NX6L4hPwAvebggD4h4HPdW+DcFsdqu95Iy95oBWp9ApIef8TUt18mxeRAAyltjq64sZVgF4qu5BZLIG/wtrZq5tetldnU1x/eIj9ve+D9o/u/eyDth3tA4D3VrPmdpzf4NkNG1p63bqWUqeWpdarZSl177bEe+6wdbffaM/juty9Qkm792IODJGWVvLBJ/h5Nb2zPUcVgY9Qc0PAc84sJbCaR91dpvcFgOUAnxSf4HcV4LuaqILiu5ZGxk1Y2d8G+GqWOMfq4vDcsmIp64ghQV/U3mNsaDxFY2Mkaa6Og+ts5HQ2MJx1PI8CnQMeMc+tpDXFRr4FmxjAbgA3NAa2Y0avg617qAtd217M5fWjltfftg2R0hP0HrBdqLdd1O52kcbuxpBgh2b3Qopv0+MD2Oag8QH4PNX3IDGIet/DFs02x0EGmuMwF0hkGNjBjyZFmlJfXWRD7SVNHsO4ygjbBjC3cLJSEFQkPj8aRaa6Himur/aU4krtaQDazQJS4NfGx0nA99pq4EcaeIL09zhxDCWoOP4isYzmB7dRjuLQcgiAJgt6k4ZZ0nOq6T1qMaMfsaSRQO/xfvZ2j440K1rbT9TzrLOg15lob7+2R/FRzxP4vgF83/D9EaS3UnufN7rP/l6vtn1Ut5b9ve499sl9deyLxoBPTQ51eAHkF814bEYzpBUjLjRJvqPR8WPnbvZzt972K+Az6n0/93/YrD+K76GRDDqPBX4T7K2ps+xNucLwPbxjx8usq62xbS+tAXzr3VxpqnZ19cvdvxOtOppS3ThlNoWCL7dO91vAFyi+FFxgckJfw1dw3iOiJF94Ci+IAHyRANTb/ynwHeAf5wA/4HnS3TD49LK6uvyGUITn/dw6W+j5SCXnQKmZQHZpf89KWnhvuKA6YmRXN/IfonALeU8BKq0V8DL57ZeN7E/j8RBebK+Rzr7x8jp7/9nn7N0+A+0Dpuo/7tjV3m/bwd5t1cbe4zfyO/x2fouazfGGDexI/XqWVrumpdS605Lr3OEi7q7qth7wTbyusnUDfLXLeOALanyq8wXgk6OK9mvV5Ch15n+51LYCgKzMvJ6iorYxgKSaHJfzGICvyoVnAb0z7TqBj7m9O0l1a9M5bozZadsryljnq8taP8D3eM2q9mSt620IM3vPcj93KgeDFvirZkv7yDm5tS3qiYsysbR3S1vWpxW3M9rYmkEd8dbr7OKlh7syptKL9bP+uCoDrmGDsH4CXs887GIP8NqrHdxneBzOPi7pbE5HFwC+/Bh1wMfw5/NVn2qA6vzuFvxQi1J+MXR5tWubBPxSAVrq88APpSf4JU4cjcobwp7vE8wAPkn3dqwLjbToUpszNiDFzWDP9hDrbtrzdZsfusHLmEcwCyijA4V8/E5Q/BcUj7m5QB0uknX9DHfsKI1aYworaIlAT0pvL02MWEZVTnBE6fNOqDCGj39Vetutq1lXRRezLh2c4vuBWt3XTesTNC5C4HMpLuAT9Bz4AOAn95HqNqrvUmDX7AB6XzShBtiEz8Ev129bA7427e1Han2/du9r1nMg4HvAbABNjvsB38MjqPUBvsETgN8U+/WFFfb+Ho5d8T28C0OEvTu3OOjJL1J1a8+sw6t7S33FYloQzX55weCLWAmLvGnhp7nB54q05E+h4+rsr4LQIaeQivu9L/8u8Al+QcTwco7ic/N7EeALAe9U4AtS5N8NvoJqiH46XRT4wiMpXnc2f7g6Hp8rTUEDI4tvjmNcoXprwkR7o/cA+5DfsJ927GafoPDe4xv9LbptrzOE+jr1mJMUo1/jG/sYaW0238Spte6wpHtqWGKt2y2pdg2LrXmrrbvtBpvI/F7XCiWs9sXc0vXB51JdNS8A2aX46V3Gupl89cowy1eaOb4yjLO4GT5Un6Dn1J9GWbS9oZDiw3GlKnEDSu9G7nfcQie3Fpb2DS+7yNpeeal14Zpbj6qX2QAs5gfXrGZP173ZRjaobsN5nM7FtBc1ikK9bs2gzkQnW4myW+WiPVfS2rqXNz4sXz0vtg3uDcwG0JSgvjWK9JRVrP087qFBodinNTRGVGQzH8VxITUwguFlqT2ZkgaprlSfB8D+tp3nd7DTKwBGj2D7Argl0LFNRfWl+eBLmcQM3XMjXF1P831JGBoEVlaCXnCUSODTqls2HU5B75igp3EY39hA3n3Otp7ZwBzw8Xa932FqgllsbqTRyEiizhjLYHIsK2cxox6y+KcfsPgn+tqJPp3s47Yt7KcWLexnurZO5Ql8QaD4fmnXApXXwL4iff2qSV7wfd64vn1av66v9mrZx4BPr3/B+wl83wC9b5sy29eIOiDxTfOWpMBtgCyjMR0BawC+Pg8BvsGAbwiKj1T30WfNnvDAZ6Pm2Dert1o2a5NJgl1w8N5Pcb0FBQ9+ApXU3n52y/M7p+R3T8l3zEeO6SGI/o8F3wHUzkGFr/wOAoMAcIHqC78ePFeQ4iusNvhb63wFNk/+IPCpjpfsbotGWzbxJmntkcFD7IMufe3jDt3sQ4rK71G/+YCJ+vcIp/JIRd5o3sBONrvPXm1cz47eV9sO1bnb0qT27rndEu6uTppb3WLvvAXwXW+TAF/3y0vZvWWL23UCn1JdNS0I7dOWA3jatZUBqQCoDq4UX9DJFQAr0PAQ+K6QOwuze1diYnAN9b1qgO9GwHczUZ2Utw7rac34Wh2rYDR6wxU24JYrbTD7uEOU5gK955rd7cA3pW1d6nXM3xHrH5STSk9u4HYlurjYIJX3QKcc6G2iprf9iT454IsdSyeWOMgMW9TYJ1xogFi7slFENGMqGleROYGgJ7W3BdXn0lwF0NvyKOoPe/ot2uulXrabjvBBDjLFPzvMUlB86Si+dBSdFF/ieNbEgOIOGiJH6PBmochSUXoZQC8b3zyNuWi2T1ZWUnsOeqg4qTkBLjA20OvHlfqi7jQTqNePstt6hE2HQ8y+ZbLqlUwjQ8eQYlhBO8jIyu6n+ln8wG52kvrdFwDvR+bsfmXO7heaD9ZFMOrmheDHKMuP1Oq+aHCvfdmQTi2gC1Jdwe1TfklK4Xlpbi37pF4d+wfZwldNlBIDvWZ0fVF6XzZqaF9QPvmyiTrBDEGz4vYTGYdRZrGeg8z6PsJIy1NmDww3ewS19+g4T/E98bzZ8BfMpq20T9fvsCy6tspo5MQsVxbPPxLVB/iSQuDbu3dvnu2N3E7tqRXffzr4EgXnUPzpAHN7Al0QUnsHFQH8eIwBfJrxi4RdJAyDNFjpbZFNjwj1VhAEI+f1gr3hyMcEpdIFjKiEO7eRqW6u6vNGVtL4O+qi/Mnovfb6/Pn2wYOP24ede9rfWRp/m9+y71LD+ZDJ+w+Yw3oX6L3bopm9A/jeadbQ3uA3+it05A7fe5dlofbSgF7y3YDvrtss7s6bLerW623dLdfZ1KqVrH/lsoyWlLYbqNldqY5tMQ4Nsblxmep2qL5gJe1yNTVU92N/N2eGT+AjrgB2V2lbQwH8qvjgu5m6XvWSZ9odJbmncTFbGhUusvZXlaGTW9ke5G7usHsZUGYlbUILOrfU98YzwjKlVR0spNpgE98RyHUjBcVC6rEeqDDqd4+xciaVBwhf5lEvO/A92dcH38MYfT5piRPUjAAOACKarux+wQ/Vd2AsDsvayOBx19MPUg8cCPz6McM3gM/hqbxtgFDQU2wW+B7ta3vpBseS6iaj9tLY5Mhwag+XZlLcg2PYjR3xpMVSA1RnN5Wmh7Y8srGpPwL4FO4im8CnU5Q0NQQ1XWNzsFMqi6o7oi6vur349h3j0Z2m1BrbPPZ62c5ImTmWQ0gcQ6LDLLAnDh1kWQ/2tLcYUfmCbv33gOhn6rrWshW1PBoaSnG7d/eiWzf7lY7sNw3vs8+A2ud1aVrUB4BKY0lxP+f5f6DuBDtB72MeP72vrn3eQHBkm8OPr2iQfUH55PMGDeyLRk1Yc2tDs4QUmqkB64GJQU/UXr/HzQYNQ+35aa4U32PA74nJqL7p9uuYefbrzFX2+g6mEICdwJfi1i7lH6kaH07Qavr5ik+dXak1p/pCd4VTZKMfqtGFve/0soCij/tPTnUjO8F/0sByjIObFwKe0ty4UOi54G15Gh+BIgylwoUpwsKgmaPkfFi6mmABIAt2h+NUZyS8zRLVKjSXF+wWe4+JKt76/7muiBvZtc1pZuBSQfMmk3glare9N3WGvYczxscMjH5Ed+59ZqjepbD8Hmnt+wyUvg/w3iPebd7U3qVg/Ra/vU/yG/34fbUsq05NS69Vw6m9JCm+WrdZzJ032D7U3oZbqtm0KlhAYUfVmFsbN5cu5poSOiRejvWycqS8Ap8Gk53ZqNJaBpsv5TDQZef+xb2sqEhodOUKlJ9m964Gekpzrwd6N2uEpdTZdtfF59q9KL4mjLG0qVwK8F1uj99zrQ1D4Y1pfAfdW79zS/d2aqtaNpMGx8ZHvBR2G8Db8WQfoq9tH8wtXOC3GdgF4YGvH+AbiJIDfIx1JE9iL5YRjzhSwhjm8AS/aBoUsWxQxFGnE/j20LjQQHMAvYLAJ/gJhNE0R+JQjcns26ZK8aG6UmloxI592h0k/55F/DfpvAp8yVPp+ErtRYBPyk+X2XRpTbu8CmdtpbOTGI06G3u2GY7weJTXT7DIf3TueDvMVkbKZMZVAHkSf48smjTZKNK3+/XgF18r+7ZRU/uxQWP7oWFj+wnFZ5Q9jJ1a60qq6xSfanyd7Rd1Y+9jLu9eoEd8RqPrC75PvmzEc6jAz+jkfsr3zCd0cz/hbf9A/X0BEKUKXfdXoy6AUs990RBgNm5iP5Dq/tJGihLo9QF4fUhx+xEPPG324DOovdFejU/xmFQf6a5U33OL7Ps1W+0EW0X6Xk/jZ1UlnVQmFdLp4qZR+knFpCAeIO7VxpF20eXGEjpXmeqOKOWN3+afl3fA+Ld9bC5Uw2ANf45T1fjcvZScOV6vrunAF1Z3AfR0sEQhAAp2kWDMUwP0FeGpVOEp4VdE6iqgxQt6/Icp9HIAvrChggOi36YP5pSC+bycOT03mKxxFdU+9ttRDgK98/x0+4D04aPO3e1jCsjvtmljb/MN/HbLFg52gl4Q7znwNbY3GzWwV/lGfoU0N/veOy2j9u2Wcs9tlgz0HPg4HL4P49GNuC7PuppLZpeXtSaMs9xGna8Kg8YVGT2pQF2uAmtrAlw51F8lYHYl4y6Ky4GinleUx1pK4KukAJQOfLy9GvAU+DS7dwfgu/vis63eJcVQfPjuMb/X49rL7AmOCA3HeWVskzttSpu6roPruraa0eNuxi6Gb3cP7Ud9rQ+Ki6YFad1OALeDMZVtqMAtj/Zwiu/lh7vTie3L8PEA6ncPu2J/GjurqaxwJU+VKcBIN+cWxyBx/PjhziUlmhGV/czo7R7OMDO1wR187PYnqem5zy2V18u2Ab0dqMFdrLYdYKA5AF8aIyoCXwrKb+/TbGc8dr+9QoqbicpLnUYHl8dDzPcd9sEnADroMeysGuBxgU/qzm9wHJL7Cm4rGdhMZeHWcli7u+zgZs2mVjhDX2uYHaY5c5QxnFceHUj3vrd9g1HA9+3bo7hQelJjKDHFj3RbrQ2dXEZMrBupbg8pPsCHAvyJVPVLVNwXdQEaIfAJeJHgE/w+5Xvnc0afvmrcIB/09HwAvh9b8bU69PY2NpTa9qOh0RfwDRoK+Hj9UWp8jwG/IOV9EtU3bLrZmLlmM1baJxu32XF+ZrJkdy/1pxEtwJdOkyNNc244L+3bxzYHP+u6DZIkdcjbdMktBVBENiB+G7x+H/jC0Cro654SfKFGTvC5/uTBKjS+IuAxwJxAJzcIZ1AQoQgjwecpR0G06JS4IPhFDj0XpvgEu1h9fq3V+apPf+lTgS+s+BL5e8kmPhlYJ7N9kYUV96tTptp7vQbap2278Ju9vX3YXl3blvYO0FME4BPwgnDg45v1NX6Tv8oA6uG6NR34UmtVt+Ta1S3hnlvtgA++zRwYWnB1JXuiwiXWosyFVp2Oa1VMSCszZFyRupwAV57rZ5ed82cPcLx+pWuAAEdAV47nnPo7+8/u9at5/hpMDq6mmxuAT6mu0tw6F3NBTeArf4G1rQj4ql5qj2JK8AxpbgA+OavMB3pLNJ+HmehCxld2PNnL9gDAPYBvJ4pvB4DbwSbG9selxHoBPo6DC3wAawfgihr5iEsD06cAjOkaJcEQAOcSB0C6oOrKxirVBXzRWE/p/Xc/PQjIqoPLnV3m/nY+AVz5/DsFPWqAe6jvxdDVjXeKbxiKj84unyeOdba3GDCOI9VNIeWVrXw6oy1ZrLZpsFnwy2I9Kwv1JwgeVdrL0PExZvDc1oU6tHR7M9jZzcJQ9BCRDeyOoPAy+fNnS90xS/jWY4NwP+5v3/ViO6JrT/ulIzBrB9j4nviJX4Tf8L3wo+p7ZAA/82hkA8aMnevkCnydO9ovvO1r6nVf1K3j4PdNA5obzOupzvclndzPSHv/weiKHj+n1ie4Sd0Fak8AlNLT83nBp1pif6+m9/BIoMfsXu/HGGXhUenuIzwn1ZdT65toNnSq2YiZZmPnm81cbX/fvd+OM7WQRWQAP4EvjXCKj5+LvfKOpNwTjypM4GdEWZOD3/928AVprP4RBD09nq7i+2fBp7Q1sm6Xn+CeRZZLc33Fl5vu5jVUiFR8Un1O3fkqL0lDyQ56ByzjwB57e+FCFsrp3OKV9nd+g7+PynsPe6B3WR53dTxCqW0YeoHie5uajVJdKb4AfIHii7v7ZjtY80ZS3Wtt603VbCmKb3j5MtaWdbXbmbHTlsVVKLQrOTFZGYBVpN5XHriVA256rIgz81XA7yogJ5sppboVZFZAVAKEV3AU/KoL/sYYy9mMsZzJbu7frCafrz728g1Id5tgStD28gutR5VL7OHqV9qo+tXtWV/xyURUM3oaWVkK/BZyMGg1YytbH+2GEiPdJe2V2hP4AvhJmSm2s4u7A2BFkerGPuuBLwPrp0zGPjJmjsNkgHSRhkQAPs3lxQA/dYD3PcOmxtD7bQ/g243y2/0E6pKvsYt63272e/ex6RGDcUE8mxiJwCiZ1Hk/s4BxdHh/OZLKShaNjMljLYuaXxYNj0Oku4eo82XQ3ZXxaAarapm4sWQDuMOousOyrmeu7xC+fJm8LWvaGDuMKn0VFfkKf67XGbV5+3FgN6iffdW7p/3Uuav93L6T/QrsfqWD/2sbQnU11NZ3QO974tcW1PUAnsKBDyBaF1/1sWnxLVnA50DvcwbXBb3vGje0b/k++cZPYT8DaJ+S2n6mLi6AC2p/ervgF6S4HvT0djrCTZoyE0gtsRc7urgy2yDSW0GvJzN8fUl7XVeXOp9GWh5WykudT+nuU2pyzDAbOYuUd7H9uGCdvb2XNUuypzQiFQCmui5vjEUx7KyZv91clDsQTcqL0NHzEg0prIBFwu9frfgiU9PI5slvSnULUnwaYcnt3ubW9wS+oM4XqL1wDfC3Kr6gNlfQo9RbELmuMOG6nQe3yI8N3teBM/w5dPHMD/3nCXbOUMBv6adixZOCGeOhlcvscK/+9gnzeR+pa4sd0LusGL3fspF9wJjKB829eI+B0pxUl53LAHzv8I16krqNFN/R++5mnKUmXd3qlkSaG3vXTS724b+3DfAtq1rZxlUsZz3LlLC78OG7ltS0Cqnu1TxexZbFFag8Qa0C0FNUBG6C3jWYDmgP92oaHleS3l6hrY1z/2xXoA6v5n2uA4qa4dMoy10ovnpEQw6Vt7jsfGuD6utcqaQNvL68PVPnJnuu8Z02lS2NF1hHW4jSk+IT+Jbw8gLS3zXAbwt1PNX2dlDjC8DnHlFmUn96WdCKYnYvjkZGOiDJAnqCS5YsoABMCiMoCb5Si1W9DwV3kL3WaGAZQG8Pim8P4NsD9PbS7NhLmhvFMPPBEY9YPO8bP/pxi6YpEsVQdCLmAxl8zkwBj8hmNe0wcRTYHVbw8iF2dLOwfs/CoCCLgeNsurLZQPgQrx8mVT5Cs+TwyKfslaGP2vsP3W8f9O5mX3XrbD+7gWMUW6fOrJl1tJ8xBP2J2u6P/BL8HrB9zwydVJ4U3q80M3Jgx/sY72usk5lW1QjV9r6uT12uHmktau9b6nPfN25k3zUlPfbBJqCFwSeF93UIjHo9gJ+DIh//bVOaKczwOfAJcvcDvzD4BqACXZODWp/A94iaHKrzKd2dZr9K9Y2eZzZpuX27coul4yjkTDdco4MsLWaf7WbWbwf3hLdt3eBiF5fkorkkpznAODIjNQvD6e4fDb7CQBf5fEE29f9UquvAp13dUIMj3NiIDT3/rwJfGGhBChu2xXK1vd8Q8c5d1gs5zQbQ88DHvYGD+yyb/+QjDz1qrzIX9S5T8e+h8AS9dxlRed9FfaDnxfu87QOaGx+wRvQhcBQEleoqXmfa/hXWjY7Vv8cO17uLAWbqfKS68XffYlJ9UdWvsx03V7VV111pUyqVswcuLWUNGWK+tfS5diM+edeS7lYFhFej3CpTu1NUBIAVSX1Vx6tCB7gqu72KKjQ9rqGxcSXq8ErqgVfxPlWcw/Lf3CjLXaS7DVGQzTEmaF3+QutQ4ULrxspaXzY3nrjtKpvQoIZNa17LXmhX19X3BL5lqL7lxHxm+pag/HYpxX28t+1E8e2SIstRZdT2eG6n0lxBjytpCc8+ZRmCDuAT9DzwMUwMaBJkDyXHFfnjEbECnxQf+7yC3l5inx9RbH0oYhhgPggc44CfgHcE77sfszmzSJMjE/AdQuUF0DuGGajiKKn1UeB7hPT6GPEaADzJ+7/GOMybo56yt4YNtrefeMTeHoSq79nLvuzSzX7q1J3uaAevI0uq+itbF7/IWED1OcZTfmQ273uZhpK2KgS+XwLoBektkHSNDX083xs/ALcfNX8H7KT09Pgd4yjfM6ISgE9Ni9wUlhQYyEnlSe05MEoVAsEAfnr5O7KN7wXddny9AHwDgZwaHD1QfL2p+anWp+0N1f4EvodpcDzyHKMtpLua6VOtb+Qcs3GLGXFZbZ+s326vxOjAuFY5cWVC4W3HxGDjhhW2ft0yFy9jYb8VJ5edOzbi6rzVXRb8V4EvEm6aLwxH/hrfqY2Ew7u6CYUpPo2wCGoHIHsO3NTd9aOgru8fqfj+1eCTq0oSdcEUOavE7LKMPZvs2EjSHWaiXieFeIdv7vdYFXqX8ZT3mLR/lxGVdwFaTtDBfY9v6o8A30f8QAiCueCr74OvForvTsu8twbGBDVYW7vd4u+62Q7ceaPtuu06W3/jNTan8uX2VNnS1pabujUZOakO/G7GUUVWUtcAviuAnlN1PFZiJ7cyM37q3FZB8VWl26uoRm2vGqlyFbq5VwNAqb6qDC3fhPHoXXjwNUJBNmNVrc1lOLIAv56Arz/d3UcYYh5Vo5pNvK+6zWScZQHWUk7xAb2VvVvZamIlbsrr+rVD9fWw7aS1O2g+7CS1VXgpKWoPWB1gQyOBVDSVJkY2oDvk79Nqr1abFsns2iZiDCrwxeOaEsdMn8B3AKjtI9UV9PKAj47vAQaXg4gCjrtwe0kj1f0u44CdkKLEbuown/s48HuFGt8JGh/HaaAco2v8CrN9rw19zN589EF794GB9lH//vZh9572JUPnP7brZj+07cqNC9QdL//KXKZ1oAmBWvsVaAl0P5Ou6tEF0PuJ8aUfMQIV8H7i8WciJ7UV+Hi70fBwgTL8lXrw92p6MH7ydf367lGvf8/mheJb4CfoCWgaZflCzQzV9QRFH3o54PPfL2h2fM8v2R/1NTugTPHic82MAHw9meNTutsL+PWj1icl+CC1vofGAD/A9zjge5J0dwjgGz6bRscC4LfUbNZL9vGWfZZ+gJKWbj/jEr5z23rPzcWPl9a9aC8Dwq0cVI/i7YkMOP/vAh9QcDN8QC8IN9Lix0EfhmH4RTZDNOBcVI3vt6i1gmp3p6v44tXt1aUzX+lJ7SkEvUSezwLwh/ZvttdnssjdvYe9yzf/W/wmfxuwvcuUvQuK0O9ShH6HgrRCL7/NN+k71Go+oN73EdD7UKMtqv3xW/5Nfiu/xhzfcVSfFN+hOnR3WVVLrcP2xt232kFm+fbdfpO9fPO1tvjKyja+3KWkuxdafcBXk7GT20qfxyjKeQw1n2tVgZ7iaup5V6L6rgJ8VUhlqwK/69jauB4AXs/7XatUGVBWIT2+5nzSXeKW88+wu6n7NSNtbs24TJdLL7Re5S6y+yuWtgcrlbLB15S1oddXsPEcFZrR/G6b16mhLere1JawnrYC4K3yYx7jLuvZ4NjEQPM2ALiTEZedKEAHPdTfXtJcqbIkUthMlNVhpZLU2rIZLVHNLZ292eTnhrn0VE0KQS+O+l4sXeAYlvoPYMe+n3W3/XSNFVG8HIOKVERLTfJ6sj4/ii+ZyACYR4HnMYah36DW9zaQe/upR+y1B3HCGdDHXu/dw/7OAPFn1Oa+bkX3FSuwH6jLKX5qTbOhTSf7hcdfccz5lZfVrPi1LY+o/F8A3o8++KTyFAH4AuD9AuRyoKfxFYW6uWpqhOLnlqyoMeLyeT1qc/fdZ18zePwtQ8iKb5TOKoXVbB8p8JdShKjBH+gS/0gHWKruWw0uExpg/hpYKvT8D9QVXX0PlWp9AJ0DH6mtFF8O+HheM31KeQW/B6j1CX6PjUf1aaZvGqqP0ZZRpLvPLjSbuNR+nbXGste+ZDFbXuZ2x0tcYVthizmcvnQBjs3sKcvRecMazlK+tBqzAxya1QQJrZr9kanu71V8Sf4lxPDsboJuEbvQeFwB4ywHKPJHo4TCcYDXwyAMvxwGYO7L+cH3m2AHlIJubfBx4Zpdvs8Ven/3cdQs4oh4PxzwWNNRSO2l4KySSmTG7nPOG0f69LZ36Ny+TRPjDb65NI/3Nn5ob2MR9HajuvYWIMsNngOAb/Fb+m3Sl78DvY8FP34TC4QC4knefoJO3VEGUg/XvhvwscHBzm7y3VpZu82i7rjVtle/0dZeX82ml7vMhpQpaR1Jd+tw7vF2AHgroy03kqZeh2K7FohVJa4p9herAsiq8dz1NDFuBHI3spVxI40Qva9GWKpRI6zKPY2bimM4Cvjqkfa2BnxdOGI0AEuqhy8tYU/iCDP8yrI27rryNpkNjik1qtjserfaghb32BI2N1YyzrIOC3nFesxFN6D8XhrQ1l5+oKNtebgLaW93UtxepLx9SFGBFSMpsc88aCmkuumkuuk4o6Sj/NKxhRL0UlFhyTyXCBgTaGoksMaWwHpbEvW6eNReLI2NgwIdKvIgoccUBpeTHulj+7nTsRtvv1+xTH9/9FDLvr+nHR3Q0072725v9+mGwWdX+wfzlZ9SV/sUAH1OfKPGA2D4ga2GcPxITewndqp/JkXUY/Cyang/U5/7GaAJfIogvQ3Ap+fc2/3IB74I6LlUGYC6z4VK1LjLlyi/rxg+/goAfqUmhZoVqL3PAd/XDCt/14h5QAc+rKsIbWt819x7DIaY9foPAFXwtk59vEaG5va0m9vbV3uCn+p9elt/pbzAT4pQ8FOtL9jkGEKT4xlGW0ah+p4DflOW2Y/zMcxdtdpewpRhEV3x+Vy2W4gF2FI64GvwIXxp5WLs6ldbzD4GmzXvVwT4iq7Rabg5PNKSdzYv+NjIFDd4Pf/njjg1AfgilxQCf03N+BZUA/xTQeCLDqm/wgAYPO/B7/eBL4CXAKaXTwXNPO+vj/HBp/sBgl+CoMcBlQTMFpN4TOYmRjprOye2brZjTz1pJ6nPvM03taD3ulQbDYq3Gt0L2Lx4i2ZF8PLbdG2l/F6nU/cGResP+E38ER/3d9LjD0l/3yVdeR0gCnzH7g3AR62P1bUUnFmSgF9czeq2ByPSl2++zhZecblNuKS0PcyRoHbM89WmA1uDlLc6tbnbSFNvlace9brrMBu41o8bAOGNQO0mwHcT4LuZ0KPgd91Ff7PqPN5LrbAZ0R712Iv0+XGcnodWKG2jKl1sM2+obPNvusKW31oFw4TrbAPd5i333WHbufq2r0VdO9CpqUV3buZiX+emtqNzY3uJru+W+9vZAYxGDwKjeGbtEhkwTmGfNp2xk8NYTx2jA3uUlbQjIwbbIUwDDrFqdoj93EM8l8UgchaDy4ewpzrM5kMGmxlJA7ta6v1dLf3+bpY5QNHVMvt1tkO9O1lmj/aW0r2tpXVtw250Z/sHaeQnpHifyn4dmHwDAH7CGEId1p9pOPyAUlcDQhDTY2SoQeEgV1D4wAuDL4CfFF/w/K+8n4scpYfaC0PPNTYI1fpkVKC6oezm+d7SFsZn9RvYJ7j1fEKH9zO+dwQ9QfAb1f40lEy3NgCfIKf4nu+rIAQ9pbm/tlEDBmMCrag9IMUH5HqR9mp7Q+DrRborNdhXAAzB7xHqfY/7tT6lvE/7qm884y3PU++bssT+/sJCe3nOVFvEbvJCLL0WAL8lrAKuZAxoHU412zauxsqqaMVXtDEwaishP/hOBbvCanwFmQkX5L70h4EvGvPCyMiF3ynAF6nQ/Fm8QOU54AXxO8En+Al8CbgjC3xSfXJLTsE09BAuK2l8476Bx9mb1FLeJK19k1RW6s6BrkHtnHiH199F/enxbX5Tv16ntp1kCv9dxgs+AJZSfR/x2/ldFN8bPviO+uDLrO2BL51IBX4pd9Ww6Bo326brr7HlzPPNocnxXJmLgV9xa1+muNUFgLWIu0lRa1C/uxXw3QDQrsdtRQC8EfDdBPhuBny3Utu7zQ+9XIPn7ibtvQ8D0lZ8fA92gR9kO+SZyy+x0eUvtmnXVLBlN15ta4gtzBMerH6TZdx1h2XfU5MxHP6OqNb3WccL4j0s0rP5e29rca+9M5PuKUB6rVtHO9m1k4s32Ex4m4Hdj/r0sr8revfm5b4M+/azj/v2J/rap7z+D1T1p7172Se9etqnvbrbJz26sfuMjVfnDvYhjwr3Og4nr9Ew+kc/jmuz/fAZQPtKbiTNaTAQP7VETQG7X1oTpKe/ou5+VZrK6z8Ken440PF8OH5h/u4X1fJQ9wr3ugJQhuNnAdSPn4Dcz3JcUe0uFEqNXeR0c1XjA3i4Ixu73G6QWa/jm/er+xoAEFBr5/bj2rWJe1yK+w3fP9+p/hcGXwh4Sm1dfZEQQPXncil6Zw0vq8ZHV3cgcFOjowfuLD157MWjQjVAKUFtdAwEkAKfVtge9/d3h6H6RtDkeBblNxHVNxn4TVpsKQvncbNjrm3g7sgy7gkLfMuYh1y9ZLbz8du7Yxs29WRNhSi+U4EvgbU4Kb5c1ZdralCYyvtvAV9BqW5R4FONT4PLwfDyKVPTosDnq74cKEa+r5/a5oFlSPHlgA/oCXwJdHBTOcL89pq1dqhrHzvBb9GT1PTexFjgTak7lN47DWvZW/Xvtjfvu8ve5PHtBvcAOEGujvc2Ju9fJ4U9ATBer6O31XfgEwAFwjf4hj7BTuZR3qZU19X5at+RE+m4tcTUuNF23ljN1le72pZcVclmly9nz5YqaQ8Cv7ZsczQlNa1HU+JuVF917mTcohT2ojNQdmcAu7/araSyittJe2v4cSeq725S4TrAryEjLW1JcfuS3j5++cU2uvKlNvmqCjaXMZo1N1xjm2+sYnv5+knVb7Ejgh4Qfxto/51mzWfMn31Bqqb4Uo6/dDg/wwHFjiXZJ8y5fUoN7VN+oD8jffyMlPKr1tTQaBD8qOYB8XNH0tOOPV38Qi3qJ577gbnIIL7jZbkHfwscvkJtf4Ey+oz4B1D6BwrpJCraaDZZ737swKKWWMh38FMKS6r6MyARTKTufiECsEjlOeDp7a5Z4QHHwS8AJc8JRg5KAmDo/fS+kaGPdYD1Q8PLLvQ5gsAXzxQB9Pj7Ofip0xsBP/05vsZh5YOad9pHd91FmqvGRxO2O2haMKYixfeDD74Aeh7wvNT5VwdaWV2h+LiyZoNIc53iE/gUUn0B+Hi9tz/bNwBAOvCpyUGt78lJNDkYaNZc3yiU3zgAOEkp71L7cskKS8Otede21bZJl9nYflnO9ovSXSm+3du2YFWvI+S5hqCnmqPLhaE6tP+h4AtbUrmXi6jxRaa+SnVjGRMJwy5ojOjRG40pOn0tKHWNBNupXleNL0+qS+1S4ytxDCkf3bPTDj06zLI55HyCLtpJ6nlvNAJoDe8BbLWB3j2ouTvsNRoSbzKP95YDXx17r7FUX21749577JW777Djd97u4k3S2g9RjO9TG1Tz4w0m8E9gJnmMut5hIrs23V3AlwUAFZmAL5ZUdxeray+j+jZUq2rLrrzSZl5yqT17UUnrV7qEdShzkTVD9dXRrQzgV5NZvDsZSK4BBO/QVgZwk7q7g1pfTdX0iLtRhnV5/wbU9ZrxPu1JdfsyyvIUl9zGXnGZTb2ynC1iR3jj9VfZTuAXQ4MlBcWXfWd1O1Grpr0uI0xmFD/GeOETTDP/gfL6vJ3szlvRvW5mWdyAeP+hPvbD4w87SH3FD/43wM/5wtFl/IlRIMUPdMd/EOz8+J6071uteXVoD+zwrOvUkdUvDDtRd4qvOvK5iC8B7BfUxz7THVnXTQVkDAh/T3r7nWboBDa+rsZMtAqmWpo6sUFNTWmpA4Se98PV2WQMKnioMaHU1P/44FEwESSDCMMveC4f8ALYuUcUmLqsgp2gx+CzCz3nxlxCwfsrXdZu7+f3srVRuw6d3wZseKDsBD0BkLepmZIHeP7fR53jX7nfYl1xZAm6uqrxKdXtLvABujzgU8qL4lOjQxsej1PnU7r7hD/aMpTxlme0ygYAn6PTO5G0d9aL9tq2l23PznW2a+saVB4dXU54bqWzu3sLNzp27SBrwrrt/4Evt/nhjb+w8hYoM6fYeI70MgDgKcHHxxwkRT3dKAiCYfCpi5sE+NxxIG5kvDp7gWW37mGvNm2DhRTNCFTeG8DuzfsEvLvsFbzzXmH+7lXiNTqygt/7QE/xngOf1F4NO1rjNhdSfe+TJgt87/H4howKeJ9jde6yI8RhfPgOAVEXAFCvJ9W8xQ7gy7fzluttx42Mt1SrYksrVbKpZcrak5debH0AX1tqc42BXj2gV68MZgOlz7Y6zPrVpQZYjwaIog4qrw6jK3VIgRsCvSbUBlui9NrxsWpq9CTlfeSS4jam0iU2E8W3FMX30rVX2u6bqlhc9RsslQ7zYcD3isBHM+ZD1O9H/DJQ/B0IfgLwPsNY9SOefwVVnMHf5+9A6mtcR6TY5AIsFfYjaicHfAz/fq97EHo7P/TfAbRv2pPmtdVxbBoQvB4JPYHwWxyLvwaMH5PeCXw/soj/E2pP9TuB7wepOZemeuDLgR9Q8EZOVPgHfMDNhUBJmhqEXlfNzX0sEC4MfIEazHl0yi0UUnYufNgFwAtDj/nAwuEHvNQoIdv4BsX34Z132md17kXxUeMDem5cJoC3A7v+zP64jPtz8Lm7sq7mFJ86t4yuqL7XHaUn1SeLKpfq+opPHd8AfI8x0/e47KpQffLqe5LHYXR6RwLAscBvHFsdUxfaG1xe272Lg0Tb19qOLatt+8YVtpvjRPu5CR3HQa1kt7r2v0zxqZkRjoIaGkWmukAmDCNBLwgPfiEwFpLmni709H4Fpbmuo4scT+Rknu7cJqvWh9rL4jBQMseYjzXvaK82bMboSX07SfPidaD3Bu4YJwUsLKSOcPP2KHCS6nsbKH7YpK79neMvHwC/N+jSHq95ux3xwfdarbvsfZTeh4yyvE/a+zYvn0QFntDnIo4Az2xgpxD8jvJ6JlBNZLQlGjfm6NtusR033Wgbqla1eeUq2KhLL7GHSrFXi8tyO+b0mgKzBqi9BkBQj40ZeWlOKtyclLgxgGtIeitAtgCEquu157lOQK87r/flfR/mutroy0vbC1eXs2XVKtum666yfbdca/F0ltPvuIW/bw07SUr+JopPf4cc8FHv+1jw4/EDbkK8DtAPoXTTqt9mP1DLU8r6Az/0P6J4fgAEPwCC73n5W91+9UNg/AbQfM0mg47lfOngh6KTuuPxEzrp/wBY36ACvwN83wC+L/mh/9opNTUuZL+kIWINFaOWXHjQyoED768amDfqoZTQq//9TGqs0Y8gfkGZ/urSXD5eDYgAJtq48FNfr04XUmiq1TnlFgpXw9N2RygCladHQS8IvR5+P5cC+19bUAOAX9a7zz644w4UYF37jhqgRmG85kiobihV6YKvKSuqboBP6a1LdVF0Unmq8fUAeg58uLZgRe/gp0aHBpql+OTW4hocGm1RrY+Xh6D+htPsGAX4xgK+iXPt5MsbGGtZx7FxXWNbbTs2rrJdHCjaz0ZHkjY9MDL4Z8EXNDf+82p8EY2LSPAVBL3wczE0EPKCi0Fo7szG8Hmd8osAYyS4Tgd6sQKeH07dhUZYEtxBb0BHCHqpsbTeKcamMHh5dB52RMxwHWrSHJdkho35YX9VNTsffK9hJ3X4jpsskw0LPZ4EVILdJxiMfsoGx8dsbrxJqnv0jup26Nab7NBtNzkIvkkj4wOg9z5duneU7rJ0/hoK6hWlvPfWBH5eHOblY6yyZfF5UwFs4p23WgLpchTw23xdNVuC6nvu0rI2uOSFNohOb3dm9doyp9ecxkVTUtjGUnVES2DWuuwF1qrM+dYCVReovI7s/nYvXdx6YXzQn1R5EPEIEBzG+0+h1rf0mopsjlSz6OrXWxLQO0yX+TVBj7sg79Bp/FB1PgGPTrVCL39Et/odwKfmz1Egn1b9VmqhzJ1xH/gHgPWDUll+mL8hvgMiOoTzNaljbih1pWYI4D4jBLUv+YH/FBBq+PsfNJf08S4V1t1YdUKBkuAl6P0kkCkVldpzUCoIfN6QcVDLE+R+au3Fz21oZPihndscuAX1N4EvMiV1cAtCNTsAFg4ce4x7F3mCwz92qtDHOZhqhlC1Qv5e/D2/5ijVB3fUtE9r1WGsBacXVLMXSp35Oprbk0kC9VPr1BN1h9W8uroC3wBtbQC57sBOIX8+Do5bTx4FxAB8j+DYIrUn8KnOpxjM60MA4FBU33CZGHjwe3/FGkvc/rLF7d/m5vp2b15v+7Zt5PVd3qXBIsCnm7h57lqjDpNyAodnlGISzY3kRAxNXfC6u3pI7S9iS6OorY3CTsRqji//OIvGWILIf1L2T2GARbGzp9gPsPKE/3zw9sjH8OcoSC0GA9FhJRh++QDgdGM1jJ4oYng5j7KjQxtHxAJTPYYj3jUxGF+R2iM0upIcw5R5NOMr27dYAk4bx5q3suM0II5h+qha3CuA7HXUnhTfq9Tjsmk8ZGAfdfiOm4HCHYCPEQSg9yl7uh/z+CZHgw4DjQxMRVPZu83k8TW6tW+QBr6DelT39+2GjLsodSZe5Wu41Jc4LhAy2JyF+kvHlTkd8CSRakbdeoNtuvYqW1a5ok25tIyNJt0dWraEPVrqfNft7X/h+dYZe/kWdGxbAMA2wK4dcGsL2NoQ7Tla1JUD4r0uvtDuZzzmIVbhHuR05WOa3UMZDkMJPl+hlC2tUsGBLxa1mXEXNUpqkCdJ1d/GLundenXtQ+bMPiHl+pRa08d0qf9OqGnzHmM6b8t9Bjhm82fOYiRHQPwKtfVtR6Wu7dzjj6g4wS8v+GiAAC/B7nPg9K1GUkjpPgF8P/Xrw23Y7lwOa2PfAzRZPrl0FjC4BoZUH6GXc5sSqslJ1XkFfyk8pwoFSb1/AU0K16Dw63hhdZfzXNCMCFbPpLjcaUh1aQUr4BMEVmUWDvwaLRw4uVgQ4ef1MZ34PDI+YJbwF6D8q3Zu1fnlz/dtY6zOatTEu6+h9/fVn0kfz+64YYRrXO+zLnRzVd8T2Pr74NOjINeN55QCy5G5G80PF74ylCX9w+zuPo7iG+wrPpfyEhwksiE0O4bKxAD4jXnBfnphmR3bvMnSaQQmHNjttjniWWVzc7DO0zK4VKhrhcGN6uBmR94VMh0OymtjpRsbmJnmBEeE3NVDL4rq7BbswRdxhzcCfKdzdzsP+PaTGir2ATqF4LcvZq/tY6E/isfTAZ8gGAm/8CZIeCMkgJ/AF0BPjweIsAqM9aEn8EVGYeDLjD5oJ2bMsgSca4/SRTuC95lckhUnUGEngZnA9wquyYduv9nScUnOIhV8jRGUD5jr+wzr8M+JT9nffRuFeJRB5DSaAwnUy1JuqEKt7xYHvncB33vUwgQ/lzoDvteAnQCrEACV6rq0F6PSTLkzU2fbTfq5sUolW3VlRVvMbN8LFS+ziZddbCMA2XDS3qdKlbD7UYBdUH7taWp0oLbXEeXXETXXnnS2I4quB0PQ/QHdg5eVskc5VP7YpSXtqXKl7elypWzMZSVsRqWybItcZttvrIpNVnXL4Gsfo7b3Bh3odzDKfJ8h24/oOAp8/wB8n/jwE+A+ZINAozpv6RcG/ybZQPPEPdSmGH35iruxX3UlpSW+76QGBi8DkK8B2FdA8Etqc1/wg+0CMH3ObJrU3+ekvz/15DwiNk4/8jE/ofoEvV/8cRN1XF2n1k9dc5sPAfC8wWKvhqd6nhe5qi+3SxtuXujzhrut7vU86a0PPEHPgU/pZQh+Ul8B+AKwCXTcYvECQIXh100KTc/zCER/xcn7Z6D3g0ZzUKLO6qpDFwfBbxvyS+eeexl2prOt9Lobg8oBxAS8LoIaF9UC8A2UFZXAh+LT2xRdAZ4A6UCpQ0SovoHUAR34NMTsA8/V+3hd6e6Tgh+q72lqfSPU7JhnnyxeZSf52cvCmy9NpqVECru8Dnw5J1o9pRbc6/DA9NvAF4befxv4wjDzwAfofPDpca9A6D9/uuALFGBhK3CRyi8asAl4Uag3xQEUXAyRC7/8wAsAGAcMw4ovCcWXdDDOjuzitxV2U0cYjziGY242ADqk1BNYOfDVu5vi/t2ADzVDp1NKToruBHB4jzGXPOADmgKf4Bhf7QpLpjOb7SB5hwOfN++nAWdPSb4mJemnvVKXx6jvHcG44DBfK4PPE49V1b4brrJdxHZGTDZee7Utv/Jym3f5ZWx2XGxTLyljY0uXtCGlL7QHMCTti9rrRe2vJ9EF+HWivteJDm43ja8wB/jgJSXtkbIl7bFLStkwrK9GYm8/sWJZm0V3dwVd3S3XXY0NPoqVi2/HgdibDGO/R9r/d5w/nNrTsC3Qk+r7B8rsH9TOPgVWGtR+D/ipCaIu8AnGYN6k7vc5dye+ZZPim56MqQC/73A4UePjSwD2BdD7XLAjPkORfUaT4jM+3xcA62vqdN9T0/uRdFnQcyHFp86tQqmu5vN8FReoP8EubwiAHvAc9PzRlaA7G4yi5Kg7N4YC3MIR1NAAkEtFc1JNpbtSe0GqKdWm8JVYV0FOUANQOvrjQrAKhaDXQ6/3QskCOECXAz6XeqtWKJjyOfla3zdvY5/UqsfMIkAW9Lqj2noAu+4KpbCEangCXgA+pbeCXme+jmb8lA4zTuQGnQW+AQIf2xsB7KT29HJQ81OjQ+AbhuKTicEIOrzPzrdv126xYwiRNNyZFCkuIsAX75kI5FpF/Q8HX2SqK7X3e8AXADAm1OwoKN09APgEuyDyQo+0twClVxj4ktXYoPV+ZOZsSyXFPcpq0FHUTTawy2a05CiPJ1B9rwFCNTZOkLIKfMmoOMHvKDW4twDXP1B6X3AQ+jNOBL4H3ATELLqySUBKkQ6wjpL+niRVFvjeqq9ZQI3G1AZ+tVCUXrwG+F7jax7HtOAw6WLGnbdZKrXEeGpu0VjS70GNbedrvwycVle9wpZcWd4WVipvsy8rCwAvtucA2jPs9j5JmvuoVtEAX09GXLoy59eDGxv9WHl7gLc/xhrcYMwPRmBv/xy3PWZwYW3+FZfYKjq7m6pUtgOk8umk2MfvBl5sEnzIIv0nDNJ+QnFd4PuHn+5+TqFdB6w1z/cPGhF/B37qYL+tGiZ/l5NyEu7OD/ID/ez7PjpuTd0PW6fvAMfnQO9T1NqnpKNaKfuU7uw/iG9JaX8AeIofCQ94ntrTuIoDn8w+AZhsoH6QFRTAVCr7szY1VMvT5gahx1/U0AiAp7Q4NHcXDDfr7bkjKYKeamyhQIU5ACnCXVo3kxeqrQkoQUhRBWpM6WUQPfyXc94GjHoIYNy/RTn+2k6Kj78/41S/aE9Y6a+Uo9Si3o/Hr+tzV6NRC6+mJ+j1UZNCw8n+Y3BK8kFqfH3V0VWay9ftxOfQx6jz20EpOM/pY3LAx85ujiU94HuE17XKpnqfRlwEPjfbx1zfWHZ5py+3tzdu4bxqDO7MDC0rikh13Y2O5NxIphbobuGyraFIobbnRW6q+/sVn1RmKFwanhve6cxwnKLGl1Or83d3oxgF8VJdTwnmV3ynmQKjHA8c2Oc1PIg88AN6Mag8wS6IcJrrIKiP4eMLirgDKL4Dcl3xanxJxCGOpqQNeMiy+WE+wrrZEUCUjdrLRqEdRfG9QmPiNQZ4tYkhEGTSsEhCxSUCn0NScsDwYwwLBD6lu+8Dvlepcx0hJU7h/ZKuvcJSb7iaLu+NgK+GmwPUoLNmAt3AsxonSqWJ14Hs69jSH7v7NsZIbrMs1dpQXync44jlHkcU6fMegLudrYqXcXBZA6RWE6tIf1dXutwWl7/U5l1Wxmag5iaRyo5iM+NJBp0fYuTlAcZdBtEBfog1tUfoCD9Bk2MUqe5khpdnk+IuJdZcUd62klJHA+rk2262YwzSvskmwQcs0n+sNJf4FABK8X3GbNnXAO9blJkaD1JoXzBmoi7vR+pg0/B4m3+Xd/hl8I+ugKpfT/uO/dmfGXD+GuX2McD7CHX2d+ITNTMA1mdA7Gvqgqrn/QDwfuT9FAHwvAFkL0UV6L5pzq4r4VbSVMNTaHULJerm3eSNx+d15gHBSlnoMdivDd7uNi1cvTAMvxD0XNfUbyrkdGOl8ELAC15WOukUmQ+6niizIHr4tbYwDKUCBSScvX9pxQhQCwGerxUoRly/rQ8pa18UGs99Xb8p832oUym9/o8SWkHTXB6gEwQH8PL9NDb0st5H9b2O/Jna8+flaxjuMw6G2uYYCCAfGg70BDoBT8FA88M0PGRbpcFmgU9zfQLf2LmMtrDH+/wys4Ub7GRUtANfGov+adTQIo1Ig9qbLrGlp6VZemqapXGkyNvuoJGRkBt563s0N0L1vX8u1fV2fXNCx8hDn/NUu72qAeap8QXgi0KhCXpejY96XyHgEwwLBqLXJAkiGmgJfLK1DgMwAOEB4HUAeEWCLweGhUBPIMwDvgNekyN73gJqe63sCIPKR9jEOFJPKS51Nub1sl2d607UGMqMlO/YXQwYA774alfawWsqObCdQJlJ5X3F7VQpv3dUqwNaR1g7c+Aj3U1hKDgb1fYan1MbH+GBZ4FPqlGhxsjrfO3jgO8YdbJsoJdFpNe8yVJopsSjIg8y27cfz75dzNptpfa3habHpmuusE1XVrJ1FcvbSlLgZeUvsQUVylILLOOaFs9yN3c0w8oj6fQ+wwzg06UutKF0hEfT9JjE22dXKmPLrypnm/iz7r6O4eUbr7XEm663I3fw561Vy95nh/QjZsoEvs/oKn4p6MleHbX3nVJSQPUd6swbTeG6GEPNH7dpzqofDQ9qmm9h4fUW3ewvu3FjFgV4ggParzID+D4d248A08eEFN/nWkEDnt/q89K9/Z7QfJ5WzQQ9mX16jQqUHv9n3zRt7kJDzILfD3oMDfpK8RUGPsEujzrUfJxzUgF8SjFzFF8B4AurvkDxBR1Vga8gtRdAj5KKKYLXBT+BULU3H0pyh/m5pdbZAJTe7qAH8PoDNT9+4n2+b9zag5e2M1Sn6yf4aReX9+unVNcHn+p+sqLXHQ5st8y5z/gbHhpuvp95P4FPzswPArsHgd5DjLcEtlWP+g0PuTQr1ZXaG7+Imb4Xzeat5a707iLBF0BH4DuUlWXZxKHMTACow+GeuhP8IqHnPZ8XVL+9ufEHgS9SyXk1vqDWV7ji++3g2wP89jj45Y1/Anz4iB0kAvAlAL0kLsGnR7GX+xBL8o2l9mho4JGXjT9eAL4M0tMjqLeTqL7XSfmO3EnDAfAlAL5YwBeH2jpC8+F9LmF9yQ+yFF9h4MtiNu7EXbeS2tZ0au99Zv+075sLvlo0QGgmEBqMfpWO8VHe/3DNmy0Td+bMu26xNFRjGl8vCYgeuKUqCrAK9b8qtp0/yw5srLZdUdlerljB1lW4zFZVuNSWXn6pLWIPd26FMjYbdfcC+7hTuOUxGVU4ofRFNu3S0jaN5sZcnn+RIWaluXuvBda38PVuZ/i6Nsq0Th17H/skpbpSel8Bk28Bz3dA4jsfUILUdyizb3gU+D5nh1fbHO82x5QBz8KT+BW+xuziK7iOvM+N3M8XTbePHhrIHeL23C5p68D3BWrvK6D2FS9/A5S+Bazf87Yf5G5Muvqd0mDAJsh9z9Hs75qh9oDet5xv1OMPPPc9z32HcpeDSVjtFaT4AvBJIQbvK1VodFTzprl+iuvUnr9xEczp5XR0/XQ3gB/rjnnUnrtt6ys+Qa+36nA+/IL6nADWXmmoFBlqTGBSPU41PCk9AW8AUFMMVMOCz9GRdFp1un4oPqWrAfhcyqv35Xm93JWv1ZnP3w4o4zWYCz6ec/ZVrKzpCJFcWh4AeAOJ+2l2DBIIpQL9EReBbwi2VTpKJNcWKb65a+zorl2nBT6dogzAJ/hlZ2ZZVnqmZaQJgumowHRAmFpkqiuFVhD8irKb//2KT8pMaSxAUkRLxfnprZRertorONUtTPFJ5YXDU3wFgy8agEUzHS7VF1Z+Oa+HFF+sU3kEHxPv0lyvuaEZvlTA9yb1iYON29DFrU/cQ0ODri3NBXVVM5mjy7iD7Qvt3AK9N1ghOnonb7/1RkuudpUlUmNLuKayZd10LXC4y77AnPTLAHw0JaT4UoGSp/iutkzS1GOot9cBm4ae1RR5i0aIdnvfpr73NjODbwFYKT81PhSaG3yFP9MxBSnwEdJqzdZl8vlT+PyJKMD4W26wqOuqWFSVq23v1VfarquvAICVHADXYl+/mngRBSgV+CLQkxKcX76szWOkZRGPi3h9SbkytoLHLZgixFxXlc412xp332VvYbbwHtD7mDEW1fU0ZiLnE21KKKTEvvdDEJQC/Ipa3+estH2ktB/wvc263lt0fd8kjhPZfbvaZ+x3vjf4YYbEtRnDGBAf8x1wk6L7ls//tbYWAKD3HOk0sPua27RKbQU3D3Ae9L7hjKMe9foPPJ+z1hVKc8MpbfjlQPEFqtBzU/HBF6i+AHg5IytqNoTCdXRDdT6pvcLAF6i9HPCpA6vQuAmPHfhYBz8/NG6iVFWNCsX9KDrFQICmlFdQlFIMFJ5gJ9DpeYWaHAKkanut+TMrNW6Jmm0F/NryZxYQ+6MKdZtD4BtE3E8M1KMPvkFA0KW71Pl0jU07vCNpbgSp7uw1dmI3ii8JV6NCUt2w4stC6TnoSfVlZBKCX5ZlEgJgWkoaKTBpsFOCUoF5x1mKsrQ6Hd8/r6aYqyJP5disLvSfooBbAKRAjblZPn+0RY8Fze3lNEIKqP0FqW1+ZRep9IIUOPfPEHzMfu7cen+evRYTAT4BLwd6Pvi0tZEVHYMl0gTLqN/CjlC/U13vEHW9TOCSSmE/mc2LNIaHD9dkLY1U73X2Jo8DvmwGk1Op7yVx9DuRgd9M4PYO825fUNP6jJTuHebwjrPVcZR92wxS0iTUYTINjgzAdxi1pu6uUlp1eN/h8JCg9w6p9LvMDSre4rk3aHq8weNJwHgSML5GaJDadX01II17x+F77rJM/nxpt9+KAiQNvvlGO3j9dRZ9bRXbj7nB3irs3F5d2bYzArOFGuBmPzZeUcE2MA6zvuKl7nED7i8vVS5v21lX20fanMiK3GHA99pdADpC7TnwASGBSKH08welpFJ+UmXE16rVAZ2P5EGI8vo7w+AfNm1lJ3n/dJ6L5t8ppntHO8gh7Vd437cYefmMl912hYaVBT0ffHr8mo/5mnnBIL4h1ZbCU4r7FUpd8bWv+qQCZfApBReouABqBcHPgS9UA/TA59f5cmYDNbMXruv5Yyw54yzavtCwsgaU1TAoAHxKZcPQ6x2ku1J9Un9ATEPGHVGKHVBlAp8eNZYi1ab0Ve/TF6g9wOsDUX99tYXhg1PNjAB43TS2AgwFRIFT0Z7P1YwUvil/t2ak0C00IsOf06W5KMUHUHxSffLn60fIo08hEDqjUuCnLq/r7mqkhQ2OZ6nxYVJqM1ZzhNxLdTN1g1dzcgXM8QVQSk1JBXQZPvQyneIT+AL4paemAL8k4Md8XwHnKouCm1LpU8FP4CvKHTqZrxsZf/Igpdpbbv3tt4GvADDmS2ULBl4YjGH46mWBLyqAH7XBGD+U3sZK7eWJKF6PRp6T/na+37LubYjCww1ZM3oYBAh86TVrOOilagODOtdJUr43gMAJIJjNMHEqtbVERj8Sr77c0oHF62xnfKpzgIDvXUZflNKqmRGALwmFmHp9FTY5bgCKt7nurub6pO7eowP6PicG38N/7V0GgN8iJXzDj7foisrY1Dk9E27rg3TxJNZXrwDL42xVHAWAh6k9ZvHnzKzB0DMzg4pUmivJt91I2nq9JVCzi7+hmotYGhd54oaqFksk06jJqnErjRlScTU0UHofMbsntfc5au8LgKKQ6vqOtFJNhZ/UZBD8QuD7Boh9wcaFdnllvvpx0xb2OkruNWbyjj32AG7JD3M/d7C9zkWzz6ZPsA8H9MJ8QJ1YanUYH3wLiKT8BNiv+HpfyWXYB59e/orOsuybIiMw5/xBdy8imhtFwS/HQNRvenhWUiijsMuKc1bxVV54eNnBT1saPvTcfF4E+NTFDaCX79EfPZFiE7iUjip9dSksEGR90gFP6Ww7Pw3uwtfoLZWnbq5WzwQ/Ac4fV+mkj1ezRZ9DoytES/6cDalhNmIHuAnD2i0BuUuRUXvBWptelmGBbKoCd2ZdaHNHyNX4oPbnZvpU56PBMZp0d/xiOrur7O9bdlkWM3xqbjjwheb4IgeYBZ50H34CYB7wuZQ3lUgEfDIzpVGiq20CIJFKR1hwKyr+NeBD3anJ4EHIA2Ak+IL5vnBa69X3vIHnyHApcxERBl7Q4NCjPiYn5Y74+ANSf4QAKPC5VNePhKj9lrh/j6VjrxPbuBOmAPUBHk0LmglpuB+nEKlAL4U0NxlbJtW6jtPd1PbCCRTfYeCVymByAL4U6mInGHH5kFT1UzmwRIKP9xX4UmgaSPUpBX4VwOYBn2pfCgD4LrNv7zIU/X4TjhfRHFB8iErSo557j68hAL6Fy4sAmTsGo1EYZgJRrrlxpxu6Ps5M3jGA6x79OE7jRm97hVqiNlJkwCAQv8/f4xN2lD9nbu9LQKOQ6vpGN2ADA0xZI5F6ai4u58qY0lK5HJO2fsV1uY+BnvaSX2Gj4+STD9lP2JPHTn3G0lbNtIPrZ1n2hvn2wYsvGH5G9kv/Xg58P2J79b1qiH5q+xXqzsEuHEBPNybCoRsVukPhju3wdX/kzxd0dd1Yi6/qchoaodcj6395wBdWfTnGA/7WRrC54VbTArUHnCLBp9peHuAJdkEIXFJy6sai5LryvJu3k2ojXG2uL13eLvZNPZpKdRrZj01aemtqvXh7oBxVQxTgVBcU5FrwZ2yjeiQAVErbkCZI/Zb2K/Bzyk81RG1yaGNDDRDVCGVM2kcDzyjAAXR5B6IAnTW9Dz6ttDnwke4Opc6nWb4x87GretG+X7uNeT7t6Bau+HJqcH6aqa5uYeBLSxHkPPClJutlgVDx3wW+HHUG8HyFVRTUAvgVBLsAWmHwued89RZ8/qC7m9Ph1baHD14pvSDNzZOCB+CL2gP49uaAL5HaYApxSIrw8acstX4zwFeHmtntTiWloHqSgFjS7bd4QQqZxp7s0TswIxD4WBY/RE0vTakuYx/xV1awBIaJD6Gk3sOc4FPApFT3RM1bqefRlKChkYwiVKqbguJLZxRFw8zqBAcp7zuARmpP0HPwY6f3I36QP6U54AKIfMLltk9wQRFMtCnxgW56+Lu/7/Ex7/qhl99DJb5Dqvw2oUel02+Qir+JwnybWcS3/Md36T5/QFPmA97/Q2D7Ecry78Q/UJZfAL1AaX0ji3Og9C3g+1b25r6ack4hukNB/ADwfqAWp/iedPUbQPl34PQmqfvr/N3Su7S1/fwdVvTvZKnLplr08in29qZltpZfAJ8+fL99243RFY4z/cDf8Qc+Vl/na6fuqJsyGqP4Cvh/peM6ujTm35T1TipyfSx0hOd7/n1+EPz4XD/xb/czMA3Ap8dgvi+c5oZVX5Dq5vHYc+YFGiYmAgflMPjCGxoB+CLHWBz8BDxfxTlDUFSePPH+f8T9dZxVZ5a+D2dmenra0umOuxGD4C7B3QkhQgJJcA8EDUGCu7u7u1tRUFCFu3tIiOPusN7rfvZ+Tp2qQNIz35nf+8f67H2kTu1TVeeqe7lTW5iWAam8xE1Lxj4BjLi/t8qSAMpDQiwH/bp5Ctktwgeu77eaMsKYymbKUeZTAuXM3/TdktT4UQfoymMqkMEtWgYra1YKaFIm4zo3lDBR5lfDChQLdPAFfIKeM7m/IfQaEe9rCvjU1aE1lC1Vz8c/rQ4qaxljdyYssGN4URHF91sta75FjRITqbsd23a42F6Q4NiBm7s5Su2xz/ce4Ps9Vfeb7vD/3NUN1J6Hziq5mvdRc/cC328pPMEu8rpJoLbSlbcktcDF/T3wxQt+q9n4jm0Cett4nf0L59sqJnPsAGZ7ChArA1TbmYSyhVq5TWRtNwI8b1upZ9uNC3mCBMe3PHdXxnS2A/W2JfUbtu61ly2BAmKdHwOeJwHICYYMyNWV7aIQeBPxtk1peT5DBrbhcu7MkgEo6vEcFAfnA0x0RgAH2U+0fP3EB/k0yuUcH9jzqKcLGvyJ6fYZoHAG4JwECieBgYefhh/8DAR+4vgT1/Aj5mCGcpSdIqsqE+R+AoQ/8z1Pohhlp4Cd7DTq7LTAx2sIfAKPRqJf0V4HKb1wzLnAJ3dSI88d+ACdYnPXycS6hAftZnrOWeB8AndcdZDrUJTTmDCz9qsWtmPSIFs1vrddXDLN9ldmZHyVj+3U+0qa8H2k2vh+WqJziSyy7CIKN9FC+AmGIfS82tPXBl/P6kZ+fgH0NMaJdY/8HAMAEv/j/mjTfXdwsfUc2V3KaaJr/iLj4/34p+Tgi3Z1Xe8sKiu6hi/a1a0hhRfCTsDTBGSprFrKyBJbqwVw5G5qVJR2Y2iG3oe17CYJuFO5SXxlzmbfZc4O/PLb1SIlWGwE3PT9+B43Cpey64VK2q0ipe0u8LO3FasMEho3C/DcwrS5lUH5USPoXGPFC+ViKxaoOj+BTwD2iq9+q8DFlTUmzteUEhfXwkbfrltDiburNZSdifUNmmGnl/C5Yvfu/WJ8XvFFx9i2bhLkSGIokeHLWtzAAhaX0wUi20Tc0Lu6Gn7w/wI9fe3/Q4wvMcngQHVf6AVAVN9upK+XRub/Gfju7Q47dRjl5rpzKdHQ1gI9Bz5c23WAT6OnNGF555ChtpZs4E5idy5Lijrbxvy5aPCtJ4kh+G2Vu8uopePUs/0MnHZnpE+XmNhW3FdBL54EwQYSCIdRjD8pU6sCZOru9mM7s6elXzcVdX9v0u2Rnv7dDLYdU3Gz4CfX8mcHpGJO8f2iac00/V+QalJhsAZzYupmuAhk1M51lsC9uifOaFIKLukvfO0pjrp9BiCc5vUcxDCpt7Oo0POopTOc/0I88SR2RoBTTFKPczwvuPAcp6wYOKAFNioJUWmIzq9pyY13H5U8EPyk+NQLq6SEM8pJNApdQzMVD0StCbQ/ykVvVMPWVf3YYljQ/d2SqXZ8+RT7YfpI+7l7e7vbt6ddrf6Jy4pLzQlkbr1iCLfz1AHKLrDG86KMaxb0ZFJ+HnhJwBdRe4KagBZAL9qSwi8RfHf42UcnQhz4/L4MP7LKqz3F+JK7un5ggDK7rkYvjPEpkyuVJdiohKQm7qUAp1WPdVBX9VBXMimt2gIg90sBVqqH4vsAxUeNZ4aM9m2GTPZz9px2IV9Bu1MKwL0D4Ch+FvBu4grfKRYqu7dRdtTrCYDX8ha12wVLogr1XnCBBeDaXAfJk1u+nk8ZYS0gUoxP8BP45OYKeo2V3AjBp/27X4Tg+wp3V8vHe06wW1MX2WFNOSIm91tDCpKDRx0bm9ZHG50Tgp4GA8cTj9esTPb0blZhNOD7vWXivwfG/wXwSYH9ltpL+lgs0Iu9j0Lzbur9Fd9vxwGjv3416+3iQtOquwj4gN96rncb29M2fdHGNhYtZbvy05Or1jDawhLBl8k2ULKyPitHdWlw3EZdm9zcn0kqHCLmtzUNyYoo8MVRKrKX5UDOldRoKaC3j26LbVlT0+HxJnV/qW1Lpgy2jaLgbWRNd9LHqzifBhr8BIScq4ubKvCdBx6XlSzQNBK1btGrqg4J3S87R/zrXuA7jVIU+AQ7Ac2boCbzkDvL9zuHqjvPcwQXDxodncuI2vJFwNcFPUGQRTe6T8C7HZrOtVHMuY/a+6CVieFCbT1XqlGg/ZGRVieb1bObY4fatWnj7PSoAXZ+FK7SVALjLKi51bWdXav+sYOzrseZ1iuGcLuAYvV2EQBeCsGn50TUHv8sroZ2/VeKLwCeB51iiXek8jjeRkHfRgH62zreDffi3tFRO3E9+Px8Pq/4XGJD2V7cychgglDx+UkpckFdRhfoCTYqQhb4FM+TW+kSCYqlARjVzCmDKvdSGVXBUPBDAd5971M7X4DKgvQZ7VjqNHacqdw/ZspsV/MXMiuN26v9v7Sw3S1WhtvE8QQ9V7aCm4vbez1/cbuBGnRurpImug5c7rsVia2qdU3ut2oAVQsYrfh+D3xtye5qDWX3cWbDZtuPMauDzo3fSW74rGpQVsJODcCXaOsAnVa80n6qJgYES4JK0NjFo6SJ7wK5HwD/T8EXuJwBjFTikiTOx30OcljEDdZ9QM+DLzqO52N93m2NZaaXzN++l0L8VSzQKbxA7f0KfMBvnRRfLMfY5bZt2UJbR0P4VsYs7aKRfofriY1SfEBvg6AnQ/VtyJLRNgOtnZkzo/ryUtdWiEzum1gqp/Sk+Fa/+Kxtw6X9WuOnGC5wiGLjAywI35EtrW3U8wDf1owB+LYCvu3E/pRQUM/uCeJsis0JeqeldhjG6aEn8Mk03v08H1BNOz6HG3cGVXZKsUDUnkzK7zT7PGRnAcK5iJVEKZUCcsAvtIsowwuYAHMvtXQN8Al4SaCnDV8kGrT7wYNPxzsqaZHCw6QA9TUemhfp8vhFw0upB9zFz1HJoi2AfrOGlWoytWCvwabYKcFNQItScx58F3ksqaH6vJvL114BmNf4uUXbjTDOl9ytlQt8k/jfbY53BD2O/ly37wLDu/xzuUuxtMy0nFvdHEkUX/LyFiU3BDxvYedGxN0N6+kUS3M9tQKf3EolEgCfuiYaAjt1TahFTEkEtYupT7YJrqXax4Df9bIf2vH02eyb1PyDTf2m/ZgurZ3PlsNuCX6a4sI0FxP4mBzu6vVkJDJu4+Kee6ugXUcRmjawuVFUAfTuVlSfsNRf6OZKffoYn1d8Gl4gxddEio/kRrTiE/jaA75u/BPrN9XOzV9he7RTF0BtBWqyLZqlp6ksahVTDV1UjO1e4NvMUIPNuMwaaLqWz+1q1lXK4lYRrtJQEcFSr6M2NL1uOKvPv/7/O/iUQElqDyQBXqR2LpzLJwCGgFsJuGQOdqHS8+CLXb0MqCXa6jhBLrgdu2oppmMi/Lw7m5jsCBIgETB6hcd9a4Bf8sfieXy91B7gk+2ePNlWFi8N+PK5Scc7NfcO8G1hleJmBoxupCtiXbZ0tk7TVWSUf2zAtmVGqeGmCm57s+O20oa2PtXLFpfiWYulK0I1fV/nz0kigSwpY50O03a2m5jhRur4NqRhPFWGNKg+9lgwaGAn8cQjRfKSlQ3ApwnNJ/nwnsclu8LMOg+8ax9K+TFxGBgKemf5QJ9F2QhwHnrJwXeGx84BtsDIzPI15zmXXcT9VNLCxe1cFpRm99CUFLjOa19LZrrvJo/dy26Ez70q9xhzrqfc1FCxncPVPUOm+ad8jO+i7OYUMb+zAO88sL4ArC/yPAHvLIMbLhCT/DXkkkOP21J9uLzertBqeK1sMdxx9s/KcK2vAcPrlBZdZyT+DYqob9JKKNP5De67id0Kjzq/jZstu8PP+A6qVTsu7qJgHfy0LtLt4kAtaTipq+lTCYuAl8w0WdknNyJFzMnBB/xUl6feWmVVtQJSyQMHPEz9spqJ14KCYTf+nZiaBgd8Wp+RVCysT00i7c1U9gsTuc9lymRXcuYCdqg+WvisSHHieMrc4v6+HYBPSu8s4LtBgsO5vorn0bp2+x2u9UO54VyLU6BRKtRldLkul9wI6/g+F4hJbrjJzFxTazK7bRTnw93tTHa3N+7upHmMqlpvu9ZvpKZvExNbsGTJhKA2D7hF5uKh4oCdbBMmUG7RXl5Z+Ly1xOZXLF1isTHLmZxO9pjXVHwweTub7v9/Bd+9vh7whSovBE+gxojhRSk6D70k8AvVXgC/aMgJdMktKfjuley4L/hcjC/MDIdATOC/hcC3IbStnXvaWoY5bsIl3QGodgC+rYBvYw76UwHfppx0Q5CUcOBj9NQGSlA2Ar4tQG8z8DqspISWAzEoYB3TTAS+lYBvXcqXbB9xwmO8pgqYBb493N5Ah8d6kh9b6IjYTPZ3IxvM9vKcI4BX8/hUq6eR7sraXqSe7Ro7K24yZl3wE/S0j+IinRBn+NCepv3rNKBQTC8afLqdqPgC4MnOS+05xReAz0Evsp5QGdTQgJ9TSb8Bvls87gyw3eR6bwCXG0DmKjFEb5e5vivcFpQEsvO8t3OA/QyAP0tSRbejoeXOiUnqud5+F373AN/VKPBdL8dmMoEvNIHO201+hro/uPaSDoDebjn4lXHgu0uN4l3UbKLqA35+Lt//CvhQfVJZKh5uCGA+9wmEEHwaCyXwad1jE46NUH4kGaT6fkybwX5I+Yb9lPJ1O4Pqu5g1q90tUgxXl8xtgcJmJYj7qYdX4KO05XKeInY2N+BjqIFTfLi6d8pXxr0nK/ypVCjgc3HHEIBKcPhSFgc+oKwC5s9RfG79pEpaiPNpMKmmtbQbRJyPJEeP0XZnxHT7Yc0627Nuo+0Iobf1HuBLhF5Q83cv8G0DejKBUjE+Kb5ly5bYqliqNNZpWvKv431uWnP0QIJ7nP9ejO9fA58vafHuLbeTgy+i/CLwSwTfytglFm2C4MpYgTCpu+tve9X32+ALYnyrcWvjsHUCHz8sgW8LtzcxsWIzm6s2U++2DYhtB1KbKTYW+DYAvg2ouQ0oNQ0EWEfcbj0lKOsB3sYMTCwBXorPHSZjux/Vplq+ta8+bzEvPOGOguFR1cnR4yv47QlHU61XixttZQ58POcgI68OofgOcdTIqx+IuQl8l+hzFfhuED8S+K66JTzqhEDl8YE+DVRO4+b5pIaHnwefEhznUHXnQ7sQ1uF5padCYJeAIBFxM1l285YSAoDtforvltxCgQ/oyQSO68QOryUD32WXgMB1DcEn2HnTfRHwATxB716gu4R7e1/jtS/zdd6uhorvOtANrEQEbB5wiUegyPVG3x8Bn1N+wAOX3QCfAT7z7q5UXwR8YWyP8VrGpJlga1qo/JziUy2fCpkxP0rK9+e65Eao+Oqq9UyuLokMp/qAn3MrAYwfDdWIc/XKyuQKU95yNlsuB77vmcZ9CuV3Ll16u5k7L25uSbtDwuNuASCo0hUywXJ3L+UuTCKkiN0px23t4/gAew+rpMyuavfuAT4VMGvXrmKPnwE+p/rkfgNgN6IK1ddSqk9dHICvA6qvK6qv7yT7bsFyO5Sw0bYrdgd4ZElgA8h+D3wCnlN8mB8Tv4lxV3F0Xi1ftpTZm/FJ+nWjM8b/G+BLDtX7KL6oJAYAvBf4kqq/pIpP4ItZuThiAt9KRllHx/l+5fqGitM9B3PJjDCTq4SGTNDTVveElcQGHPhW2F7Gy8fTe7mZroQtBdkPoUnJJDY2o/I2CXwM/VyPmytLIA6XIFVHS1oC0Fqn5n3q9zRx5QBfcwT47US9CXjLn33MVjMIYAt9uQcpUD5AEfQBpqnslKtLcmN9mlQOfJsA6Aa+Zh9TWg4AvX2ozYO4zt/gAmqck7aMXSeZIcWnlYtycS8QcHdj7flQqyQlOfiSqD2A5GAHoFR4fAlYuTq8sBzlmisSDpIRvozDHX2gn+dL+cm99SYVeBOQ3uR4i+MtYHcTF1XQCwyVx3XJBD2n+BSXk+uazDysLkm1/QbcLvPYb5n/fjpeA3zX+b43+PnIdD3+uoJz3F89LzR/n9RqtOoLXF3AR1mN8fOIGD+rwN1VXZxcXXVxhPAT+GSfAD9//C3wuXIWFSwDG0HPGeBzQwJIaLgJKagrxfeksPykFB0FxAat7DZLsM5QGvTz66/b6TdS2vk06exmztxmBdnEljuf3cyV327kKmi388ntxVt4ixWVBTjXvl3V9Ql8ao1zLq5KaVS/p/Mw7qgERzT4otvWdF1SfX4Lm9rX2g4AfMT6NKqKFrZzM5fasYRNttPtzvifgU8xQiVIgiRJYBp1pb7Z9QkJtp44olSfjtFDTv8VxedigWER9b1c43spyQc8jHxywbu+bgR9GMv7LfAF6u/3wRcNOn2P5ApQ7m/kPgDn1F1UJnet4Md9awS+mJUWTxN1fMxS20N8LxYXcBNB9q0kF7YTi9uGm7sVxbdZ4CMLux5blw3YZX3TErJgmVLRuE/pSjhUVODTpJWDwG8HM/ES2Ee7jOGeMcy/W8u53Nt9lKrs0zgpnreOHliv+DZIOQLT3QxA2A04t/PcnRRMH2Fi8SlibpcqMm4J6Cm5oQU8SmicAURSe7/wwXW1eUqEJEtoyM2V2juvPRfAK9LXKrcWhXdDGdfweCtZWYegp6C+D/YrlifYeZNb61WegHcTV1sWDZUI+KKAdUnqLpkJZvd67r3u+9fAp81jAl9hrrcIRxkxP8AaDbvk5x6OHnyBmwv4GKxwl595UvCh/FDIRn2fEX91y4w8/JgmnQg84CcAfiLVB1xkn6L+qlIsXI3sru+0cNndMMHh43wAzam+SJIDyAl8flqK1JabjgwUUW3nsmazn1551c68+oZdSJnGbmZ/y269ldcuUuP3S6r09sMb6e1kmqx2KUd+u5i7ECqW65ab6waQSokqyxwWLDvgYf5aFHcU/Oqh+nyc7zMBWckXqVFUn5vPp1gfxcyK9bWnmFng60GSY/QC+3bNBtsB9BTj+++6usnjdr/aoxFOZxH07ge+3xxkcI95fEkXnv/ahY6AL3mLmWJ3v6/0/HOSxvSSu7vJXd1o8Hnweui52yH4BD8pPUHP22qSGWtRfAmALw61t61nP4uldm5DoRy2KT/taXky2VZKT7ayLnITNXfrAd26zKkC6AHA+MxvWjxwi2e6SgLw0zTlzenfoO82pYPedu7fwLCCpSzuWcY+i1WMcN/Bsh4tIhL4gr0bJEFwddeT9ZVq3Mh9W+UC4zJvwo3eijt9mJY5JTg0zkmDOFXOotIVQU8mtadC5J8pOFZJjcDnYAeUlOE9q8QIwLsEwNRaJpUnuya3VnVp4eIdFRzfdsW8ifVt0eAT/OTu/qvg80Bxak8KLgRdNLR030XF9jhGgy9atf1vgE/wE/iusfzpKsmSq5TtXOWa7gdAKT6X5AB4HnxSe3fpljF+bomKLwp87AFJhJ/UH4ZCNzbKOQA6k/oL4SfwabR8NPh8LZ+6NgQdTUeR6hNoGoSDATQHT+bGQnGUClTMrzngITt8KXceB77TKV6zc6+lsqsA7yaLiE68mtIOP/uyffPym8QAM9nZzG/Z5bxFgqLlClyrCprV2qaBCFJ8qiV018DRzfRTx8Y9wCfV59xdlKcmtTSOSnJoWstXJDk64u6qd3fILPt+SZztJMGxgzKVeyU37ufq+lifT3QIgq7oOLo/V+5zstFU0a7u79b5JZvv93vP1+P/bfDF4LL+CojJ4npJ3VzF/H4d40ue4PhXwRdHXC9uJaUsZIM2rVhkGz5vYQnE1jYWJK6XD+ABvi1vqU2NbK7cXObbCX6C3lrm3a3ldjT41gOxTYBP8NNwUW8C3nLifLGMct+a8U3GOmVmG1tmt3djHcBcS3vbWo10p/5vA+UsG0mUrEP9JdDGto2xUgLf17S8qVVNRcpuvaIW+iiDi51U8bEyv3yQTxIP9OUryvCeU9YW6F0AWh5819TzCuDUUaHiYi3UDhbvaBE3faxhga8r9whLOiJZ2yi1F7i591d8HioedB5u9wKf4Pd/B75A7V1j1edVFsA7A7SC3/3A52N9Uno+zneXKdoyc/ALlZ/Unld8Ah87fwPVF4LPwS/a9Q1jfoKfXySkkfFqL4vM5FPrmtxeX9Ac5Wpqx21d1J+KmRsovibXF+C5hT8Ahz0a1/LTvvbKa3by5VftlxSv2nkKm6/lYh/Mo4/Z/iefs+9fT2dn0+ewc1ly2xWKl42hpqYdHS65wXVU4fuqJc51jkSpPSU1nKsbgtjF+TyMfwN83t3tOpo43zQ7M2uF7SLBsRPb6kbKR9lvxPjuBT7N8NtKa5uOzjS1WSB0rnTSchbnut4j6ZFk9NT/C/h8HV6k9u4+im8F4JN5+Ok8xsXwfst+O6sbDb3kik/urovvKd7H0bWzoQTXxyyxXSsWWgKDIrdSXrGlIO5tfkpY8gI9wKeEhuJ666i7c25udqDEucCXIHc2VHzrpN6A3noGD2wAaLJNLAHaBASXs7RnEasa4998mSknGW0XyY8dmpfH13rwxTEqKp6WtwTgt5pujrXE//ZQ3ybwHaWm8AStZGpZU22bMr1qSzulI/epJU2qz8f4pPgukKy4ALguAj1vUnxSetf5sDoAogJvRFmkfAX4XZeFGd1IUgMFeT3KboQxvcDNxbiOm0D4OipPdk3uK4C5n11GpXpzzwnjgf+7ik+A82ovKfjuBz8PPqk9X94SUXwo4nuCL+LqRkHPA1DKrzLmZvUBP1n0djUtGvIj53WUaaxUpH8XGPkF32pjq6n4n+J+qCy335ZkQitUX+NWdpNExs+4uL+88ob98FIKO5uO0hY6g7b/82E7/NyLuLlZ7FyGXHY+ax7XzRGAT4pPapTvq2zup8Qaq6I6Xa+wH06A6vR1fIKgB59c3YjiC91dF+cju9tS7i6qT+5uF2r6ek+2G1OW2CHWtu4iDqd4XRL3NdnOi01RWd1o8DnVp1pAYLcN8EUsHFmvcpYtUoNRIJNbrXWVkdo+X+OX7Pjbo+fv4er6DG20AhN87ufmBqBLBF+MnqvbySw5zKITG8m/16/Ax2tGx/h8rE/3KfGxBsgmxC6yvcvm0Sj/nu0gi7otP24oru4m4nvribOtIwmRoISGylhyAD8sPtubtiYL7qlc3wxMXMbi07+O6fiGrWWXxhridwnct4kx8GvI8M5ni9lyVN8OQLpL8Tu5tMT04nCH47TLAtUXG9oqylziAd8+EiyH6eJQ7+7XDBNQG9v3lIBoXp96bn+kDU6xPdeDq9IX9diGwwQuqs2LgLxM57LLwOyq+l5Du07c6jpZYdk1yjm8+fuu6z5XBOxLU3QM6vKuEQ91gAjjei6+hxspuxFlEZWF0orE14CjoHOF65U51xO7zHOuAKl7mR67zOv+dnIj6ddfDYEXuLj6em9JX8eD9qqAHSY9fIwvUsenGJ/UnlN5uLvOQsVHoumeas+pv1ABCn5ubBUKUCspBUHv9rqFQdUTV0zq3G1dU1sbAHRLvtXZAYjUp1tDgwuk/oCf1J/KSFopm9qReOS7djZjNvsZ19aBL01q+57VA1sf+rsdQwWeSp+VGr+cdilXAUZRcf3q5KCLw42rcisoUZuCn8Anl1clLL5VzU1sUcsa37s+8FPs0Q8qdVlnTO1rzYn1tQDILQFgK6Ds1k7i7nYbw1TmOfbTKgaTqtuCUhTBTTV63oWNPtd9G9aRpMA2hscNAFMmgKmcZftWdnWEpll925jUso32ta0aVeVAqm4R7fr49Uis5DHDXy8TT75cKHEjnFeKD6yM6r6ITjD8v4IvGoS/BUH/mH++z+oKctHwc9BbSRIFU1JjFeDbOWeqLWRN4pYCAfi20FmxAVW2DjglUK/nbR1JjvU50wE+ubtkZLGNxPrWZfTwC6C3Ou1rTD0OgJYgBYiLG/PaC7aAnRbawiboyTYT8xMgV1PgHMtzY1K9wpTkVywGAG4gvneQmkCB7zBjoqLHVZ1QcTP2PRNWfqAGTkuMPPjU6XCGD7DavDQA9QKxKmfqtyVJcllGJvgyRbxXQ9hd1XkyEwTdfSH0Ajgw7YREiewqJldRyu4GIAvs1+DzasvBJ3QxBbtLtKxJ7f1/BT59/0SwBurSQ9SDT+U3v0puhEXMkeRGcugxJMIi8T25ulEmFeiVoO73hc7KAMs0zkoAVNmLIKipKn6aS2SggdxP4BcNvurAr7qGFQAimaYia0JKm+50XNDbnCOv/fxGavshxSt28s2UxPdesr1PPG4/vpnWfk6TETDmsBsUPLvBBBpYoJHzms+nOXwafyXwaRJMDcX5eP0k4FOZTQg/l3gBvhpW4EtumgC/ZoIf8T4HP4DcBtWn7K4GlA6ZYadWEudzfbYMHAB+G5WBdUALIJfUAtBtTAiOytwmwm+dg58DHradkVXb6QeWbdu4ztkWDTJwlnS15a+hp4xuYomMzn+9UPwe4ItZHXRjJG8v+71Mrnd5pf6cAkxuACpm5VJnv6cGkz8endzw8IuALwbwrVjO6y6ybaOG2kLKRjbhVgp8m97CDaWM5VfgI9YXKD5UnBQfMT9le53yy0S8DuW3BsUXJ/ih5AS0NRwVy5MtZmH3qtdedPE97d4V+ATJWBThCgqel/LYImwlik9jsA7Q4qY5eVJ89wQf0PueLLTgJ9Wn8VFuEAF2r77cCxTzXiIZ4u0KYLtCVvgKcJOpyNgVGnOfB6FKUBJdT50LfjyOO+3AF4Ee4EOByq5HWbTiE/i8yvv/B/gSleSvwadC62sqweG9BbV8KmD2hcvq2iDGR2xPbWtO6REnNQ89B7UQch6COkoJyvx9/jkMmQggiPLzm9kEPz+tWTP83P5dlJ8mJgt8fleGV3wCXzWsKhCUVQdSX1BSUruhXWFay+k06e2nV1+zb1O8aMfZsXLsxRfsuzfetBOvpbbzWXLZHSa2BIqPa5Gb64aT8r0+5ntJ9Ql8LsHB99DABB1dcsODD/ip1MZnnB38UJ+NOTr4qcsE5fcFqq81Bc3tpfrI7vafYqcXr7D98SwZR/UJfAHoArDdzwQ+V64SZerRlflBBZsjkNPycg+8/2vw3aew+PfAFwHefVxdBz2UmWyljNuxwFAmsMWqrs9beH/i48uc2otWfRHwAb01bIBaFbPYdnXuZLFsSltHCcumPHRU5CLBQHtatNoLzgO1twbgyRIyA7TQEjLh5hLTWwPgHPwAmnNhgV8CNXxSfquBm8Cn9ZObcXM3Ar541kvGMK3ZQe/VF2whtprHt6veT729GgqKHWOj27eMpT+Bu/sdsHNqD9OUEz9iSgkODz4dpfw0gEAToN0U6HCaiZ9qookmv+qW4D4HP8Ewug5P8Tq5qADP2zXF87j/OsAN7DfAx2NXuFYPvuRu7u+5uoLW77m6yV3kaFdXis8/fpX3GN1VEpyr4BrgUY/oEjckhnyvru/Tde4tSSEHPA80r/AENw87HXlO0NtLTFCQ9M93zwOSvsdXbq+f4BwZU4/bGd3WVi3solDrmIMQ0NGoqpq4nFJ81bFKPEfJh6Zt7E7Jsii+VPYtsDvOkIyv2Z9y/OWX7NvXUtrPqTPSypaPomZgXoJyJfXvCnxupD2qrxLwU0mLXF03JQarTpJDwK0r+Km4mqNUXwOuwYFPqk8G+D7HBD4pUMHvC9zw1sT62qm0hS4ONrCdm77A9sXG2mZ27v5PwRcAMgDfenp3ZRtYYL4RW88w4vVrWRWLqvw/V3wr6KMV5H5P8SV3V+8V14u+Lwn4gJ53U2OBoDfdp3P/WPTx/uCjg2M5k5iXk9xo8YXF5Mtr8fmy2YbccmcVzwvA51VfPDG+NXJNsTigtRqXNY46vjWAa62SHMTy1mFKeAhma1B9Ap9zYwHbGs6l+mJZ9K2ERhAPVEIDNxj3dgkDDQS+pQww3Yja283U5/20rwl82s/rYny00p3AviP7/ANLiX5iI9vPJQsBPsEPQ1Fp7p/cXcX6fgln6mmWnkzgO4c76k0ADKaaeACqewLAlCXeRs2bel19XOwS3+cy8IokBIDeNb6nV3fXeOwaLvd1YpBXOXq7wnmiJQcfz/OZ1jD+dr8YX3B/8gTIveOB/jWCOr5EUydHYMnBF/bwovI89HxGOxhQEAW8aOjdS90BuLsA0tc/6uuDzG8Iy4gK9PBTDFA9vnJ5VeqiWjoA5LavSemFhc01yLQqyyq3U9lUv+JRwwtUy1cVQH2ojovP7WJedrE894wdeepxO/r803YM8H2T4mU78XoqO5Mhm93OTzYX8LmhpBpHJVfX7dNVATPfW9OdnWvN91OcT+pPOzhU2iLwyerrOqIKrF2dYZTic8NJBT7c3VYkOjz4lN0dM8eOrwB8wCpwc73iC0B2L9sYBTgHOfe8NbZh/RqgFxeMqcI2cZ/gFwcTVixZYBu4b6t3eZPV6f2vxPiWh4mK/23wrQxdXR2l5AQyQW7lCspboiwahPeCYCTOJwWIm7uK+j2BLx7wra/XwFY68GWNgE+JjfUAKB631AMv+riaLou4EHoCn0pbBD4PP6f6wvjdKsCnJMZa3eY8luXcDoqYEhrLmdS8mAU/CzGBbzMdHlpYLsV3hBHwUntaQvRdMRYR0ccbgR6w+LEE6k/3Yz8y0UXDRN1AUQDkTSOgBL4zwOlslAmA55P0whYGhIFdwqKhd5F1l5eA2GVeS26qTEDzwBPorvE9/1vgA6b/t+CL7toQ7ALw+WEFiUclcNTDK/eW1ruoySxOsQlcHlg6CmLeopWeVJ6Gm0amuWiUFXBJDj2n/kLwyeXVCCvf3ubAR/dEZGSV6upkYZZVik81fQKe2tc08l0Fw5S13Hinqp3MU9x2PfWM7Xv8YTvw+D/sCBvzpPi+e+1VF+O7kDUXrWvF3eRlN3U5HFN1V5ldAVDwU5LD1fPxPasqw4slBx+lM8EyIlSfeopdd4kUn1xdxRwptUkOPo2kV5xvxCz7cRngw91N6treH3wb4gNVF20OfFHw07iqLez32M5Y+s2Mr1o0b5atXLqI7HGCbeR7Jd/38b8CvmWKwf0PFF+0Avw99efc21DdxayglW354n8Zfqv5OnVsrFUxM+CLA3xrVtC5sXyRxXxS2eJIbCTkI6kRKj4HPvXkovri6bKIp7h4Lcdo+K0lsbFW8MOk8qT2BL71bFCTrQV+Sl4EWVtUHu7vWvbcxr7+oq0g2bECAMrFFfQWsd5xAbtul7PGcTfq7jAQOcjqyKN0kfiMrsAn6P0IhGQ6F/CkAGXfF0UJSg1iPwLIH92ejACGgt8pvuY0gDqj4QChneU1ZOd5zNsFgHRRxn2yCwDVGa9zkbKai+HxMq52tLqLBt+V8LH7KT4lNq5KQf43FN+vlZpXcMExWi3q9nVimr5dTcdrzqTuiOUR3wwy1ri3bjILLq7m9YUubrSbm0SxCWKAMHBjMam70IIOF2b4uQkuigWGgIxOfijLq9KW5IXNLsGhro4QfG48vUpbpL4UcwsLi53LSWztc8Cijo2WKhshc9qUeBpxuAuFylr8gw/Zvicfs0Mk0wS9b9mW9xNJjnOMT7tGgfPdQkUZXlACVxc1i6t7h/H1dwDgXe3j0OIixfq00lLKT/G+aPBplaW2u8nt9VvYvLvbSEMV5OqG4FOSowXXJcX3Fa6uNrB1oqyFON+FBTG2g42GGxKI8xG/C5IX9wafU3j3AJ+UXgR+QG8TQ0oFPik8JTjUrDB7+hSLp2ZXo6z+T8C3PATfr1zZsKQlsVxFQwbUVpbYWpa86FixO5eYUL1d2IHh4nkeegBP0FshaAHAf0X5CXyCXrw6NgDfWgqX42M4XzbX5vCHv7ZAXltPYmNjbur2QldX4PPwCwBITE5xudASAJ/a1hTbW0tNXsTtpcBZdX/q7ogjtrcKtSeLV6yPMVSxqLolLPNeCugWpXjB5ofQm8+e21gmOO+krGY3im8fau8omd3I2kng49ReFPScAsS+D4H3Q2HAF9qPAiBK8SdNc2b+3Um+/hR2BigF4AOEgPNMaOe4LTuPXQhN5+c1PUXG61wApDLB7xKZZQHOW3Lwufvv4ep61ajHouH363IW75ZKrXlLnPiSeF/048G54HYDuN2MsmtR46g86BKP4RSaUPFJ9fkR9Xcc2ICdA14AvWBEVaIJeDeZOejnEmoQazCyiuSBn8r8MVlc/skGhmtZReoquqNDZS24mlJ8rpwF8CmxoXIWzcbzCQeVlKhNzIOvlerlsM+/srssC9r+7Au265mn7DB/X8dplfyBv71ThGYuMEfyBqtB7xQqbLcKF2UyMz+j4pQ0MZ3lNgB04FOsTx0cGkqquj7BT0XNUnyRWYGCL9fgOkqU2QV2rnUtVHyNKa7W5jWf4BCcldn1uzhYQnRj1lLbyy6OjZqjB/RkycGXRN3dE3yBm+tV3yaglySpQdbYbVIk5qc5fv8a+BJ7gDdSDvNrSxxx7zo3guws7qemqNzDVJwcPEe1fTEWI3PFysEUFk1fWcXt1VEWR++ubq9ayciZKFtJwXHM8gWALzDdDmxxJO6X3PWVe7t2JbDDPPh0XDNjks1BfcQDmQ35swM+pq9QsqLs7Xo3jYVkRxQAE1B+EQNw8RQyrwF8ccroKrkh9adYnx5TDR8FzB58cWRr1wC+NalZ7M0f5QICz3NfDGzeS9x+DTeYzo0ECpfjNP2FiS37mOaijG4Q4wtcXe/aOpXngecgl9d+KsJ8O+zH0H5iz8fPfM0vjLmSCX6nQ/CdBqKni+eLwO8sj2lU1DlU3fl7mBTfBQAqE/ik+KLBFx3Xu8RjMuciox5djDCM4yW/7e93LjYxRm+XUWyRRIvKakKF5pVa8qNLUDg1F8zai563F8zc8xYsHXKLhzSAVCO4OCavZbxBDaRa+LTsSHZLuzkAX/SKSr+nV8cbbJe7wfSW25rcooktfkpLpGUtGfg+VUwvqoe3CtCpiuKrSoZVfbwefhHw4XJqeIBia3Ippaha4up+qRo+YmkNUYJV6tnP2Rh/9uordjRlCvsu3Wv2CxUHZ/FWLubIZjfy5LUb+fLZdcZU3SyMIi7Kz6wYY+nZb3xXHRwaP08xv1UEyurddVll9e+GMUY3HVpJDoGP7+e2rXEtrpAZ4Pl6Pg0ndT3EXJ/mBrZiaIGf0ae+3TFz7eiqVbYJF3QTUNsQurEJHL2t43wdj9/PAjAmgi/Yw6GBpNQIss5Sx+j9HMnLVZLf9jWFqiWUachBUsNlph5QAxG8/ffBh/KKBp/gF4BP7mxSAEZDL5Ys7EpazAS+5cvmO/Dp/H7g82owlnhgcvCt5vtsHTXclpHR3UgCYRPDATa8pYwu+2WzAy+yuB58Dn7K7AK+ePpoHfyAmwdcHIDzis/F/NTSBvjkBrvyFlfbJ7c3gJ8SGgLfnBeecTaXSc3zX6eGD/CtYLDpcnp/4+jj3UUBtTavCX5SfsfZ23ECl1Yb25K7t3Jxfyoq0AX2SzHqucLzkwDuJKA7xfEMcUGZA59Te3nsNM8758CH6rsP+C5GxfcU44t2c/25EhyuWJjXkQWQ88XHyQqUQ/c0AsQo6AVJFmoHo0prAvAlnah8r9saMS/TYzoKeDeBWGAB6JKYNsRpjwjPi4ZfcFtF3kEny00UnpsqHbVNLgI+gHiHSS13/dpJlak49zXKpPKiFZ+GFnwaDiyoIthFG+BzrWxydVXAjOJzPbyh2lIyQdOPHfzUKQFklGVlX8bdDyrZ9xky2Df8/fyIR3IyKyOqaL28zHTr67nzsmcjH+1q+e0SdoFEyKWCqL8yUrXE+dS6RqLjrs/0fiz1qSQL0FUnhytx4Ro0IVqdHK5t7V6Kj+vS4FQ/saUlJS1u9eTgoItj8CQ7wmSkzUpIxAMvjus4xgM6bwn3gJ5GzcsEQw8+Bz+SHBsA3/1NIExap/cr8JFoie4QSQ6+jbjQAp5fKq7zB+TqSvHF3Ef1rQgVX4wUH3PwpPqC9rTEuXuxUVnb5CpPtwW9wBLBlxR+gdsbrfbkEi9fihrkqNieV3xxK8hC81rbe/SyNSwE19jzLczJ25gLpcVQggTKVjR0VMCTm+tN8NMgUgdAta2Fyk6wczE/mcAn6IVJDyU6pPpWKsP7ZtChoULlBbi5M1942maSeZslAL7+sgPfHCrt53EeS7xP4FM5i6An+xrX91tUnKCnDK8Un+w7nTNH8EfAKPgJet4EvVMlgJ6L8QXQi1jxvMT48gK/vA585wHXBcpO1D+b3HzBsS9FUWIjumbPnwf9sEH8zpegqBbQJReSTETmPm77+Fy02vPgUz1hYjG1oPfrSdDJ73Pjs8L5gdErJe8HPYHsXuC7inLU5Ghn4c4R7Rlxu0aw5Pt572oUvUpTVIzsi5L9NBZ3lLoT/GQ6574qqCoNK6iqhIaO3rjtZvXJzVRyIcyyusEFSioomYDKct0SAgygkdqSGmRvxvm8rA59800UXyr7mUTcGRTfhezZXIzvKnae6cxnGVl1hgEGF/Kj/tjPcZsM7x2GFtxlGrMDn1N8XIfifS7GKNUXlrhEwIerGw0+l9lVFweurhuTH6X6NLRA4NO0loET7KD65HFDN1F6sgH7PfB56HnwBfCjfOX/A/AFk2AC6G3dRkscBdMOfCtUa+fA53ttkw4S1WMr6It19XjhTL3YVai81Ro8oOcCLQc3X5bi3dtFKMBF3L8wtEVO3Ql40eaUH0owebZXcUAPvrgVS52bq+Pq5Vzv0gW2o0VbYnsF6dYIwLcJ8G3QBjRnuL1RoBPsdFtxP6k+59KSxIhAjtv+3IFQyQ4lOYj/OfABu5XATOBTd8YS4DYH1SfwzQCAc8juzmQt5RjKEGYq0cFt9fUeQu0pu+vAR8LDl7W40pYoE/h+KPyWc3Ol9LzKc0oP2J0CaqeB35nQzqLGzpWUyssfgZ4Ggwp80UMFItNTkk000aw7V8SsmXccb5E8kCUmFIIyEZ9AuE7HyDUUnE8wKNng43SuLc6pu0QL1JdUV2hSclHzAKPPo+HnJkZHWQR44UzBxMcS94Akgi/4Xh560QuXtGxJG+YEPLdwiIk2rh5PS4ZkUncuOxt2YiSBngefgOfdW1xKP6FFG9fcLly5lpiGFkRWTgo4GlYAdAQ+N5Y+BJ9g59xK4Kej4m0oM8XsvqWI+ShexAm8jJ8ZenGRjYBX38qN8nvLzrCT4zQb2U7leMvOMaT0Zingz2j6G8DvJkXNd6T8BD51dLgsb6g4VdMn+EXWTaIyI6ovrOeLHpwq8En1qXdX4PNjqvqNt8NLlxLjW2Ubo8AnlRdt0W7u/cCnGJ82r61H8a1XeYvsV+pPbq+WFd3fVFpzP8Un8G1WG5y6RADf1q0MVwCCDwSTVAQw333hwQeMaAuLWbkQ8GGKz/HcQOnhosbO4/65thyLiVkQgdsqnpMIuwB6LraHCXL3At+K5XpMajAx4aHbspWUrazCAujpSHkM9+/4vKWtQ/JvYPftRo2Zj4BPbq4GFITqzoGOXl1NVVGiw4PPu7tR6k9ur3d9Vd+nbK/AtwLFt4KsrmwZWd5lqL+51O9NffZJm/D0Yzb9tZdszHNP2ZAnHrbJLz9ri99Mwfh75vcBu/3YYTK8xzh+I3c3rOlzRwaXyqLBpzhfoPQEPFlBjLIWRledZW6f36bmtpRFTUR2+y3uOSYqOqkQFPwGo9rVvxsA7ibnt93Ydm+JsTYfc/PHIKsafK3/+ui2OUHvCnG5q76/WMeoPSDRO0H8eWSNpN8VErqoN+i4kMldTfw6ncu9jbbEPSN6XtDel2g3lMDA1dX2uMiuDU1fiQwaVdtZlEVUnoddCDzn3ip7i2tbRa6k1J7gAuzc1jXUldu6piLiEHhu0xnQc+PfUXWNiKfJ1XXrHYGehhXI5F4KTJ/Uth8zMmnosUfs6KsvM5Y+NRNZMtvF7NlJdGRmIVEGO0Us8DSqT+C7wRDTa2xju0RR8zW2sd3WDg4lOlwPbxjnU22f1lpG5vUB4DqALzKpxbewqaYPICvzLNXn3N0QfJrK3IlC5t5j7fuFS2wL0NvE9GQlIKT4fiumdy/w+ayuWzkJ8KItqdtLxpgEx8bfNLXPJY67j3Z1I+BTLzDw28pR7XL/IvhIRqxAqa2YZ8uWz7MlS2fY/AUTbN788bZg0WQemwXg5pG9nQ/g5gC6uRGLjZnPY4rlBQkNDz6f4AiOAfi8RTK/AmEIPkFv1bLFFofiW40CXUP8JIG9pBty56Bjg9WRxPfcqHna0wLwBXE9bwHwghhfkLkNVF+08ltNomO16vgAoGJ8KnFRjG8puzfk4jrwYUtSvmKLUr5qc4DfeMA3Ghv02D+s7z/+aiOfethi+Po9uLYHiecdAHBHUHRfA737go/nyNWNVny/Bl8hV8unGr4LGgMfBT6/rEfTkF0LV1jq4RfyKGngFZzAFQ0xnWtJz+1wWY/OZcmBF307WPqTuPwnMhwhHJpwlcEA0UMVrvmpMb9z9KDzSYnoYwBAWbD43FswjDUApLdrDCWQ+Wu4qcGsXuVp0KhTbsmg9iuVpwRGaB54iudJ6TnohQpPGVzF8gS9WsqgakCACpZ9BlXJhNDcLg6fSFCcD1XlRlOR2VWLWCOUF2sULpcoY7F/+pMdeeVlt4ToZHqGkKbPYD+mSWsn3kxjJ7Nkd+CTqyvwXSG7e576vmv08ErxKUN8VysmleVVdle1fW54AdenPl6/+9dPZY50b0RdmxuXH4KvJYrPz+frNcbOz11iu7UeEvglEONL+B+AL7qkRdBLWEcMENO5lF8i/AS+36gTDNvn/hXweehpduC/Dj4AJugtXjLT5swdZ7PmjLSZs0aENtKWLpliCxdMtJkzRtqc2WNs2eJpDn4B+ELVF5XR/S3wRQMwAN9CoIeqXMpr4ebGLpxlSypUtHhS/BtpEdvIyKgNgC/a1ZW6S5LJFfRC5bee8hbXsQH4nEuLslOCQ9BbxWQWgS+e+Mo6Oj3W0oYmxbeEUhYPvsUovgW4vjOJ9U185gkb9Pg/rfOD/2Xd/vpHG/Tw32w1X7efeJ7Ad5A43lHKVAQ+7+p+Gyo9F99TdpfHfTbXJzcCd1fKzyu+AHyua8PtwAh2W0jpJfbpBnVuAp2HXpJtZEkypnIrgxq4W249Y7QFG8zu9bX3AmIAPiUTArvG/LsAPqgQWQRaHl5Jj8GILe0N0ZBV1luGdocJybcxf/sWZSkasZ/UmEeor4vK4l5ns11gABLT3EI3XUUgUwZWIPNQixx1XzJzQ0cFuxB4Lp4XurN+/JRXeA56mKDnOiSAndZMqi82MhQgbA9zLWIoK/XEagqKRkBp0Y+Un2rqSHRse+YFO5AihVs7+VPadPY9u3dPpKRnV+DLlNXOMKH5Qj7iseySvlSUKT50dHjw2Qe8Tyk+gU+lLSpriYBPLq8UKNenOYHK8Mr9di54CL7IZGauR/s4NI7eg6/nGLs1nUXjquVz0AvAd6+EhleBv+XqSvmtx9api0Nxv7Cw+f8KfIJfIvjCGJ7rrZU7K3eV+NxKAQu1FoPSi0HR6bho8XSbOn04NtgmTx1gEyb15djfpkwLzseO725TJvexqVMG2oJ5Ey1W8FsZuMIrUY0rgOevjPFSyVWfc32XcQ1YLNBbxXNWLkFNYgnjR9niEqVsPePdtzIZWfs1EqEnAPodG0H2dh31e+ul9LRkSPE+KT1gtwEA6tyVr0SBTwCMB14C51pWR65I+6otep0OjddpT0P5LZSrC/imp3jJJj//rPXFxW374B+t9R8esCGPPsT4e4YUAL1DlKNoAZEHnzK7Un0OfB56rpyFomWn+pjC68pYlOAIs7nE9+TqqnvDdWxI7YW9ulJ6AfSUSAA+Kvtwy7d9JvS3jokZUt/x4HfSCoKJ2dTfPw+ypwHMBDFB54YfmkqP7HXAFCize5vbGRIOVXXDVVm2/tv2vt0mRhdYRbtDN8Vdio293eZcX6/jHQ0YEPQiEFNSAqAJckncW90nKMqV9eYVXqjyBL2aKKhaxM0YKuCsjhSeN6Cice+uJzZsC3NLh+RCqmyEo8zVzknxAT6pvTYDgpIRnWsyCsrvaIbstjPF63Y8DVle1k4eff1V6vteAn4p7XTmrHaaBUUX8pLQIrN7oSBzHEPFd5MM722pPufucv2uqJnrraJODqm+EHxuegvXqKLq6NWTijVqcIGLQeJ+azucCq3bhnG+HqPsztjZdmRlLDE+ublBcmM9ILyfCYBJ4IdaVJuaOja8qV/X9eyqoBn3N9F+T+3JDU7m6qqkJbSN4RgsAc8rPsULH1hGpnUZUEo0YENcT66rd1ljnCs7h2TFXFu8eJLNmDnMJgO60eN72PBRXWzIiHY2eGhbGzi4jQ0b+ZWNGd/Bxk8CgNMGoxJnAL4g1heTDHzLKUKWrVg6L1Li4pVgDEvCBT0PvtiluM+L51jM4hm2tUc3i6WKfRPu5FYmsmyicHljDpb+MGx0HTP3dBQINYDUmfZuhF0ZOmoqizc3nQULavmo3UPxOdWn4uZQCa6kpmpxyhcd+BZQY7Ug1UskNF6ymcRgJr/0og146glr+9Cf7cv//DcbTsvRblzbQwIfUHMrJ4HZMYAn1efgx+0TYXbXqT4U3/cOegJeULfna/cEvQB8JDRKUadHzdwFSkYukmnVoAKBTwH95LEzrZlMTA4Egf1E0+3AVAd3g+GnN6PMFfVGPd+Xhdz/KOCVd0NS3YRoZ+waidg7oQLzSizxKEAGkAtgpqNu3/QGvG4AthvuGJzfpF3sFkkJ2W3GRN1JZnd1P691R21lqsmTwhPslImNVnq+ZEW9thorlWTIaBjD87E8HZXEqIlbWwsFJejVReEJfOqKUD+s23Eh6KGmoieguIVDUWrKrXZU9hSwaOinwNeWGFobyka+JKZGdvVc8fK29aXX7UjqDHY0dWo7gNt7kL+1E2+whpJYn5IbZ3KT3KKu7xyfhQvU9F0hw3uduX433+Hn+F4lfgaq7VOsj+t2Awy4bte/q/IWrjUytkrxPrnZQE9tdYKfXHJXzAycNSJfilTz+bqR2R0+3Y4vWwb4tBB8FcpPbi8K8D6WHHzBIAKSI9imderTjXO9ut7UtpZocnUVA1QskMJmBiTIdL5eLjBtbYoB3quFzscF3d7f0NzYKp5/D/ARp8M9jUBv+RzU2ExuAzBsyeLxNhWlN3psFxs2or0NGtra+gxoZr36Nbbe/ZvagKEtbPjoNjZ2QiebOKmfLSIGGEsCZCUgXcFrLV82+1e2Yqnu1+OJxc0efLH07EnxCXwxi2ej+Gba2tr1bEOBIraZYQCbcme0jRQue8Un0CnWJxjqvvXZAF0U+IKeXBYNhRbPTL6gkDmwVdTuxTBuSubjfbGAcDFTmOe++pzNok1t5qvP2nQ2sU175SWb9PLLNujZp60dLm77B//TprKZ7UDo4iYH33FKT76RAT6v/oIMb1LwqVj5JAXJyua6xAburBZ0n6fhX5YIPSaxuHl8SReJ+xo2D797xcZ8jExJAmU8XRFvaDcp5o226GnPTtGF6s4rPLmzmg7tgXeTeFpgQMoZH8bfsIhyCwF2i8kp17WEHbvBUNCbmL+t81t0VNwmVie7Q7/sXZkGBjijpIN5eXd1dIXIfPi9axtdmxd9nhx80bCLPpfiqyHFF4LPqb4wphc9/cS7uNEZXLdYPMziysWVktKScYFP0FM/7FeUjAgurXvZbUC19ZU0tu+NdLbv9ddsN11CBxhTdSLlaw58J7PnslNvUctJguMs29jOF2U0WcnSDKggtFAOlQ38br5LiYvWT/pYn+/mcDP7gLXLNivRAaid8gN4LtOr1jqVtwA/P6BUxdZtcXk7cY19x9rpOfNtJ8vINibEUs9HWctvwM+7vFKEfiiBh97m9XFAzht9uVHQ2wLgNPtPMb8E7o/nfC33yRIEQT0G+NaH4EscfRVOfXHxP+oANwaF0d5UHH1v8KHMBL4YBz2gtHSqLVk41hbNH21LFo22KVP7oeza2dDhbaz/4ObWs28j69ytlnXqWtN69mtgg0c0A3xtbfq0PiQnJjJCagavNwu4yWbaMpIjy5bqOMtZcvDFALqVKD4HPRYKudgeLu7y+VMtbtFUi32vom0rguJjs9nGCOBUvxdsVJPi02rJjQ58wX1e8d0PfFJ5sSi7mDRKYqQgmfEy8/VoWeP+GO5fkjqFzQF8MwDf9FeesamvPGdTAN8E3I+BTz9pXR57yLo99Cdbx0Kig7ipSRQfJSpfAztnUn5keFXXdxwLOjhoX6O74yeOv9BOJuiddD26TGzBzhDLO0dMT0kNF9+Tq0sCw9WoRaCnbGdgEbcTQEnV/Rb4BMBrqLtr5VBsAO86u2dv0MEQbVJy0SbIaf+Ht2APCApPRjGwB951oHeDFY43aO6/H/huo+ACdfYhH1J9UIEaSu0GLWMOck7ZBbcFQQc9MrIR8AE/gc8NDJB5AAp6rrVMJSqh6T4Pw/8J+KT4aqCctFyoFvBwMT3Apx5YP/LJQy/S/B/WxrmiYJIZiuOpFUxj572b+xW9sO3ImKontj0Q/ArA4O7uTpXJtr/CqDPGVO2gbGo/xfInWDou8KnL45ccVACwfvIU8DtDK9uFYsxmLMVGPoqar72Nihb41MmhyS3ay+FG1Ev5qb7Qd3SgUD343F4QTFOak8/o01AFtdd1xCXH3b0xeZbt105rwLcx4bfBJ+B5NbhegHRjqKT0GHiwQW1pSeG3BdBtRQFuw7auk6IT6AAfHR/eBD2n+gQ+npN05l8i+Nzcv7AjxINPIAR8C20pGddEUywvEXwxK2bb/Hmjbca0/jZdsbxJPW38xO4OfIOGtLJuPetb1x51rG37j+wrrFvvasCvhg0eXtf69q5sE8fWpfxkACCb4sC3dPl0W7oUWzLDmcC3XLZMqs+7vkAX93elS2bMt1WLGTG/iPge4Ns0fqitKFLcthYoYOuVzZXaQ9W5NZLhRjWd+0GjgUvL1OXQ1Q0msQQDSL2pbc2DbyXDCaT2lpHJFQBXEt9TjE/gm4+rOwPgefBNZljk+JdfdODrgKvb97G/21ag5hXfYdxcubpfowAFPbm7x4CdoCf7hlhfoqurtrV8xPfUnuaVHi4u0DtP6cgF7GJolzR8FPf2MjVvV9ye3cRduwKZ3M7k2c+kWdCksbbrAC85+G4CsZsVgBjmQBead2U9yJxbCuwEvBt6/ruBykuEHooNuAUu7K/Nu6TR4BP8nBuL3RHosJucywS9O5SheHOq7vfM7czwdo96PTc9WW4wgFC/bXLzWVwVJjvohS5uXSUyQug1UEwvnHPnY3q+Vk/ZWwHPZXAVL8OlVbJAJSIOdkCvA10RWuLdSRAkntaiox3JRDvmcylsw1NP2qanHrV9FMt/l4raPoEvSw77MWtO+xGX92eU36n8hEIKo/rICF8qJRVPrFQdHUp0fEisT3t3NbPPDzCIuLyq7QtVn0pcBD8HPo6NpfoAt8puBD71FnfgursMtzsjptiRJYttSzw9tQ5893d1FQv0pm4PpxATVqLGGEKwYQW2EuM56+UCa+xVrG1PWMq056W2Q0MKnGub2BKn1rh1Gnfl3V3BUROe42XBYAQfL1TMcLPAF2WKH0bAt2T5fJMtJYGx3CUgArW3bMl0m0YiY8rUvjZ+fDcbNaq9DRnWxgYO+dL6D2xhvfo2QOlVsVZty1vLVmXs8xZFrU7D3NayTTFr8nkGwPeurV7RnkTFUCA32hZhi5dOw2UmM7sI8OG6Ll8Sqj65vJgU4IoluMeC3hJsEeBbONuWLZpiG75qbWtJ42/Nl4c2tcyujMXtzQ3jdoKZAOjNg89PYBH44pnC7E3xvdgMr5vieLIYXN3laRg3lZIZe7i3y1GAywCgYnzzSXDMYEjBtBRP22T2cAh84wDfIMDX7i//af0ffRAlmtf2AjiVscjVPUa8TuBz0IuK8yV1dVF+FDCrhk9dG0HhMv/F6aA4T4fEBYqDLzrQhSPo3VHQC1ZORlZPhtD7rURC8seuU98mlXf9bdyj8ii2d2QB8G5WAGJYRM0JhqEbGw0x76omB96N94HVB0Drd8zH6bzi8/E7QU8mlefNubch+O5SknLXFR7fH353Ad5ddWV8pHhXaG5+XlTGVgMGNEDUDxH9VAkBlato0oqv0wuhp5iegFcPYPgZd1oiLqX3GcCILBFXTE/ubaj05NoKfIKHEgXaYibwOfcW4Al8HQGgwNceMDZtZz8WKGFrnnjOEh5/zDaQQNtP0fx3TGvx4PsB8H2P/ZSToncSHWcLEvNleMEVSlxu0MN7uzyJnfdV14fqE/wq8R6d6gtLXJzLG8b7tAjJJTvUzobrq/5h7+4q1if3XNAW+LSHo894yloW2h7meW6KB2LATLE7WZDwSLSNa4EbtoXnbSIuuGntAgA3kUnO8yxh9URbFzcSG2vrVk+zDavm2ea42bZ+xUBbs6inrVs53TauYZ0scPUlL9FHZYIF3Y3ALmLhYFPN9wvihlKXibYBWD8gpeehFxzn2jKnvIJY3KIFk2z69EE2aVIPGzO2owPfYOJ6ffs3R+01slFj21qvPnWsfcf37IsvS1qTlkWxQtauUwnr3b2YLVlQx5YuaECGtxHJjoY2YUobmzOPrCzQW7IIpbd4psUsmY2RuPBGEmOFS2QAv0XeZlPGwqgamsG3FSxi2+jY2ExGV2UsCQIZsTqv5Py54BcoP7oxtBmNGN69wLcyPXszHPQSwbck1Yu2FHd3CcpPRw++mQ58TznwTRL4CDj3f/xR6/z3v9h0avx2ovD2ArH9qDkHPuJ19wKf4nyRAaUA8XssyOYGAwlOaiCB4nqA7zwKz+/duEQblgAolXcV0MkEPn8eLBtXeUcFZ179/broNygADsAndYdreT+LxOoCNXcL91WmjGq0Kelw8wPBLhF4tyriln6IQvvwk/vabeJxd3BR77ijnl/JbjHeXUd3O8q19eBz0CMre1cQuy/4AnV3Nxp6mpasMVKuxxbgyaTwPPg86NzGNBUmq/2MrGgdVJ5TeCH0qLcL9tYKesAiMuIpzIj6ImDN3tPoKSk+JQkEP8X1viRZoDIR9cG2AX7tSRpo9FNnoCJ3knH0p0q+Yyv+wW7nfzxk6ymZOswUoB/SvGm/oPh+ypzNvsNOUNP3QzZUH2Prz+Qn/kt5yzW6OW4Bvju4u4a761RfRRRttOrTAAOf7KjGe3KLkELlp/ck9erHVUn1aWKLrl/Q7giwu4y0W6i+E9Nn2YHVKDSKmTcDvaCFLdEEwk1rYyh4RsmtZi2skpbzu9japXVt/bI2FjO3pi2dVYHjR7Z2cUNLWNrKFk6pZjPHlbJ5k9/n89/O1sctdKUuHnjxQNCbgJgEfBHoBckT2bo1zO9kxUYCMUmZzhPBRyvZEmeAzymvwAVdvHCyzZgxyKZM6WmjR7e3YcNao/S+tG49PrcOnesDvUZkdlta/0F1bMDg2tZ7QFVr3rqYNWuRz0YOq2gLZ9e2CeMq2LDhpW3IyIo2fnIrCp9RfYumA8XpAI74H+CTxaACY4BhzCKgK4W3gCMWswA3l/s2TB5tcQRvdyDrd6pVTYoPN1cqLxp80W5scB7M3fOz99Ywbn6NS2qoWFkxvMCdDYx+XBTf0jcBHopv8RuMlUf9LVRWFwjOeu15mxIqvon8IY4jxjf06ads5AvPWgIDE5TR3Y/ak+KTq3sUkB0jxpdc8SUFn1rWAlc3yOgGcT6B7xzxPLm651gSdIEtaZdo/ZJFw+5alCvqkgxYIvgUswvMKbso032BSwvQ3gVa7wIs7NZ7gd0klqr7r79HsiG0GzTzyxIBpxgcigxQBVYpovBu0/DvoPfRp0Dv/naXtY3RdgeF5k33S+E50EUb0LsD9H4NvtCV9QNCBUbBzpubnReqvWjwOeCp/SwKeA56yuISE/Pz7HR0cT3V6oWAcAM9w5KV6LYvVw4SlcjQ4FFNPJE5+AG+LwFfayk/qT3AhxtpnQFh6252EWAt/Ovfbdnf/gb4HrZD1I2qk+PH9BkZZpDZvs2Qxb6hpu+7LKi+t/ASqOu7UIRklxRfGbLluLtu6fh7/EzciPrQ5Y2MrdIQBXV1AHWVuWg/h9sBzPsS1BsKfmHNodxdqVZld7WHQ8vGUasHKze0Y1Nn2sHVq21bWKaSBHyoK/X1CnwbV80CfMNt+YzKtnBsbls6rqAtHZvPZg/LbEsn5LP42WUtdkZpmzO2qM2akNcWzSpjKxbVt4RVM38FvrVkk+MBrOoIfwt8UncC3SraYt12RsCn4wNSeEvImC4NbQkAWkb2dBlAWgqcFi+YbHPnjiKTS40emdyhQ76y3n1aWNduja1DxwbWs3cTGzi8pbXr8om1bPeetW5fwRo1K2yff57HJo2rZePHVLduXYpYsy9yW9deH5IFbmozZw62hfMn2tKFU4EdGWNifTHUB8ZQ9KzjikW4vw58wHc+IFzIcxZOt13du9oGxvHsyJ/fdrHIZ6sSG1kENu3NCBRfYvwumLcnE/jcLl0/Xj4cR6XY3mq5uelfc9CTW7uchMYy4nnLUrNECPAtxL2Vi7uA+N4chpAqvjeZzO2El55B7T1voxlNNf4Vns8EjfWAb0e+HIAvqOE7AsSiwefLWeTmBmrPDyoIEhw/FwF6zMyTKbmhbG6wgCgAn+w8uyUuovYukbi4grK7KlWnpeLhonEtGw+gJ6BFm3dfg1ici8dhtwDabUB26z2gRQmEs/dRW0wKkel+uazekrutAt2tilJrn3D82J3LbgK9W9x3u1IVMq9VUF1V72/Ry3q0sAe7y30ydy5lRxlKEgNggt5d9/xE2DmAUqN3l8cFRlmwDCh4rUitXqQLA8XnYnj3AJ+gJ7WnFrRIAiOEgld7akMT+FxcT5AIFZ+yuG68U5i9dcADdjJBT9YK9dRaWVzc27YAr4NU38igNaxNH7tKGcrcvzxoC/9M0uwJpjLz9/dTujft+/Rp7Xja9HY8XUY7jvr7FuX3A50cv+Rhagvx78vFyfK7Ht53KEzH3dWE5vd4/x+g+vx+Di0n8lle1fe5ZeS4726CiwCo2KVcXhU2K0FDRlqdHOrdVcE1ivVq7bZ2suaXtrffMNvNjMwtawJXNyhqDlTfesCzGVUm8M2e9pWNHlLOJg7KYtP7p7EZfdPZlB6pbULXN232gFy2ekpJWzqxqC2cVMLmTS9u82eVtQVzP8VjHONmeq7l9eJRdPHECdfyfWTxUpns6Pi1mxuoPYFvLe74iiWEy4BfBHyLSSosAXJSYIsXTbNFwGjRAtY2RmyyLVw4gQztIMDXwwYP+sp69Wph3bs1tc6dG9mI0R2t/5AvaDEsZBU+ycJIsKxWtvwr9uknaeyLZnmtVcsi1qJFcaoACuJR5LePPs1nTZpWJlEyDLBOJZ4H9JZMw+Wdik0jjqfzmUBxpi2eP9OWzJ/ukhqr5k+yLfU+sy0EcHcUzGc7GUywPSdtaoIeplid4nY6rg13aqgo2Y2cCtWeFJ9cXl+64spXwqxtIviI6QE+ubeyBa8xd49s7myUnkpZpqZ4Fug966A38vlnbPizqD2KmGenT2OrcmS2XQUEvrfsCHE6Qc8Ziu8o8Tuv+o7j5ga1fMEU5gCAfuoyC8gZL/Uzvbm/lCiGu1OcheMlgF8i+AS9yw56Sjook6qsqgeejonxueQxOsXrrqmoWOUlSjpQOuLhdQPgyW4KeKw7FMhuflA5cp/OPdik5Py5AHcLVSe7iUsr87cd+Bz0qkVZdc5rJJrbTBYaSYY7nCcxBz5gFm1Sbg56vLYWfTuwBeafdyfiCofurVd70QXKbk+GjJhetOJzSs8XKgMFjWxvAAik8hz0QtNtp4yUEAiTAmo9Ux2cSkGU2FBRsnNxBT/A4bO6ivO1xa1tC+i+Qu0psyvV114gBC4sIFryz0dt3n/9u2185mE7Ru3oD/zNfkc30VFa2Y6ye/cYEPwmUxY7oSwvLZwC3yWWk1+hwP9qSbpzyPDeLEsHzDu4vFJ+GmDgCpvl3odZ3ioqcMZctlfKT6pWpS68Z42oF/ikXhujXj/vbHfqfWUXqjS1S9W+sDvA+9LIqbZ/JbE7wJc8vifwKfObwGDiwQMr2+B+uW1M3yw2qWc6G9cxlQ3+4hUb1CKFTeqWxeYOymXzRuaxBZPesYUza9viOS1twZxONmfmGNg039bw+mtRlRp/paM7l8p0WePAzVY3iWDnTaBbyzCVZXiTKymZi49j4Am3H1iIwloI7AS6BfOnJLEAfoCPVrRpFCOPGQP4BnewPr2/dDZ4UHubRGlLlx4N7b2P37J3P8mOZ1DAatXNY9WqZrTaNTJZm9alrHXbtwFfYbyIIla9Tglr07aWzZ45AshNJnsbgo+Wt+WLJ7sExnIuciltaQLf0hB8MXMn2DLKHrYVK2a7CuW1PezZ2EFG14MvHrUn8AUubDBjzwMuKfgSa/buBb5o6C1mCq4H3yxlc4nvebU3hvKCEQwmGPbMkzboiUet3yN/tyVAdStA3lMgO61qivHlxt2lVzcZ+FzfroDnNq+xgY1Slm8LBfZdEXZxFC3M6kkWjgO+n0sCP8B3BvOK7xJxvcu4qU7t+Tq5sPPhFtnVW+8CM1zUiBGPS6ypC4qBBbzbjFO/85Gyp4KYQIdCwyW97eJxgCwKfjc/SHyOHrsrFRea4HY3BJYDHTC6RaZUdlMQSwI9AfD3wafX8eZc2nuBT9lYXv824JNFnkeXxh2efwvw3faqMFKgzIfeLQH3Fsb4fDLDw0+FyrXJ4PrYnmJ6yaEXDUC5vlJJAoYGEqgWLjKIAGCoF1fgcyPnMZfkwM11mV2UXrtRwVGqTwBsgxvcop3N/+fDNvdP/2FbXnjMjuOFfItHcpwJQQdTYanfsCMowK+Z4XciW3bcXQYXMKX5QhHKnUL4XVdRc2lCGuUoGaqA8ntfiQ7g59rZULkuy6u2No4+7qcBC27IAgB0Y+qlYoF4/XZ2p/oXdr1KM7uhncCa1ceMvqtjZtgeZvRtIM6XEHZzSPEpDpcA9Dasi3FKcPHCwYicnrZ0eg2bM7yoDfgyrXWomcraVHnOen72sg1t9ZKN7va6zRtby1bM68eKiem2huYHuaZr4lZFYOeh58G3TvDTwARvKqzGXGwvBN1ixJNsNTXKccwUeGAB0FuwQH22U23e3Ek2e9Z4d5w/b3IIQR2V4BhuI0d0tyFDOgO8js4mTx5Eu9pAGzehp33VqbY1avEuXkN+q/cZrm2zEla3bk7r2/dT2tiaWv3Pi1uL1h/YuEld6fcdi9qbaMuBXCz1fDGLpxDrE/Amcd9kbDoAxNVeOIMYH+4vQF4K9edSaLutGEtZAN9exs0LfOsyvm7xuKvalaskh2J2/xPwuextlNJzsT25uRQrz3nlWfpyn7VpuLiTXnraxr/4tI1+/inU3pOA7wnr+/BD1ubfHrDFgE9TWfYWzEGMj6ksAM+D7wgQPBpmdqX8jhMLPM77OI7a+wbgHWd3yDco2W8LFQB+WjhehCVERdnI5sEnxVcKV5dyBQe+CoAPlxVX1XU9AMC7AM4N1MTVNNSZtzu4o66oNzTBLomFoFMs7u5HAdB8XO52CEQPRR09+LxKE+gEPg+/AHzVgB5WCQXnQPcbik+KkO8Z/Xq/D77ge6oMRcBz4PPK8F7g06Lve5WqRO6LyuL60VIqVI6UrAC2SBY3Su25rWWYHtOAAm04c9OWpf5Qfd7lVTmIAx8m6AlsGuuuOXftpfIAnzK7SnIo06uauRbtbeXzL9qcP/3B9rz+HHP6XsaCCc0H3ngF+L1uh9Okwt3NBPgob8nFnL4CrBqgpu8iISGpvmsqbQF8t8ryj+4dMrw+3udUn4eflJ/gFyY8BD2X7VVxttzfFgCvGf8sG9iFd2rZ7dq49rp2xfm6jrJr42ZFwCf4CH7xxOCcy4uLK/W1XplZJrPHa0zdwgG2en5f27x8gi0Z39E6Nshurao+Z/2/eMHG9U1p88Y3tzjCX5vX0I62hvYzylRcx4bq+KLUngPfGpIeUprJoOfAt5bJ7QLf6kUOektgySoaKVZRo/zAXAA3F9DNnD7Gxo0dZBPHD2HIQCL8BMD58yYBw4k2ftwgGzm8t40a2ddmTB+N+zuSUhf6dlGDg4e1o4OjqbVo9aE1bvY2KrAKAMxv7Tq8a/0G1bJ6jQrZlJldbOGSEbjWYwEb4FtIL+8S4nxSfoKfJr2QuV2+EHeXON+yBQH4VgK+xTNGOfBtLVrMdqOQ9hXI5sC3XuDDXVUcbz0jpuLUboatURY3dHPl3sZr8EBocZrAgq0O29NUxiLwKaanLK5M4JPa8+CbAfSmAr1JQG/cC0/ZqOeejIBv4OOPWJc//4ctZbCBEi57AN8hKT0mJEvtRSu+oIBZ4AuWEQWGG8xS9K/zA0IAeKJwoPoc+FB9vzh3tyTubmngB/iou7tC2ck1lN0NEhC3yaLeIQ53FzMgZ7ioVlGZvMDuouiiLciehoW/Lj4WQkfwEvTCRERE1QFDKUEHRe+S+uMngXJKCr/qgA9jsXYi+AS/aEvq6t4PfM7lFchCmAWqLhG0Dn56TMkO9d5yflfGc267OF94zZE6Pa/wcPU89KIzupFpK7h9DAtwsT3Xjha6fm5HrdSf3F6VfnjjtrKhmsqiujjf89owjI958KkkRIu65coKHu2VxQV6HccGR8HvK1Qg3RsC37aUaWzRX/9se4kxH6Os6gju7kGWXe1j/uNBujgOp5Xiy2TfZg3Ad5LJzK6Tg/H0Un3XKGh2io85f7ff5m/kXf42mN4SUX3q5WUUVhLwCXoqcA63td2pVM8uvVOdvzfgWBs3XvHKDrjjKr/pPtpujJsN+ACc4MOuDEFIpr0ZCXEC3nJKVZayN2eJJWDrmAmwnnUTm1FyO7k/YUFPG96luE3sl8umjMpicyY147XmEbcTMEOQSj3S2iYVuRawytasIX6HxfM94lfzfdz3lrrUubK3gVu7Jnahg57yFqs1RUrgmwP0Jk0aZsOH9baxowcAs9E2J0r1BcpPbvBUpwKlBufOYd/FbE1iGYdCHGPTcVvHjEMNkvHt2fsza/Hl+4CvKseyKMCcVqMOrm+t3Nb0i3esa/c6QLO3LVs4HMiNov92POAbD/QmOQCuwLVehgJdhgJdxvdUt8ZKvu/SGaNtHi1VAt+uEHy73kpvmxTTA2Jr2XWro1sITi2eSld8TE+PuV24zniOdueGpm4NmQef3NslZHC94hP8pPgC8D1lE198Igp8T6D4HrcBGklFy9pyLRvPmcF25MkM+HIDPgYUAD8f4/PJDV/AfIw1lEcLaP8ui8fzsZ9DI+oBoVxfubxO9TGDz7m7JRXn8+CTm6siYWVXSUIoueBM9WoCnYwPvNqVnJoKEgXebnPuzYEhUsALxASI5HCTonOxtERV5p4TKq5A6UnxATZnNew2xcAefoHiSwTdbdysaNPX+pielN5NrulmeLxN/6ygpz5bua/OdeV6vcJ0R+73iYwgqRG42w7Guk7FEFGeBoidOdDpAy/jnOt1JtWjPRkaF+/GTBH09324DmiCnmJ8gh6xr2hTkkOP6Tluhy6qyMEvBJ+P8Ql8JC4C8OHqdlRCYzSZ3HHYGM7l6hL7a4Vr3Ly97aRXdy0FzPuA3WGgd4jNa3sZh7aHioL9r6eIgO8blbXkfMslOE4zoPcMPbyK910poUQHJU6MrLpdjtCG3N0kqu8e4BPwlO0lAXLrXX7mFevY3Wq8/5oqbm4fJGY6oEql+ACfhhbsXgWkmM6+cRU1fZS3JLCiYg0JiTggpyHC8QxCWcvk9PXAbgN7ejYDw41AcBOuZ8Iiwmh9PrZJQ8rYtPFFbdHsTsCMeNwavm4N2xWBmSB3L7sX+IK4nrYzMsaOYSurqE1egphKAr4hQ3vaUGzyxGF0Z4x2ru7cOczaQ+EluryK9U0n6YHhfuo4e9ZEIDmW54632bNH28SJfanx60T/bhtr36may/K27VjRatbJ56D3ebPSVrdBIatWI6eNH9sE6dkZldcDV3cgR7oxFo0ChOMoXUEJAr6lcm/nAcC5KEFgu2L2OFuEe7cVGS/Ftx/FtzdPJtumEfICHyBbA/RkmqGnsfEB+ATERPCtZXvavcCn5IYrVAZ8gt6i0NUV+GZTszfj5aeTgE+u7gin+p6wgZQa9GYW32K+13r2fWzJlSHi6jrFh5t7BNc3umtDwDuSLzs7OXIAvhwovpwOfN/g/p4ozPpJFgP9QJJD4JPiO1WyJIMKBD4yuhQbX6HI+DolJ3JFZXcw9wFHlbmlM2pODy06HucUXbLkgVNN6lq4nwEzk8ld9OdR9wXgkuoLoCe748HH8+5U+n3wCXg+IXIDeMsEQMUJb4fxultAzd0XFf8LXOIgxuctOtkipXrH/RMAgppR58Y1hW6eXD1vblS7SlkAn5aB+4Xgzt3zmc4QeoJcEvBxWzB0Y90xHTX2SfPuFB9TRlQ1cHJzBT7v6iq54UpYUHtdxwfg66wODhSfwNesnR3Llc+2vJwChfeS7ac/fC+DbncTa97NpO+9DMk4mDolCQ6yu6rro3/3p7dYXwD8pPzOFGBvCsMLrjKk9DpDSp27y0a2X8X6vOrzri5tbTfe/ZSlUyxZr6Q2Pbn2KL3PyFQ3UrKGGKWuXd0n1PPZ0Gl2mJWv6xkSvJ6x9AksBltNu+mqxfTYL2KyEkfXfYXFUpe7mhrd1XRiraJELZY64eWzhpLpbW4zRzcmqdEcJoy01XELbPUawBXH8OE4ABoXg60MTeeJFu+UZaD2ZEHmdjHqDrea2uQVNEgsRkjJ3Y2hNnkljRkPDBrcnY6MIaiwMaGam2jz5+LezsE4LpwXqL0F86eh+IKjbNaMCc4EyLmzx+IqD7NRwztZ27bVrHa9knw+8pAoy2MVP8nEZzGzNWqa39q0L2yjxnxg06ZWttkzqFGaUx3ofc4QgtbE+NoBPqauLBqI6iORIZ8cF3sJam8FcI2ZM8aW0CC/tWAh20dc7GD+bHYgL1lUenITtAc3hF40+NZIBf4L4FNPrgef4nqCnsZQeVfXg2/Ki0/axBeesLEAbyTAE/SGsQN1IFX1UnzzaHVTUmUbE2MiMT5BLwTf0YK5WDIe2BFAd4SSnMPAT4rvOO7utyH05Ooqzvd90UJO9f1cAvARrzlDlu5c6XIOfJcpOr5KwbGLt2GBqolSN/pwe0um4H4NPoFN4JMSCs11Lyj4HaWIvDKKPobA8+DT8TbqSvE9p/j+BfDd5rqTgA9F6hWfU3+444EFQHRQDLPIASxVOpNoNyiluYF7L7uJCtaUktvUxN2hgyECP8W49PPxsS4BMFrxaVeFVI/cPjeu3VuU4lMCQ6UsKl4W8JwalPIDeAKfTMDQNBYVMqu0RdvLlNxoTYxPyY3OgKMz4OsyAUP1aXG3lFRrnsNy7x8Kl4yAbx9VBXsA3y5nzwO/F1GCr9oRxlZ9TVnLCdrYfqCF7Sdc3p/YyXFS5S24vFe0ihLVd5MR9Xek+rSO8j2FQ/SPQD8HKV5+3xQ433i7kl0pRQKM4121uLmJM7zP+gC8IeAjq+tm9PlyHLXZ9Ztkx+fRvracmBqDgtcwMFiwW0kmduVChp4soA12IQ0J2ArK01bMI4Q1h/K1eTI+3/BjXP82Nn9CP4A4juWBgplFAAD/9ElEQVRi00hmLLQ4B76lIfhWJIHdvcDnExoCn5ReNPgWwrIFcyY6CMYsnW0PTJjIXL3Jw6itG8eAUVxYJTYEvTlkeOdS2iLgYfOA3jxuz+UxKcGpk4aTmR1n81BiCwHTmOHdrUWjj6161eJWvVZxBlgUI4yQk3+oOfAuMtsXrQtYn35FbMbU8jZrWlmbNbWszZ3+DrL2Q1syt7KzxXOrArzPbBkZnWV8j8XM81s8b4Itnz3KVs8eYcsp3N2eH7VHfOwAWd0DuJS7mL23TnCT6wrA3CJwQVAKUEAEfs5Qeu4+vzktdInl5gp8vjVNwJOpdm+uS2w8Eyo+6vdeYNT880/YaIA3Ahd3KNAb4sD3T+v+tz/YfFRjAjP+duXNYgcL57LDyuqi9A4VzMn4+cCOUO5yVOBjEdERt4VNrm4up/QEPmV2PfgEv+/YJPdDUeBHUudU8VLs3sDlLVPWzpUtbxeJ893ExVXs7TfBF+W+yvVLmjiQSyg3NVBqEQvbt3TbQdG7ifc4JofeLRTnDSyS3AgV3y0+ZL8yimpvKYYo1zYshYlWfMH5J4nGc26EpuffQOneIK6ZaJXtOu7/Ney6SnGw69Qm3mBG3S0+7LdZxuMa9/Whd0W9oQKU4lOsy+3DVWkH4HOmWF/o5jo3NgRg9DACgc+vblRSQ/PtBAtngE9TTz7D5XWjqFB/msqitY1O8Ql8At5ETKqPc6lAucFfdCG59bZteull243i2wnwdlA/GoAP1Qf89jKu6jDLiY6lo65PSY4sWWljy0YbWy4GGLCcCKFwhcktWkV5m0THXVxeK/+BmVZSqp1No6v0T+EdflZlPrCLxdlJIuDJ3XXQD8HXAPA14D005PobUdqimj7VJKrXuPsYuzZxru1dQjyNOZpxmqHJcJGVwG8F8FuxkN57mhBiaEYIwEdTAhZLne5q6nPjKGUbN7SLzZk4xBJiZlP6MtfWkJBIhN5yzqPB55VfcIxWfL47I3BxNewE6AI6gW824m4p30/lcg9MnjLUJk8ZbtNmjmWq8kSbQWJD8bvZs8jwzgaCwE6qbyEgXDgb6M0cbzOnjLJpk4barOkkHBR7Y+rylNG9rXPr+tawfgWrUbMon8Nc/A3lp00wMyPMctLlUcYG9CluE4YVt9njy9jsCeV4o2/bXGp25k6pYAtnvQP4yqLwytmyOW1tGe7zkjlj+Z6jbAkxxA3ThtvKUsUoXn7L9gGLvcBlD67udhTfeq2IFMgAWBw7MSLqD9i52J+GjEYPIgBQsTzfTWPRQILU6tIgtpdKHRokNF5nbeSrLBF65SnsySCji3uhjO444DeG5IagN+DpR5z1f5LJLH//T5vFnL4NTIPeR3LjYMHsdqgQZS0cnQG8A+z/PUDW9wAq7yBq75BTfAAQ8B1D8SnL6xMebjsbCY+j+Ul+5CPzS9H2d2yV+4lynh+LF7dfSHacAYAXUX5B7E0f4MDVda5teIwu9/CuYKKCCpTU7aiYmNSgV1+J5SRJYRkNzqB8pZpTed5u4lpexxz8MIEw2nS/Hr+OUpUJZBHoodKuodJk1zm/zmOJxm3uvxExHuODexX4XwF0V6hB1PFyeHT3UYB9hW6Uq9h1zmW3gOEdl/SJcn9dhlMqNyq76WvbfEN/9NIgtXTJtKfWA1GxPTfeCRDK1PBfm9tO/amtTUXOqD83gJQ4n99j0VnAA3xyd7sKfMBQj7F+8tuiJW3DSy/Y9ldfsC38/W3FBL+dTGrZTS3pPiYEHUqVCtWXFpc3g4Pft5kzAr7sgI+NbOzivUiJy1XifTcpbL5DYbMxs8+Bj5+FsaPjRilCJ7TH3ShHcswVNcvVB3yRRUl6X3qvvJ86oamcpQnvQ4CWez5iph1aRByPdRFxtKVpanoMvfYxFA6v1Dg53NoYStSWz59B6IpOrHnqv59D9nYmbulcmz5lCA0P/YDYArKwCyxuNdsV44jvKV5HPDA4DyxweVdFbC2tcPFYdEtacvDNh23TEGuLCKEp3vfAxInqwx2KGuvEjL2BNnXGGBTZWJszdZzNnUZcbcZEWzSdtDO2lPP5U8fY+BH9bPyofjYdpSgAzkA1Th/bz6aM7GVDB7Syrl3qWMu2Fa3Jl+9Qu5eXur7c1rFTeevf8x0b2quUjR9U0qaMKGnTx5S2GWPKYKVsFr15C1W5PbOELZvRmLaWAbZ45khbMGu4LZw21HaSfNlELduevLmI7WV34NvNLL4dmr3H4AEBbzWpfplTfoBN8TyX0AgLmaPhJ/A5F5e4nqAXgI8pyyH4Zr36lM0U9F55IixleZbExlM2FsU36rknbMjTjwbQY8dG78f+at3+8QdbRKJlK3AT+PYXyGr78mUJTefEJPNypM5vH6Or9ucGgIzNP5gbQIYAPJwXVYjptu53j7FM6QjteV8DwG8L5Q8zvip1AX4lS5HwYMCoSleAnlxexfp8CUpQkyewoH7I5N7PbhAfu+HdS0AmlRUNnKRuZVConNQUnwvgJujdACrXvAGma+x71X0Cnuwa13iFukDZVewa1y+Fdg0FInPAirJrgM3bdc4jpq/lta966Alygp6OUXZVwNNrh8cbnN/i6+T+RuDndlTI5VesT7VtxPoiRb1kOAU9mVNA3qX1yQypwPDcTTYGdJSAmBr/ZeqI0Pw7TUHWY1J9yowKbnJrO8nVDcHXTRAU+FBSrXowv7G4raJsajP/eDfy97eZqoLtDnzPAL5nAR8j6nF3D6qgOV0aV9D8dfp0diIT8GNB0encb9l5vKTLwO869X23ipe02yQ8bpVk+CyTXG6iAm9rKbkSHhpioPFVrraP9x/1M7jrujt4D66nVy48ANR8QSVqlOjoP8mOzZ1n64DdGhaLBXt2UHu0wKoHPxF+cnenofqm49bOsjU8tmblPJvFZ33C+P4Ab6GtXiWjxUyxOmJ5/yr41JrmTeBbqWErGmeHwhP4Jk8Y6o6K9z0wbkw/Gzuqv3Xt1BKQAZrpY2328IE2rVdXm9ilvU3u2tFWjCEDiy0cPsim9e9pY3p2sHGDutmkMX1tyngywUBv+ug+NmV4Vxsz6CsbPrCl9epRz5q3fNdq1C5g9T8rZN26fWQDe35ifTu/bV81zWpdvsxgYwYWtvGDixDYLGQzUIJzRzHUYFJhWzr5U1xbJrrM6m5LpvW25Qw+TWjRyHagcg4CgP1R4JPi26y9GWlxdYGfswj4VOoSuLsqX3FuLWpPKk/A83P3AvC94MC34I1nndpzwMNmpHic+j0lNmhTe/5J3NzHcHMfs8Eh+Po8+U/r+dhfrMc//2gxZHS3AT2Bb1/+AHp7iUMK0oJexEL47X0rgKCOO1l9uY1R99uxXewL2ZM9k+3Jkcn252K+HwuVjgI/D74TheUCU+BcvARtbcxfYwrHTT7Mt9+nNxbTB1swDDotAA89tL9pxMSiFZYgI5g449zHyxKVVpTqUiyN7yHl5S2AUWBXuJ6ruJm6T8C7GkLvEkpDdpnHL5OkEfAEKNklbntz6g27GkLRwVGg5Ovca2JyaR04Q3j61/FHB7zQdO6mE4eu7x25eR+gkLFIzMspP//BV6xP6kf1eR5+YXbXw86vbJTi02Rj7bRwwONYnduaeKyWsI9RUh/IjeT+psTJVLaiGJlKWTz4pPq6kOVVmUvzzmznK2zLKZdaj5exAW9jE/Dz4NsF/Pbi8qq0ZT87nQ+9+Toub2r7Ol1a+ngz2A9ZsgTgQ/VdKljQrlDmcrVQEY5F7FIhJrnQBXVH6s9VAygZhurVIAP18noTBD+pT4kQ0K6iEpegrs/k+grgSta0I8nRc6z9PHmmbWSa0mrAt0qJBY23Az6xTFrSPE2pvtjFivvRgz+HGP7skbacgSWrVsi7HGrjxvWxVbFMY2JVxSoHviCBEQDQ270V39pVwfCBaPDFaLo733cZdcELqEQZP2agzSN568A3fkxvmzJuoHVs1dAGd21j3RrWskGf1bE5jH9a2P4rm9OmlU1t2dxGNqhjo2rXtIl169qQWlVtZt+OAA/YcbHTx/SyGSN72BSKm8f2a2XDujONuUMt+6pVZfu0cm5rVL84k1qq2aDetaxf5w+tXbPcVuOjx61VoxTWrumrNrhTNpsxpKTNGVbMlo0vRMNyBVtPrG/dtHq2fnQL2z20O+1qtW0HfaqHKPLdF4JvD4pP4NuiHRqAb00IvuhEh4v9hSaFJ+hpyKjm7S3TURNYAJ43ublycWe9+iSZ3MexJxz4Jqs3lz+8kc8+SlKDuB5qrx8m8PV45M/W65E/OfBtQdntJv64O09GXPHAAvglgk+qb+9bmZztwbaTCd6U4c2Ibc6YOgLA3dn4elrhDr1F5jcfHR+8f9X6fVuooP2I23sS9+U8PZmX6cm8SuzmBk3p10K3TgCUXaXO7zKFzfezK4yNEuS8qvLuYsRlBDxejd3reBWQCG7RJjUXQA31BuDcY0BKILwcQu8iS7Bll+gykTvqLRp8Opd6Swqz4PX0ulf4+sssnroI/C++8747l0W/ntxc/Uy8aTKxtpHdJuZ3RzE/D74I/OT28uH/RPADfFJq0Uu5fTuX69IQCFS8LNgJeiH4ItDjtlY7Vg3B934tu/MucGkANNSupr5clbMovteVBEc3xfoAocpavuhq31C+tfSxf1r8c4/buucft438DW4BgoKfYn17lPCgtGUPLu++1yhvefMNWtkoak6f2r7NmJ6ZfVnsl5w5gF9+O5s7LwvL89tlSl2uE/O7Szvb7bLvBDE/LSLXBBev+PT+/fBSDz69B70vze1zZTrE+lSmI3e3x2i7NnyKbV84jxIWEhOhrSbOtprZmqs1Zg7wrSSbG7sQMOLmrlpM99a8LiQi6N0nrj9pXG9UIqCk9MXt6sZ9XU22Vq7tGkpk5NJK/bnEBnV7cdwnWwP01jAU1UNPpSxSfALfctxszRyQizuZWZ5KcDhXd8Ko3jYN8HVv/bl1/by2jWrR2Baj9Ba0/sLiunayVV062truXWxW44Y2qVpVm1+rts1uWM8W4hpPo4Vt8hh2a4zoYhMHsGuDNrbRPZvZ8G5NbECneta9XU2rU72YNahdwjq2qWxD+ze0IcCvf5cK1qR2Kmtc8zmUX1ob17uQzRlKomNEGVs+upCtHFvG1k1813b0KWd7m1a0DVU+sk18cHeyGPowGc9o8O1gUMFWwBFPUmOt4nuh2ouGnwffKtxbTVheSp3eEjK3S1Szx3HxG88xduo5srnP2bzXgvje7NdYFg74prz0GPYE2dwnyeY+EQHfIBRfX9zcno/9zbo/IsX3X7i6DEmQ6qOcZSc1hrtzo9wc/JKCb08euemZbTfQ25GD66ckZyOqdCM9mAKgwLeNBUnb2QW8CyUo8O3PQTInZzan/I6yXe4bBrH+wIfiF/6AT5G1O1eaZAfTOK4m+9ALAJfo7vgtu0zhc7RrKdhcBEaye4MnKYiuABIHISk4QKSjV3QObBWC+735x/XYhXf4XoxJvxRlFzj3dpH3cynJe0r8Ppf42kss0T7P+77ACKYL5TEdMb2eB+CvwMc/h1tc0y1q2mRax+iKetXO5aeYKMDvGvlD5adERw198LHIztwQfHJ/BTwPQEFQLq+UkayG4Idi/ITX+IjX+4DXrczXfoGb2FXQA3RycbtP4ojptur7AN+xvPls0cN/tzWAL/65xywB+DnVB/R2qqwlCnwqbzlEK5uH39e0sx3H9f0ucyY7xTLy8/TySvHdoKtDbq4BvTuMqTf+ad7l52Hv4+578OkYcX1RfA7+vAfFKhsQq3TteCptQblqaEFXAN57vB2YPZuavUXU7C2KHOOY+iTwxWrUHGpv5QL68AlhLaEPNz6WsVOrO/F4V0ZRdbY1DEtZs2w5sULieZTGrI0N4ndSdGvp9xXg4qgVlK3msVUrV9hq1QtqiAHA85YEfIBOKk8ereJ8Dnxjh3WzsUO6W6+2TaxP889sfKvmFtOziw2sVNFiOnxli1u3tNHVPrXxNavZ2MqVbGG9OrasVVOb0p7nd2xo/bs3tQn0747v29bG9Wpt43u1tAk9W9qIrp9bv4717YvPP7DP65W1Vk3es6GMqB8+oIEN7/uJtWmcBeWX2gZ1ecumDCpr8xhhtXjku7ZsRDFbP7yMbetazLZXyWv73i5sX/N9j6I69tO5cZjatn1MQHHJDcX4AN82loevUyKD+N5aZuKtjSpt8eUtqu2TydWV4ltCJXwAP7WmPetsQQi9AHxP2fSXgd6Lj4VFy08S23uc8pVHbAiqrz9qr9eTD1uPxx+0Lv/4k3X9+x9sBioylkTLBhToNpToTgC4m9KWPUBOsPOqz4NvJ5DcTLfJBnqL19NFshF3XADcwmY3mVxfucC7NfwgCwDMltkOovyO5KHQGfB9hxv0U5ESTHNRtresXSBWc5n/3v4Dr6MAcIHBBL9lF+kA8aDTMRo8Ohd4vJK619GDz4NNQBLQLhBAP8/1XCjPOYCSXSyva/KPB8/5LfAlfn9UK8DyYL0imPI6l3ltp/hQewKfIOhBKBXofhYyvo+361LGfN01+ld1vM30kgj8pPruNcXEL+tR0L+6IAgIIjt05QYr/oX5JT5KBqiIWeUsiuvJ/RX8PubrKgK/DwEoTf7WkXheL1Re78mopinAb1pQ1qKuCGJ8R1Fqcx/6q63k7201f3trgd8GwLeFgvqt2HYSb7tdQfNLzgQ/2R7Gpe3GDqVKaT9ly8oqSuJ8oat7nUTHdSoE7hAfvqvRVfw8HPjcBBfinBVDcyPr1c6m9yvo8T58UbbGVLlR+mSolahpT5yv2yj7fjKtZmR2BT8HQNxe2Rr26awCfiuAXgwJjvnTGGw8srrNmFyVhGZD27C6s82b+iXAG8JzR3IcRRH0KAaUjsGmo/TmuQ6MODZAro4FdNHgo0A6DnM9vZhXfMroLiOOKNAJfPNJ2o4Z2Y8uDlzdkUNJagzsBPgaWa/GtaxnzY/tS5bcfEHJSEvGo3dim1f7kgWtC8ehH7xjk6p+bGNrfWz9Gn5qTWtXsGYNPrDhvb60Sf072JT+HW3mgA5MWehsk3rh8nZrZm2bfGzN6r9jLRqUt57ta9iIfg1tZP+auLg5rW3jlDakax7AV85mDf7AZg8qb0sGlrV9nd62XdVy2753Ctq3H5SzH9m1cIIP5zHq+I4wqimS1c2NYgJ82ykh2YRaWksP41rWP8bTxO0Vn+J9qzAPvkgmVwNGnWl72nNA71na0+TmKpv7NK6uFN8TDnwT+C+r2N5w/vgGo/IU3+tN0XJ3hkN2Zepyp3/82Tr8+d9tGtX1y/jeCcBsM0vNt6mLA1W3S+BTLC+Piq6zAcGstovWNgF7o9ZcAj7ZRmwzQ1O3qPXNgS+t7SDetysb7nBmjlkzkRBR4kPlMOrxpdavMKUuZP4EPrm8Un3e7XMKSDAoX+HXRjH4Od3P8QLF0OeBxHn3XH/UeXBbYBJY3Oti/nV1DJRVACSZU2GYgBextwFgufcpwXmPUpx33fE8EDzHc87pSJzJA0vHs9yOtnPlBDSuCxM89fpXmDZymdeV4vNqT197Dvh7cwDkGi9KAUbZZerZrnAdAt912rik+u6olUsBfn34pXwEAMW79MF3ca4w2+lKXHx3Rwg/QU8xQCkiJTJcdlfKCPBpa5lm3LmEB/CrittbGehJ8X3K85oDDUGv71QAOB3wYQ58KD5q+Q6j0mY9+Bdbzj9ZwS+Of7rxzz1i654l7sfEls0vPG7bGJixnXmQO8nyqr5v18svYLS2sYryp2zZ7LSGFwDQC8yxvAj8LrKS8jJz+67hKdwJZ/bdFfwpWrb3SJIBPpmL+bmF5MBecUyV6TSk/1jTWhz4yOo2R/FprqCSMRQzX2VSy26KlwW9BA8+Mrxr2KMjW8Vw4dW4vHG0qK5e0odOjco2dhilbVOrEPtrxGNNsEbs1vnMNsY0si1xTWxDbC/ihkOZ1D7GDTLRIrLVK4n9Sfmh+qT2BL443OPk4HNTnlS8jKltbcKYQcT5Jgh87WzEoLbWv1Nja1fjXWvzfglrlD+zfZYvkzUqkMWaF85ubYrksnZF37I+7xS34VXft2F1K1mvhpVxV8tb/eqlrStlLOP6dbSpfTvZ3AFdbNGg7jZ/QDcb3/0r69S4urVvWsW+AoDtmlW20UxuHtnvM2vbNK91/DKd9e2Y3UZ0L2yD2hWwHk2yWlyv9+xEk/L27ccl7ESl0vZD5fL2fcUK9g1LqQ8zkPMgY5720OmwCwW1ndKR7YBvF5DZTmZ3La7rWvptE3B516qeD7c2jpjeKo4efj6bqy4NN1k57Mmd58ZPBXV7swDgTKYsTwV8k5iKMQ6lNxLwDVEWl5q9fhQs937yUev62MPWkcLlTg/9xfo8+nebTXA5JgOj7QHxBq5pCztBtgG9HUBvF8DbzXIk2Q4mR2/UDhCgtz4j4MNF3oRtETABn2wjmeittMDJ3d2RBfc5E+8TAHrwHcpDb2+U6jsF+M7g7upD7yDCB90Z0Dj39ju/aecpiD4v+IQmEJ0TRMLXuUDJTLS55+MiOeM8cC8FRUFIgOJ7Ashz3C9oOdBh5wS90kCNLoIz2OnQzuJyRQPrLK97lvfh7YzO+VoPzQtcn0DmIB8qPAdMwK/X0dGfu58HJjXs7SLgu8yopiuA9DoAdeCTywv8XC+rg593e4l7+SkmPtvpJplgTvnJ/QVmUkQCn4L/XvXVk+pTHZ9KW1TUDABrAsDqWBWsqjo+cBl7Etvrh9LrHYJPsT6BD3dyU7pMNvVvf7FF/JNd9tQjFvvMo7YG4MU//ZAlPPV3W//0P2wTgzK2MB5tG2PSBL2DKRXnS2M/ZM1KfI96PtxcraLURrbzbCe8ULC4m9R8tQQZXX4Gxj+soJVN75v366GnOJ8r4uY9aSGRFKzAJ2uiomzgp9IcTWlxiZrBdqffGDtAnC8BlZcIPhIV1PbFLUX9YVoYtmRGR8rZqlDW9r7NmVyBRMd7gPBDi53/Pg0LTJ6e9aGtmvOJrZ5X1ZbO+ZTRVDWpG25MCR0TmueOpVxmMW4wcb0wvifoBeCjDCbs2lBiYwmdZm4ySwi+mXSnTZs8wh4Yxhj5kYO+xOX8zD5/L5/VLZ7F6hVIb9XeSmXVcqey+py3KZDZOpKl7FEuv/X5tKx1qsJujUqFrfpH+a165aLWvF5Feu3a23iyvTP7dLPFfXvZkj69bGq3ztbt83rWs9Vn1rPdZ9a8Lu5ur6Y2om8Ta92kgLVrmdY6tUptbRqlskafvmRfVX/TVjYtal9XK2HffljSvqlYyr5+t4QdKVfUDqL09jLGaQ8qdDfgEzy25SATSoxsO0XMmzVVmTq8NdTkxTE9eTVTlGOZthIL+GIZ57OK27KVWAy3fe3eIrm4LrYXgG8205UFvenE9aa8+LhNfP5RG4MN5z/swKfoyWUgZC+s++P/sE4sF2pPq1pHXN3enM8ivrKcGF18VhYgAeWNqL3NgG8bMb6duOa7lPSg40Tj8NcyRUbmBqhSBrMh8xvONG1mPfetp+5wk9Qf8b9tvJ4UoNTfPpXB5M7pVN9hYn3HC+Lyovp+YMPWqVJlgMXb7OhIVEhOaZUDCGxRk50HgjJ/W893j0cppQg8PVQYinCeTWyyc4QbnJWliJqj7jvL41KPsrO89hnu93ZWzxWQMCnSs3QQnKUo9wzH09SUCdZn6EY5y2RtbyrOjr6+09w+xfNkp3mNMyHYInDjfek1kr+OXs+9jnttrpXjBRV+Y5d5v9fCZNBtPvh3iUvKjKRHxBTwl+vr9lUQ83PBfoDnQAgUnPIDDMrYKoEhV1bgU0xP6s51boTurmrgInVwwFB9r4x4suoclcXth+LrA/x6cJTLS3LjFgMQNgC+yX/9q8179GFb+MRjFvPUYxaL1xH3xIO29om/WfwTwI/bm4GfFN+R1KlIamQgq5uRrG42+zk7c/ro4T0ZrqJ0O3hRewLfFX7+N1HMmtUXiXVG3HwNLuD9ybVXNtuV8KD4nKvL9bt9HFJ+YV2iG8JAooOx+UcmT7J1jJaLJ6sbx1iptSsA0jI6MJZS57d4CZ0ao2zO+AZUgrxLGdunzN+rz6iq+rZsVhWbR2JzzrgSdHFQzzvlQ1s5uwrNDdXoFqvN5PbPWYvRgUzxeFuFG7uG3t/40L0NwAdcw95ctaWpN1fAW0Trq+CnBMdcsrqC3wMjWQbetX0t69W+ttUHZh+WymwVC6S2Crlft7I5UtjHhdJbbeDXqEhma/1BYWtXrYw1/6S4fVa5sNWtwn6N+u9ar46f26g+HW1ouxY2qXM7m92pg83qxNiqLp2se6N61r5RNRvQuak1rFqG71PXBvdoZM0b5Cbul9JaN3sd5ZjCGlV71dp9/Lqt+JRC3/fz25F3CtvBcoVsT8l8tosOiB10O+zE/d5FM/9OqabcKL6cKKoQfFu0ZCjtK7YSkK3GfY1F+Ql6K7UpDRAKfjoKeivcWPmwYDkE33zc3dm4uzNefopi5ScpX0HtvfS4TXjhURtJXGXoc4rr/ZMs7j+sJ+DrCug6PPKgfcVKyU5YbxTfrDdJnmQkwwygBL0I+Mjq7gB8OwHfVuJ+At5qrjWOkfcOfHJ1gd76TEyZyYCrrDFbAp9TgWlsKy5vkPBIZ7tzZrH9uLsH3qLeD9V3lNjNtxQ2f091/i+lStspiprPh+6klFZgAAfAyaLBF4GNQJMMfEluMxxCkDsL7M4yFusMwxJOl6KFjnPdd4bHzwCY07z+KQBziuy7t9M89ywfMMFO7rjsVPHgeBJXS0r1NMD2Jng7oz1PdpL+5J+IR/1I9lr2E1/zC+17J6lFO8Vjp3mOrudUiZK8HuU9ui59zyg7w32nXa8zdY9q+6ME6Dx2ERBeBvq3cNfvAD8HPHUycNTtCAy1s0KtXd7cnlq5wKGp3s/BLwSf4OcAGKo/X/zr4VcXaNTGqqMCq2JaNtQf4PWbgerD+sxy8TJr1YXQSCEb+6e/2LSH/m4z2L0x9x8P2uJ//sVWkEyLo4xqA3+T20i8aWDBsbSp7JsM6SLg+zFrdge+nwDfz34NJWUs5wDfBX6Wl/kHch3w3QR8NxlZ5eKcUnt+G5svZFY5jutXDnuUXase1+12cqglDwC6jXJ0ptBj/GP/IbaNWF48Gdq1gG+d3FCgt2oxYFoErJaQ6Z1PGcvcvhY3f7CtZcJy3Nz+tmx6Y5s+nJbWYaVs+tByNm90ZYudVZ8awLq2dHEDW7ioNQNJe+HujnerKrRrWwBU2UwM574dLYYVtsFQYym9KQ583tTBMXPqKHugb/8m1viz8tawVhmr9UlRq1ghu71TIr0VzPGifVAmm335WUVrXLm4taxexlrWfccafFrcan5UyOpXKUG2tow1qlPBGlR/xz6v8q71bV7PhjWrZ2OUJGkBDEmCdKlf1Rp8WMK6flHd6n5U2No3q2R9u9Tm+2W3LxunAXxprF71l6xh9Tesa6U3bVlZSkKKZmYYQQ42luViXSMj5ikK3pI3G5bdtlPKskPTl4mRbSZGthlFpHKQHVoxydKg5cTnYlBvK3BhV6QU7KjXo6NCFqMjQJRptPwS7dJQfA/FNwfoTedrtUhoCuAT9MYT3xv7/CM2/PnHbBDg64tb0YMuja5PPGQdH3vQ2j78V2sD9Dr888/W5eG/AD6Alhm1R/2dV3xb5ZIDPYFP0NMOEEFvNUkWjc/y4BP0ZOsyvoYBwTDut5l432ZguonyhC0cd1Hfty8Xhc8CHzVaR1B9X+eX6tMIq1JMchEMpIAC9zDR9QsUlVdSOup2oJJ0HriH9zY9B8BEQU+A0eAEdwS2pxiecBJgOWNu4ElqLk/qMUEHIJ8GVCcZk/QzgfWf6B/9hcyit58pqv1Zj4X2E4/9yPO86b1J1X7P8QeKcH+mjOcXCntPyijkPkUb3y/c9zO7lnWfbp8Cgt50/898/S96HDvljOeRGDojCBQLRrXf0nIeMtqyuyR57pIUuUs88Y6UoCt1wQ10eytU9qHAv0x1b3J9w/Y2tbhVQSV9KuNc5mvfagMLdT7UAhyMbLca3Bb8WuAq9iXO138m8AN6/ee48hDrNtCOck2D/v0/bMLf/2ZT//4g8b4/24IH/+jAt+HZf9oe/tYPEdoR9I6xj+PbDOkd+L7LnMVB7xQ9u6eAnh9ccJoavrOFWV4VAR99uSR4IopPo+nl4kamMod1jC65gepT7aKbQahEByDUNrZGuL4CnzK9LbrY7Q59bf9M+m2B0yplaeXeLsUFXbYM+C2mHz/o5V1NV0ccdX9rmb0Zxx6eiYOaWt+vPrIvmePZhI6vCX1qAb4OtLq1p9WsAwNSeuO6jmJkHROb3J4eSmN4/QB6QaGyavYWMz90Ie2ui2TzNW8AY9jJIjrQFqH8ZkwZaQ80aFjGGjesYM0bV7Smn1e0Kh8XsGof5bP3y2ayetVKU3Dc2JoDt/pVS1rNj4tYLcBXh/PmDd6zr1pWsfYta1i7xlWs15f1bFDL2tarZnnrW6OMDalbwfrhAretwmiq0tntK5Rh3ffyWL1PC1nnNh/x2lms5eeZUX0ZcZdftMY1UlvfDzPagoJpbVXONBZH7C4OUMSTIEjA1oeu46YcGYJl4QBPsTElBbaxNHwnS8QFvmWAaxnu6jLBLwTf8lTBgnDV7unot6ctYpPagjeed27ubNzcGcT2BD2ZoCcb9fzDNoRgcv9nH7ZegK/rU0APN6Md2dyWAK8lbm7zB//DWj70nzY7NbWExOM2kIldzzULfoGrm4V4X0a37U3AC0zjs8hEA7kEgS4EnztGgW8jswQ3pifmR2nCJmavbcuYzvZR1nIwF0kOlN9hXN6jedXjW9jBz7m8TOPw4PMgi3YF5Up6taf7T1O9L7fzfnZKSjICsQBmJ4Ge7BdBByUlFfYz9hMgkv2sWYKaIl2sMIBDjQpkuFk/8MFLbj8WZvYg9lPRou74A/a9VKyMXtMTzgo7+44aNN33A499J+AT5/y+QH77AfuRIa4/U9yt44+EAJzpnOf8yIDOn2SMbPo5tJOUdpwGiOcp5L0ADC4Bwety/zS4kzigNpXd1th2VFHEDZb6c6UvKEMHQIEvdIEryw3GPZTp/CPcY5nKWKQGFftzpS2h1VDJi8BBnKwXcb2Bs7G5gbG+0fqNsJjcua3tf/yb9fvbH23Un/5oM/76J1v+yN8oaXnc9qbEteVv6Sh/R8f42zhO4bI6Nk5kymzfM5j0Z6B3miktMoFP9nPegnaaNZRSfRd5r9cIiwh8EcXnwacyHr+DV6Usvog70qvMe2jA9Ws0vYv7heCj6Npa9bJvxoy39ai+WLKqscT8YhdR0LyIHl4NL1hMHR8JkNW4v6spdVnD9PW4RWNsWM8W1qddA/uiTmkHwU3LyOouHg4c2bmxFJW3jNF1rKZdodUUTGZXC+34kYNs9PC+NolBK3JhFzCpfT7zAzSufq5sluYJTOAoY64oNnUiMb76n5W0Vl9Wtq9aV7M2gKx+7dL2yfs5rPqHeaxWpWL2Rf2PrGGNt+0zYNaoztvWAji2JknRvmVV6/BlVevcqqZ1xTo3q2qdgFuTcumtxdtprMOH2az9pwWtdrms9l6x1NaU4QXNqxSxKu9ntTbNy1ntTzJjKbn9nFUs/7Q1+SilDS6VzqblSOlav5ZhyxknvwJbBeBWhxaMkQ9gkaABpNgG3MOtmSkDwVai4Jbirgp8y5lfJsUXAV8S6L1kHnxz5eZi0ylncWovxRMOemOw4c89zN5cXFyg151gcqcnBb2/WRvq91qg8hoDvvq0q33++J9tDu5obMa0wC+trcMFd6pP8CPJIWBr2ZHPLnvwrVGsT8ovPdlowB0Y7i73rcPW80e9IR3w4w/bg28/fZgHQvPlLV/j8p5wLm8RwCf3LzGGdpphlN7OoMycqxq6q1JsJwGXXEpvglhSA1waiBqaoOZNYPuRoamCVqKpzEbQor+YYusfGI/0I8D6gX3I35FZlJ0g0J54zvMEMewE2UfZt9SvefuG29/kK2Df8h6/B17f67l6Hs/5Buh/g8v/zVu5eH0eJ9v9HTuXkxiPf+cNkPyQh412FPL+JCBwHWe5HgX9le28CJwvA+mrqM8baunCJb5RSvVuauzHHVbZhxIBWtuoUWBqdRMslAF2Bug0yukjVNOHnFfUfWFJiNxhpwYByScynUtJ4fa2ITkwKATfABQfNXHWlbZNVotOJEbc9o//YQP/499tAdO+19FBtJdY9qF0TGOmOP9YupR0a6R24PsuM9BjSMHPLB86nSeAnuynt1hoxX0/EOv7kVWUJ1lFeZ6QgzLcQVmPirpDV9evoXQ1fapjVGYXeMvlVfZaQ1nd8iXgp5H8n+HuastcYwDYnITHl93sWvdBtmfaJOJsDBVWp4YGFTCwIIYd2SvVvQH8YllIHkuWN5YM78rF42xw7y9saO9W1rdTHZs6so0tmznAVs0bDjCnuKVksQwbkMVQD7iIzo8Zk5gZMGGYjaPzbNigrtavdzusrQ0f3MXGqZOMdtzpk4c7IM6i/XbWtAmovbHcj+Kr/1kJa9cOaBHj69CmhjVB/X3yXg6gl8/qfVKSuNw7LnnRshEdF80/ta5ta1OYXIekRA3r0b6e9enUyHp0qGdtmlS2L2qVtAblUlndEi9YPaxu2VT2UbHXrUzRN6w6LnRzQFjlgywox2xWtWJqq/VxSr7X8/ZB2aes0QcprWeJNDYty+u2iPjWUoL8y4DbckAXy3kscJO50fIZGP+ULgUlKy+TvX3Z1qVNYRt5bHtW9udye8lLT9pShocuZUHQSmr7PPhc/Z6bsKxVkcHayHlSfJgH32T6cyeSzR2LqzuGUoHhuLqDSGz0JpPWDfh1fPLv9hWKrxWKrxng+wzVV/2ff7AWqZ6xebjhS3BHY3BP12Zj0Tmqb52mx5DljQd6KqROCj5NkKHwGguAF7TYxdNaF48iVDfKurSKXTJdmmp8wW8rim8P9Xz7stMS54yWtlz08/KBPgYYvitS2MW/TvKB9QpOsTBvgptUmtxFDTxwRiH0j6gyuZiBm8ntKPuhMAoLJSX7XiOzNB4/tBPA7QTK6gQtUbLvuP29HitAbzF91bITwOk7QCP7Fuh8gx3PQ2ImtK9RrcepTfwmNJ17+5rzr4GWf+63nJ/AvuX+b3H1jwM8Qe8bfgbfhkedR9u3eizacrKIO1cuZz9S6vELUDiFKfN5DkV0HhBeAoBXUILOirG0hyb+O6g/FfsaCtCoR3TmYAgIK5ANrgAIK6gkJKwFVKJApTEyHzdzHREygMJkY6sMAKviNjbqirtLckOqrz/Wd7zd6djTFlQnwF+dlQ38bYyjg2P1C88xreU528Pf8MFQ7X1NKddx+nQ9+H7InoMBBXntHP9slMk9xfv6nnFVWkj0nYOflF8hO43qu4S6vUocWPC7pfega/YJDgdAqVmBWxNr5LYDP9Uv+sXqHnxydZsR42uhbo6udpcJ0r8MHG6b6MldjvJbxnSW5Sg/bwEE6eWlkyPYrDjZBvZqa0P6tqPet7mNIAQ3YVgbhpj0pMxFE9q1okIbGRl0QImKwDd3+njgN8LNC5g2ebADnYA3eEBH60tNcf8+VKwwa3TMCBThOAaxTAJ6E0ZzjuJr2fpD69K5jnVjR26ndrXty+Yf2Qfl2ZZWPqtVf7+gVa1QxFo3qkLpSS3r3p51khQt9+jwmXVqXRvwNbBeHRpZ906fWYfWNSlbqWBNK2ey+m+/ZB/l+bu9k+dRK5XnCStRAFVX/HWr+XZ6q1DiNStf8hWr/N4b1qguarDMk1ax7NPW4N037MsyaWxC1tdtFhBbBOyW4+atQEWtBHaxwEEWjJUnPgbsVvNfbw2xugRiZutJFGxRMoCM6VImJS9kdt4SFgSteONlWx7dnubHygM7D745uAwzifNNRfFNAnwTUH2jSW6MpJRlKDV8/YBeb2J8XZ9+2DoQ42tHjK/14w9Z00f+avUf/rNVeegP1rNYDlv0NpNn+CNcqu1tgG4NiYk4AY/bsfyRqqRG8wGjB6EqwbFGSY4Qemqxiwd46kSJT4OiTUPyg2GT61gssxH4bWGb245MdIaoro8pHHuo7dtDW9I+GtIPvaWuDgaZoqy+LyR3s7SzaPX2E66wprwIUt/iAgbGOR/2b1FmOh4HUImmxwGW2uRC+4Z+6WOAJ9GALhCTfa2BCoIV/cWyY29lt68BzHFKKmRfU15x9FdGLzJtVceIWwqCsmOA6iju/BHsKF9/jK+VHc3B6/HcaDuO6/8N9jX/CHT8llWf0ab7AsuO5bBvcuSwE8BP9j3X8jOWWPYBMHj/F3GnAyuMC8xYJ6f+KPhFIZkAKFPXA66iMePONNnkbSCovRYCCPVwrhaQCcam+jhBUSUyDizc/74Mpagujk9QTjXpfe00JozzkeAAfDc7dreFn1WxAbnSWU/++Y5jcf3yZ56iju9p28XftWJ7DnoZ0tg3WjmpHt2MGZnOQpsaA0kFPqk9ubwaUqrx9CcA4Pe5ULx5ACLu/QVKWnxN4y1GU90F0rJEAAp+6mIJ436aU1hT3SuqYVR9HwrQ1SxK9fEeXKYXd1cZ3vb97afREyxuBkmGWcTeZs+gWwM3dS7LxOaTdcUCNTiT0VUzAF8HG0J1yOA+TWhvrW+jBjWxuZN70O0xMVw/q7WzvIbmgs5ivh42jynwc1mDMXPqUNTdEJumMXvMDxgPAEfSmDFsYDcb0r8rx164xAN5bIRNnUByo/VXqLiuDRhSAPja17EvW3xkVasVRvHlty9JSrR8t5T1aFjT+lKSMqDd5zaoQ1Pr36GJdW1Z17q3+Qz4NbbuHRtZp7Z1rB31d00/TmvNKr5sFfP+0Upm/YMVz/Ene6/EP61ymYesYtFH7L3iz1vZos/be2+/YrWqZbT3yj1vlcu/ZLUAX/V3U1u7vK/YiEwv2XzUXgzQW4GCitVKSOJjstUCByBc5RIEZEaxtdTpraV0JZ6jSkA2U/+2hKnJC8l2LaOlZxmz9ZYAOmeovMWYYnsuvie1x2CCGfToTmEiywS5uYBvFDGUEYyZH0j9Xm/KBXpQw9eZY3syul8BvZZkdRs/+jer9/CfrPZzD1nPikVtZqXyNhXFtljDEKjPi0X5xVLeohWWsWEhtaC3CoB7W81z10jhOdUXTJKOB5J6L/F8jQOgiqKx9WnV2QH8lOGlvGV75rS2Mwv1fXR17MlC0oNi1QN8qI+QxTuKgvlaCktAkwsZZd8y4uobFUDLAOVxmaAlk3LEjkYbQBKUAgNCiis6MGHcd4T7jgBdZ1KfwOUoCZhjObMCtKwcs9sxrkt2RIDGDqNKvB2Sas3GDEPsEHY4ezY7AuC8HeL1DvG1h3mdQ3QhHOFxge8Yz5Ed53scp6XvGEpYR1ki7Dz0snE/z+V7f8PXf8vrfZcjJ+6fwEe5B8M7TwGLs8TBzhMDvMA/AdlF4HFJwzwpEr9GCchNstC3gOAdtXyRyDFipEZSyMqiBMuGANSgTwFQpnNBsQyPvY0yVJ3ce9i7MuD3HopKBc3q4mhL94MKmVXT12+sXevY2WbW+dBqP/onEml/tuEUzc99+glbSc3eJkZVaTDBcVxcQe8bJrJ8kz5IbHyLu/sj7+0kHsAvqGu9Ry0j+obylm+ySekG4DvJP8cLxIMvh8XcNwHfHdSqg58Dt2r6gLPbxSu3Vy6vMthye1XDCPjcRjaV76hoOyx30dxBFTazW+Rur1F2YOQ4Wz5xnC2YMoFJS5Ns0UzKS2YLhNOZso4iJF4nG9TrKxQfSq13Q0bYfYbL2py5nb3ZqzsBRcg4KwC5VIOQidMJegud8ZqM1Js7ZZjNAnozxg+06eMG2ORRfWziiN42ARs/vA/z/nrbMGqLh/TpRANFNxRfq0+te5cG1gPwdaPUpG2LSlazJlvSPi5kA8uXsOEEtid++omNqV7VJtStbZPr17fhTRqxD5OWtdbNrEu75ta1Q2PriAJsXCO/1Sj3tNUq86DVKAnwCv6nlcv/R1rX0tqQnqmsee1n7aOyj1qht/5iBfP8gwzy6/bBO6/bp++ntKofpLKqgK9O4RTWI8uLNivLG7aCD3dMJpIdTj2ldhaHqhP4lBRQWYigEUdt3moytatRf2sAoaa1xBMbW8gIqUW09yymp3Ex88yW8l9yEXG/RVobSdZ3Pq7wbGKBs5TRRe3JzR3n3FzUHopxCF/fn1KW3hSO9qBboyvw60A5y1dArwUdG41QfHUYUNAwzTM2gDjoqMrlbDTXsxBgCXzOgHYs4FuJ66ppMOoccSAMd32scuDj/aD61nIeGMDTUFNn0eBTW1sq2wxMt4bw26kSF9TfHtTfvqy4wNgBMr8HaXM7zGSXwwDocI4AJEdROFJRAcCARmjHAZbU2DE+LEf4gBwCSgedMRqLr3VfD1y8CWrRdhiFdZjXlR3hMT3vaI4sAIprQJEeprwn2g6q9c6DDugdyMrEamw/iSEdD1KoHW0HeP4Bni/bz/s7xON67WOCHd/nGFn0r7FjDHSQHSG5pPvc/Tkz81gWpwZlx3iNr4GnwCfF96P2VCgJQOzrLDExubkXScAo3ucmmGBXSRpd1hh3gKjjNcIANwkN3MLuqNkfJWi4jBZRg6hA3EdnZd7jcSYfl0QhlhL8UIPvoPzKowLLc6wgsKgekFhZU2rhehHbk8vbd4xd6NzZ5uJpdSmUyZo/8w/rzT/diU8/ZoufesLiUH47aVE7wjiqr9mvG6i9DOzYleLLjMLLDvTyENtD4fF7FeyPcf8x1lB+x/v9iff6M57BOdz4wN1lP7Nr32NwA8Mb7sp8HaOf1OwHtSrj64c3MLHlLt0ot30pj4q0NXj1cxI2zVB9jN661nOEbR0xyuZPZJ/PJNZbTBxlsyeTeCDeNp9pUEs0OGDueKY3tbCBfT+3Pkx26tenoQ0d/AVz+voyC3QMrvI0lB5TVkKVN5+5oAtpQVvMEOTFJDAWThthcxlkOmv8IJs5dgAj8vrYZKA3KcoEwQnUGo9o9rk90LxFZefmdqevtjuxurZfVLaatYux67KYjS9b0uYihecVK2dLiWfMo0RiTonyNo7C1mE1qlnvZg2sd5smfO3n9ORWslofZrEmlV+1Tg2es15NnrXGVR6y+h8/YmMGpLTxQ16xgV1SUgrzsJUq9KAVK/SYlSn5vFV8/0375MPU9hHgq1jhDataJIV9leMlm5wDNzd7BlvFh3gtXRCKl8kSiJ1pf27ESIIoTqa6vZXEPRz8qN9bL5VIfE/gW8g0i0X0My6hpWzh62pRe5Fhoxib6bUoXNncqWSDJ6L2FNsbSWxvKNAbQMdGX1qEeqD0ugO+LoCvPW5uK8DXBLVX/9G/WI1HyewWSW89Pi1tw6q9Y6PILs/TFBh6bu8HPj/1WdNiNDhBE6MFvKDNDggC73hc+XgdpfpwaeLpQV6H+ttAIFvteVtC+O2gfGYPqm9P5sB2Z2KsFVDczT8Nne/h8X08Lqjs4/H9nOsYnGewg4DmMDA4AgwOZQFINLTvRz3ujRhflzUD96UDSukBUgbACMj4vRwS2LD9nHs7yG3dLzgdQokeBMoHuYaIudehA0WADk3X4a/PQ9B9fWgHeD0HPsClo6Cox446+GXhmNGOco1HeG+yg3yPQ1yrYKvHjvFPIHgeR0Dr433fEyM8hSo+B+wuhMmNayi7W5pRRx/rLW0o023KbQS8C3KBSbJcxvW/QojgGuGC64QNbmq8EyUxhho0DfoksWR8vTMKte8oPgj47pZkGEBZVGBZlF8ZrCwQLCs3WGUxuI6acNyFjo0e6t0dYd/TJ9+sZBbr3+Bd61wsq7Un0TYU+M1+7BFb+fhjtvX55+zgG6/bEQaRHkubxoHvuIOftq5pB0cOBz3t3D2ONyDwHeX+b4H9D7TC/ch7Ogu4L3GdlylpukFB9203uYYtfJTw6HiXiTqRSdUefIr3JQPfLeAnAN6t1sTu1CBmWQf4NQiVHx0d3w8YbgvGD7fpxORmTBppM0lMCH7zmO85H1d1AVsUB/RkuEnvRtaFnT19++FdAr7Jk3qj+oY6l3b+TNZcENebAyzncluTVhaSxV3C8GRtYZwH+GaH4JsG+KYAuqnYNOaEalbo1BE9bU77L20BfduAjxgfk1S6SfFhbVp+bPVqFbOO1UrZ1ArlbDnB3NXI9QQkcFz5j20RC0imFi9vExkHPrI+dXstm1oPylhqV6LU5f101qFeRuv/5fM2sPWj1qftM9a33YuMu3rWhnZ/lr7clPZFw5etZKE/WemSj1nhwo9ZydIvWrm3X+Zv5CUrWy6FVSqWwprlf8XG509nsYxySmAgwSbavTZRsLyR2r0ttH9tosxlg5IG1O4laJ9uCD9BL5ZavdUkMZQY2ITLG0spy3yyYAuYZrEQt3cBsFuM6luILQB+At9MwDcZ93YC01hGEdcbRlxvEEqvP9DrRVyvO21qXbCOjKBq+zhqjxq+z5jIUvUf/2m1cHM7Vy5m3aqVs35V37ZxJXLZLAC1PASfXN1A8QVDTzUWK9rkArtR+TJiemuI6a11Lm6iq6vBCwJf4O6i+kh4bCbTK/htB3B7AIegt4uwwE7iPTt1P3DcRlJkG8/bQTnMHh7bKxDyuLe9ZKD3cd8B1OIBWuL2cVvPke2k9U6vtwdw7QNc+1He+3GtDwhc2EFBMLT9QGcfSku2P1RvAlMAPVQcXxtt+7hvfwhYHaNB7CEYfdQ17CauKduLovHAFlhlhwU5rvEQ16fjAX4mDrQRAArugFKuMMrnBK75d0DvF1zB8+pdDWfTXaWuz08p1qRi2Q3cW4FPwLtASOAidpmvu0K44Crwk10vUNRu0gZ2i5jZbQB4V64wsVUd7yIc7lJXeRf43S2J+itNYqQ0rm8prCQ1giWBC/C7+y5xtBpydxnxpCnMPYfZpuqfWqk3/mkl875s1fKntBavPGa9qCiYTGZ3EZ0c658l1vdqCtufEvih+uTqJoIPwAO5b2hbOwYIDxP7kx1hNL0DHxD34LsI6AW+69QM3qRu0cHvXuCLDGlNCr47qL7bbvRWYwe+29Wb213qFO/WJebXqCMJj152vcsgixs1nKHFw20W4JuN+puN+psr5UdB8Zypw6xPt0bWtyflLOzn7tK1tvXv38wmTehF7G6wzZkGJNnxI/DNBXwC4QIU3yIU3z3BN4pZoazCnYZNH9HLJg3vYdP7drblderZCkbsP9CgUTnr3LWudSPO1wXwtW71idWpUcTa1ylnk95/25bTgB5PNfcafP6ED2pYDOdzqGNaCP3n125o42rUsm4fUubyEV0cn2SxtjXfsD7NnrJBbZhV9xVlIO0etX4dHreBHZ6y/u1fIxuc0hrUfcnqN0xl73+UwkqWfclKlHnRipZ5nnBJCvug1CvWpPAbNqVgRosvlMs2sXh7K6PmNwG8jbSpbQGCm+mK2JSTUhFKRNYre4oLrBq5NdqTqzY1YLcK08SWBJTfGmJjC3B35wG/Bbi8i0K1N5etVTNJgKhwWSUs4wDfSOJ6w1zB8mOB2gN8XQBeB8wlNWgRakpGtx5Tlz99+I/2WZZXrEvNstaZAu9eqL4hFfLbNEC8FPc8RnE+bBVZau/q+gGoHoIR8AFLgS9OtYDAMYhZ4v6q7zgKfE718X42hfDbBqAEvt3AZUcIuR2oQtl2nifbyf27KYAW8HR058SGdlMbuIfz/aoN5LG90VAMYSqgOtBRouPtgADoVJzUFY8Dnv2h6dyZ+5rAgucnwm8f58lhJ7gKxHt5H/v4h6XnSGXquAco70HJOKMzQe9DkD4gaPPYQb7mILA7gNKV7Q/NwZavd9cJPA8DyWMkgo7LzSUW6cBHLZ9c2mtAT3aVuNclXMBLlHtc5/YN3NmbZL4v8dwLuI4C36UQfpcpp7nqAFgY9VcM9cfUE+wGAJTdImt6B1dS4DPGuxvgMxb5WCngh/qzEu8TK/zIbpdkNmA5rcwkUdBcbV8qXh5syz5+34qm+qcVyPK4vZf1WWv25jPWhTrSsYypmgP8Vj79uG1h4dDO116x/UxhOaoEhxQfav1b1PTXKOuj/LM4wlDSQ5gDH4kPD76fgP45AC3wSfVdw5O7gRq6BfgEv7vMTgx2cuCS+6VMrltFNX4h/JjRJ/DdcQMacNcZwCrFJ/AZ4LvToL3dakxRM8uVDvUbYkvIqM6mnGSO3F5s7qQxNoeC4tmswBjYqxniq6Z90bwCE9trOPBNjICPFRfTUHuUpQiCgt8C4nuLUHtL5SrPHG3zNQ2eEXvTx/a3qaP72tThqLyhzAkd3M2mMENgWpsWtpyVDCv55/PAh5XfsoafV2Dxdy3rgPJr1bYKC4MKWMe6b9tQ+mPnEbhdQUZqGYHZFcQnttCQvY6szgoCnDOpZJ9AVqsj6x67VS1rX1XLax2qvmldaj0D/J61Xm1weVF9vdo8QYHzw9am4T/s8waPAr2XKIN6zIqUedwBr0S5l6xI6eetZJmX7L3Sr1qzIiltAQMSNgG8rfnesq2MY99Mqcgm+lQ3Ma59E61qG+nT1XE9fazr1fCPrdMIepWMhGPondvologTawMq84HfHEb5zGWUzxxsNhbs03gaN5ddGsT3RhLfG4KrOxDV15sxQN2o4ev01D+tPdaGjO6XQK8BPZI1aReq9NRfrXahtNaWgu72VUpa949LWo/3C9iUHCRXAPEKkhur+BAKfDHhmHuV1Hj4SfkJfLpePzk6TpNlIsma3waf4LcFZbcTuO5EYW7nPQpyOwH+Dt77DqAn2wUEd3Hcw3N3c75HxtfK9vL8vfx8vO3jevdw3XsEHGeoPcHPQSYATXITnPbyNTIHrCjICT4H+b0c4OfhbS+QEuC8utTX7eE97OY6dvOPSucyPS84R30CaG97eI6u1wNORwc83efeS0rAmAqVmopr5TGnOIEw134IOwIYvsb1+45s8SnApZjeFak+lNvFfNT0UQryU2aSJKnTArr8dpNp1xdJElxgec9F7BLnl4HfFYGPesLk4PMQvIGbfJsWO4sGn1N8mIMfhdGA7w7gu1MGl/dDkgVAwtozqqrHMJvzYXkrleVpK5ntaauQ6WmrSyy5PeVVox57yKYDvyVPMqGFoQRbWDi09w3m8KH6jgE6gU/QOwbojzCM9BBAPIgadPDD3f0mBzWPuLo/A30HPk3xRvE58BHScqpPLXv3Ap8b0KAuFa5VdYkat6XEhgYy+AVL6k6R2mMH7102s90i3nebQQanqUtcM0qxONxcgS+M881lh4/AN6z/l9bxqyrWEsXXvn0169evaQR8s3nOHGKCs53xtcAviPONCxQf+3/mTNAKjP7MCO1rE0dK6WEDu9vMnp1s/hctbFH12raYhNPKkri69T4rY9VqFremzSs58DVpXtE+fDerdeODPIZpKAsJfC4u874tK1/J4mjXia9a15ZQvT4LKTyFH84YfmiDqNDv/R7uceVC1qFSNmv9UWr7osrrJDNepwA6BW1qr1l7Yn41PnnQ3n3/b8DuL5Y+x79Zhlx/styFn7D8JZ6xwqVfsBKlX7K3S6awJkVRTLSsbWIRzxZ6c7dSC7aF3RMbCJpvIFaziYD1emI3CSiLtXw4EjSBmU4OHdfwR69auVjcSqk+lZC40fN8IJTcmEW8bybZ3pnE/maxuEX7cicDvnEvByUsw8nmDgZ8/Slf6YnaE/g6c2zHgAJBrzmFyw0e/6tVe+zPVjvbq1a9WAb7olIBa/NxYetCS14P+oynMYR0CSp0BR/4lS6zSz0iMPMTYZah5mS6z2d7I/CLAt9ap/yk+HB7o91dALchtE24xjt4b7vk3qIGA9jp6O1V28Fr7KCPWPBz4BPwQtsn8JFN3s/Pbb9gge0DUnsjBlD4Ge8L4bgf91cQkUoMTAATpHid0PZHQe4Aj7nXFYTC+4PnJ8IugF4qwBbYTv55OUPBO5OSxW33tjOEeATWuPLufYTvaTdfu4f3JADu5XUdIFGJBzIAQGw/INhPMuAwIDhBHOwMcDtP/d4F7BzFvWfJ8J5Ii4ue4jU7S93bNeJ4F8hynydRcJHjJeB3mVrCK7QLXgWAV8mYXycZ4hXfNSk/FN9NwHeHImGjANpKK9FBcqOMMrxYac7l7pYg5leSREIZsqkVifMpKSDw9Rxuw0vmt9ypHrS8aR6ysmketZqpnrR2Lz1qI/A+Jj/6kC0EfPGModqi2Xvs3Tgg1YciPk7o4ggAPMzv55DeM+r+IGVQzgDhN8T9fuQ9nyRb7XqWUXxXQldXvbuyW2rVi47xSfHJ1dVgBk2kcfV8KmAOR2+pbc317NK29jnurdZQNqY2kW1sdxizf5MdI6e6DLC1gG8e4JPSk82fQuxObizJiTFMimpF6O3LL96z1q0/tr4MM5k0MXB1ZzJEVDHBwKQQpQBZRkZGd4m6M7T/B/d2/LAedHP0YtRVD5s4kDKW1k1tTuPGNhuIT+X3MJ/SozXlPhb4yrEOsoTVqccuDIqYq9UoZuVLp7UuFQvZrMrv2gomH88vUsqWkdhYwX+D2SXL2ShqwQbTEzmMwOhwil+HULnfs3wxa/VhUWuG4qlDHeCnZVLa+6VS2LtA7b1ST6LkHrYCBf5s6bP9h6XN9lfLmPNBy5bvMctV4GnLVeQZy1/sOStCqUvpYi9a80IoJPp0PfgEvU1kINcDPYFvI9m69QSu41EWAl88gBH01vKBUrLADRwFeitpWVPb2grm9K0AHKv40C8iwTGHsd3Tgd8MbBrZ20nYOKA3yoHvCQc+5+ai+Dqj9DpgrQkqK7bX9FFq90ho1HyGlrV3ctunxdJTg5jTmn+YzzpWLGg9KhawqXkz2lLAF8N1yd2N4QO4guTFMgAmWwqUdVwOlGOBlRuZFapUKT6N0loDGAW+NTxvDTMGNWfQzRpUkkOxvtA2AsDtgF0qbadcXLm3vF4S+PE9dvI8QW8vYHEGJAQLZyH4DgAomcAl+AWGigMcgowUY3KlJahEQ0/nDnz8LpxxLvD5cx09+LxKvB/4dnFdDoBc607A500K1gGc63Gmc/4ByHYTKtjJz20XfwOy3ajfXbz3XfRR70wV2O43ee+MbdrLWsa9JAYOpkxth1NREpI2o/2YmWyomvtRfCepe7tAn6vcW0HvPArxIvFBDz2B71r+vHaN+N8NVOMNip5vApObivXh5t6NVnss87aygK6ckhtYGcpcSmNAz0phKL67FVFSWt341TCSGyOtX9Hclj/9I5Y37T+sVJpHrMobjwM+uokYTTWJ+XwLqDZIcOB7kVgf7i6xvoNp3nTwE/QEOkFvPz+7A4Q1DqKaDwJ7gU8xvpMkZc7zeb5EMuYq7XnXieerkNlleN3wApSfG9wQTqjRLhKVs7gx/Bpa4EdVoe5UwOz6dYGedggrQ62srpaPo/butu6P4hsYgk8uLnG6yWR1SW4sULyObY3jhnewL5t9gOJ731q2rGT9cHUnT0S1TRoUxAWjwQf8lBhZyHK0pSi++YBvCq7tCGaCDqOAeWi/9jao8xfWo1EtG8Ia1kFvFbAxhB1mM38xrkIVe6AOAwqq0RtXqWpRa9OxttVpUNZKlUxtNUpnstYlslv3knmsf5F81pvC1DYEr1vlymINcS9bEG/ryg7YobQvDXu7tA2s9qF1q/exda5TyZp+WMrqls9n1crktColM9g7BVJY3uyPWOacD6P0/mnpsz+KPWxZcj9m2fM9ZdkKP2e58j9jOfM+aYXzPG198jPTjr20At9moKfY3sZcmV3zv6C3iSziBq4lAfDFS/Hx4Yzngx8vt1Ij6KX6OCrW58G3HGgIfsu5fwkgnIHim0rWdgoLwidh4wDeaEA4HFM2txfgUxa3A39gbbGWjKFqqto9FN9nT/zFar6M20tbX423M1HCk8Uaf5DH2n1Y0Dq++5aNLpLJltJPHAOMBb4VgGkZ31e2FMAt5TpkGloqFzyW+1bJuMbV3L8aMMaRpY5zR2oVud41oQl+CYIfCk62gQ/0Vj7c+1C/Uka7UD9yc+XuynbxvXfLBDjigc5dlQIKVVKg+AAByihiETgFymwv4PKQEfi8+vMQFMgEyABonDuVF1jgaia1AHhydwPbw3XJzdW1BxZeM8ddvIfdfHD30LXibbeUq1Rf6K7v4ue4k5+Jtx383Jzxz2MnP9edepyRYYLejpQAMRVqMDWKk1KQPQzrPJAK8L2Zjsyo+lyz2nfp2VCWKYudwSUU+OTinqfDQ+C7RFLkilQeMb9rtMhdJ8N7je6IG0pw4C7fAia3WAJ+pyhZ3uLU+JHUsNKq8VOBM8BTLZ8zYCdzmV3dJpZWCahoiU+bgZS1DLf2BTNb/oyPWL6MD1v5bM/Zp5lesOapnrUOrEXoz16YhWxc28CyoS0pXrAdxPn2pnzV9vH3sJ+fy4FQAeufwT4K3w8wwEAQPKAVlM7VpXdX4HN1fBUc7K4xwkzgc3V9lOL4yS1uSKuKmtXJofiedm+4mYOAz9fuNVIiQ+Ajk+uWp1PHp7272h+snRxfDbAL3Qda/KhhlLUALRIb8wHfghBeC4nRTRzV2b5s+r61aPauNcPzHNC/BQXJfckAD8I1Hoaxy9slRwKT8ps7ZQTw5DiJXl3KWCYM72nD+ran7a05SVfqk+tXs8GVP7JBZOgH09E0ltKj8SRnH6j7+bvUI5a1dz7Nz0L4SsQsSxJ3zczvLLXlz/mMFSLG8CGqplrZXFahcEYrmy+NVXqLiSoFs1qHUnltJJOZx5Yva2Mqvm+j2dE6tXYDm1yP7o6KFe3LcmWsQckC9mG+9JY76zOW8a1nLVOupyxjtsctXZZ/WkbglzX3E5a1wDOW/a0nLUeuJ61CTrKvRXLYhgI5bT1z9zaQ1NgQgs9DbyNTWXxMT/2vCXyQEnDB1vIBUowv6I5Qp4RGUtG5AQCXAoxlfAiWA4WlAGgBsTa5uZOI5U0AfFobOZrs71CsL6Ur3fmv2on/qO2AXmsGj37BIMimxFYaofjqPPZf9vHLf7G6pVJbtXLp7GP+UTR8P5e1QfW1oeNlYLFMtphBCzEMT4gh67yca3GubdRmNx/ri1Gml2uLSckIrVTU/2mMFter7LTKc2Sx2CqV6riMNd0qPG8tH+R4/sgTsE1AYD//EJS9VZJjDzBRyYm3g8q2unIWJQswgSdUcAKaYCO1KDczOsYWxNw8lAI31MffomNyek6QlAjLZJQhVgICkzv866yuriN4rr7OJV3CxIqOu0MlJ1WX3DWPVnZSdxHo8TPZwc9Qto3frWx7xFJwW/dj/APZ/sYrQA/YM7tOdiRdOvta8+so+zhN/O6kwEAi4CQZ0XPAzqm90C6S4FBWV7G968roUtt3BRf5RgGUHi6ulN6dIkCPEjCj9MtKqX5Pag91J+BRGWEoDte5QbLQ9fI6C4cZaHCp9lj0GGQNSJwVzPCwVaTts/Y7ma1qmQxWjc9i/eIZrX2xjPxDpY/bxfjYu8umtV28d/1M/M9IoQ0X3gB+EYXP70PF398B75N4bhrTdYk4vgffFQ1pZVisjtEDDNTHe9cNMCDGp1IWZXEFPi0e8mP2P5Py8wNKeQ8tQ/BpJ0f7gXYT8G0YMYRZe8Nwd9naOAXFhi2gl1au7mxq9hrULWXNmtAB1vxD69+vhU2f0M9mTuxPBnggNYCDMNxeCpVnUroyfdxg9gUNcIXLsycOJLHBwqIRPWw0U+D7d6bGuHlt6/pZNetZp6p1qfSBda74rnX76APr+sG7KL7G79AvXdJKMwevSrPS9l7dAlbqk2xW9N10VoD2sqxvPW05CqWgC6cAcbiMlivvq/bOW29Y81Jv2eC3i9ocxsEvZiz5UiTk0vKfWDxDC7e36sxA0ZY2iA333T+sYC2I/+XJ/DQq70nLlO0xy5Txn5Y2HW5vhr9y+5+WLe9Tlj33U5b3rWesQW4AgMTfAPTWMYpK0HPN/mEWV83+G+h9XcfwAjfZBNdK4Ivnw7eGD3BiO5jGPuH2uqXhgCdUe8sAn4MfgJzPB2MKbu544DcK0Lm1kc/i5gK+zgCvHe5tK6wlpSyNUXyfA756cnMf/YOVff7f+Tk8SQlPJqtU/A2rVT6TtXg/p7VEAfYtksYWZqdNLRcDC3Klt5V8Lw+96Kyuy+wKhnLF+aN18HPzAwXDAHoxdJaspPNkFQXXHn5xzu1F2Qp+2AaU326yq1sVCxOoyIoejALfAcpNfEFwUNISJDm8BTE0KURcyl+ZYm6J9wuM3hJjcgKiMrFhjaBKYsIs8e+Bz8MvMdkhEAZudXLwJYeec2ul9KKg58G3ldbERHuZ8xTOtvMzFvh2ovz2hvA7QFLgIAu5j6CGvqXc4xfA9xM1jT9RBnKWImfBT6Y4X6SUBfBdIzEi8F0nAxwpZyEsdLcoCY3i1PB58CmZUQ7wlQd86uP9ENBpeosyo0oUCCSV1A9LjE8z+6SYuvSz6hlI+GV/yqqWy4BltKplM1odJh3VZVxc6+IZbLGK+AnbbGS/7rZXX7Kdb6Bw+Xno5+J+NnLxgd6uEIYOfknAV9yB7yKurkB3hWJrzei7RFjrMvWHV5jjqBKXG7i86uO9o04ODWFQn7GGLSixoYJlN6cP+4xrl/KT6tNYegGcSS32Faqv8yC72nugrRs1yBaw33YBim0Bim0hGd15qDbXeTG5tzWGR59//o41ZslY/34UME/obzMm9MX62ExBEJs+vp9NBXKTydxOGdOH877c15cx9n3o1Ohq4wd2wM1tal2b17QuTapb54bVrF3NStau+kfWqfbHqMCq9kDtpuXsk0ZFrMQnGezjJoUAX27CDVnItKezgm+ntCwFnrV0BV+0nMT90uR83tJlfJLBA5msQ5n8NrNCWYD3jsWQDVqLjF9d5mNb+U5VW85/sm1NmK7weXNb8lUbsiqtmfiSxzJlB36ZH7XU6f5ur6f5k72e9s+WJstDxPset6y4uIVyPWPtclHSUegt28jsvY2AbxM7ZzdpukkIvg1O7b3pwKf6vXjGUsXjUnnwaXm4sruacryROj+VuqxBFa7EbYrhwy13cwkgXIgLOY9avlksHZpIb6/fp6ElQr3l4lKvp5q9L1W3B/Qa0qb2GcNGaz3yX1btkf+w4q//l+XN+DerWPoNq1DoJataOrU1fptRW4CvH3+Ui3LxPVF8cVxLLOBQBtevt4yG33JikMvVT8wfrYOfsr7cFxNCbwVTYwS+2NAc/HjuGtwaWTwf4HWAcCPw28Qf+EYgsJn3tjMEVKDi5H4Gak+ZUSUHvBrQcQcfCGWEZT4TnHgM4obRYPTA8woxcFcTVZtKTVQmI/j9K+CLANMpQJW1/PfAt4P379WejkmhJwAmgs8rvh20e+3Edsn1JSO687XAdmFHcH2/IwsaDT4pPpWz+Pq9a/Q336CX9yaZ0eu4uCpfuY17e6dYWbsrtSfwyc2V4nPtampfU7wMeLjtbYIeoNO4Jx09+DSangzpnS/aWbX0z/NPNbV9Ujo9MfP0jHfLYDVLZ8UoGyuc1ubzD3INu3U3CHysmHTg4/fv4beTvweX1MLV1z8NgW8/atwrPo0LO4P7d0FxPgL/cnEd+Ci9ceBzmV4/tko7m1XWEoLPj9rSFjmBrx5HDSh14EP1uX0cxPkc+PrQhzzQzvcdaKtH9Lc5owcAP7m8qD7gN58JKvNQcrMm97F2bT+1hg3LuZzDgP7s+gZ401k7OX1sYFNH96IdrRftaD1dImPC8O42aWRPmzJaxu1hXWz8oA42vPsXNFdQm9yC4StNa1irBp/aF4TimtX+yFrUrWwPVGtUlMVPBaxs1UxWsX4uWgez29tVM1vpyhms0LspLWvhZ+2VzA9ZyqxPWCbc1UK5XkFuZ7GBZQpbzPvv2qoK79ty/jOso+QlpkRFm56ntI3MThkMWeAVDZrYcsA3utsXVpLhpumzPmXpsj9hr6Z70F5I9yd7IcOf7LUsf7c3sz2CG/y0lcjxrA0EGBsLvGXb8jKAlBIWDfLcxuDRLcy1E/yk+DZSvLwxe1oHtg2ay+dKWmTpif+x64LnbWO7mWyr1CKlL2t5jnp+5eYu4oMwj7a1ORQvz0UZTGGSi/blDgBuagvqqWJlavbaAL0vlNDg/nq0qNVmqVCVv/+7ffD4v1mxrA9bjsx/sxL5nrGyBfgDLZHS6uOKtP0ghw19N7styp/WVgC+WP7YVmGCXnK152YDaoACAA7gR8LDHYEfCi9Gw1QBXoymzNBaJxMABb44nivwreXDu44P+wb+4GXx/OdPoD5x/Wsv2hZc5q1AcDt/9NvTADcGHWzjQ7AdVbCdD423bfwj8OCLPgbA8wmTAIrR6i8RgIrLBfWBzuVVqcq/6OpGu8cHXGGzCql5HZ+08GU3OkYlMCKqhveSHHzb+P1u42eYaPwc+JnJtvFz28HPbQdZ0B2v8w9C8Hs9KfgOvPYGpSyp7Qfc3zPU/Dm1F7q4QbdGYRIYRYjlyYoCPeJ6vmaPmFlQviLoUbuH2xgB3zu4uS5O5t1F9ehqVFUIvo/VA0sRcM0mdqFhE/uILG6l4mnt41ICH6oPxVerDNON8Lza50nl6lHXs2RoE+DbCvh2vP6y+wfg4bdDPxsX+0wKvuPUMMrV/YXE5GmmWwt8F7nmi4D6IjEwd6QLRWUuSnoE8/pYxendXSk+ga8K7q4Wprs+XRkA1HgqN40Z1eo2sIXg6zjAzvTuZyuHsIN7aDesu80iGTF/AqO3Jg2wheN72dwJPaw3NcX16pSw+g3Kofia29TxPVF01OOxu3saNhXATWaH9wS2Q8rGD+1s44Z0wjqwNK0tbm5bOsXa2sg+LWmaaMYuoUaMzatjHVrWYrpUDfuy0SfOHij/SSZ7v2Y2e5eJyO/XyWHvcaxQLbOV+zSDFaOHNmvBJ+1VkhFvAK3s2ci65n7D6ubPYFNY87j5o49sb626rIGsZdsZxri8+Ac2OWcJG5ohr00oWNoW121ki1u1sLZ8o/RZnrIcBV61zPlesJfT/tVSpPkveyXtf9mrGf8agI/YX1kCuONzprVt1O7tzZ/L9hUMbC/xvt3YHs53YzuYyLydGWXb2bK2Xct8AKPG0e/Mwy4Od57N7bfYwXO2ae8FiRGNg1/NB8qBDyAIerNVwPzqczaN84mca21kD4Y8diWB0Q77gl7cJnRoNAJ6dbm/yt//aJUe/Dcr89S/8w/gMcub93ErQnKmRP5nrVyBF61WqbTWtXoBW97qI1tT/i1bRGvdCj6wLqkC5KJr+Dz0ljIVZhnu7DKU5zLGhy/ng+jsNaZFY8u5rhVYDINSZYLfKu5fzXMd/PjwxvMHL+htlOLjjzye97SWEp11QDKB528A8psAgWwzoN1MnHAz+0lkWxjDv5U46FZAKAAKjMltO2U3gSVmi5Vt3UWZTmBBfNDHAKXYousCVQITlMEERcxBrDGqdS6sDQy6PCiGlkKNKk/xZSr3At8u3q8UTrTi+9W5c4Up7wltF0kOp/SwPSzglqt7KC2lH9hh7Cj2DVnfH4nzydV1ZSzE/tSl4cF3g2GpNwGgwHeLQudb1MPdIplxG/C5gmXcRfXpujIWubpSfJrQEtnchuLTmKdoxSeYUCJyp1Yj+75GTSvz3INWPMtzxJAzAL6MVu3tjFa7bGYSj+mtff5U1KI+Y2tfQPGh+rakeN62809vO3BPjHUGcU0PPv38vOL7njjlj6jVk1z7abpTNJvvIrAW+C7gol/ieNW7uqrto3TtFlvo7mpoAer0roatasq0enRVuOxG00v1yd2ltCUCPrK6bVF8HfrbxZ79bPXAHjZjSEebMaiNzRjcyuYMa2WLhre2hQwkWDic1bQDG9vnDctavfplrU+fpgwYpQB5HPAbmwi+KaN6uljeJNTeRBTeBOA3HvCNHdzORvO6Y7ARfZrbgK7s+mHwSs92dRmnV9e6MEilI7ND2zYnq1uCOXhlKqeLgE8ALIf6K1c1oxWo8Kqly/uIpc9J4iHrc1Y+K+1khbLagGIsOea/3fZKle1gnQa2p3pdS+C/WUzpSjanSAUbmbu4DSlc2sbXqG3DGta28kWzWqoMj1tOCpPT537Onn/jj5Yi9R/tVeD3Rnpq+jI/bNlzPmXvZ3vBZqDSdgC+Q4Xz2rHiBZLYkRIF7BC2vyj7dil32VcoJwYYgeEednLspuZPi4h25QOCgC+AI0oRVzkeFzkCPhTBLDo2VLw8FUBM5g9oAqpvFHV9cnU7ouy+/Md/WROswT/+aHUYNlqdEfOfPvifVhnwlXzuDw58ufM9YXk5Fs79pJXM86xVLviqffFeJpvWsLTFf8DPiPmAy0g+LCO25JRdOAE6gJ6Wmb9IbaGA540EzGvEIwHZMspuBD8PvhVsf1vh4fcqyQ52p65+DVcH8K3l+ev4g98MZLcR59yMWy3obeC11+uIMtjI6wX2AgAUCHUEflzHlhB8UoeyAICJFoCRZAHw20HrnS+VUbnJHkINuwGfV4LO/fVlJmH5SzQE1U72vwm+SJwvKqsbneGVm7cbpbub0V7e9pEh3k+Wcz+lH7IjjGs/irqTHcO+yUDnQ9q0lLRkjiQ35OKqL/cGxcw3+Nv3iu82Aws0qOAW4BD0ZHc8+NzEFiU2MBffU5FyOOnEz7cT/BTj+0hz74AhDQJ3an9ux6tUteJP/8VKZX8ZbyI97m4Gq0Ksr87bma16GVpD8zK+jfKrNYyoEvg2k91VnE/g8/DzCR39c/D/NKJd3R/o3BD4zgA+N6UFdSpXV/P5bhDbu842u+tsy3NFzQ58nxLnY/Uk7u5trvduZXVvBEMK3IBSTWeuH46ib0xZjhRfS8DXhiQHcb47nfvaxn49WT/b3qYO/MKm9f3MJrWvbDOalLWFLcvbgh5VbXLvWkx3Z8o78wJ69vzMJozvbpPH9kDx9YwovikovikjuH94N6yzTRzaEWtvE4a0Y0d4GwDYyob3a2aDezWy/nSk9evcgB3g9a0380N7fFXbujFC74GSH6a0t6uktzJV0lmFWpkZD5YN5Zed3ukMljbvPyxFpj9ZJuJypTK/aH3eK2FzK79vC8uXsyUUba774APbVaW6LStUwpYULGnLaceZXYgWOAYffp6XvbwfsU+31odWsnhmS0lsMEeRNy1z/lctVaq/WM5Uf7Z8b/zZspMkKJmBnt2MT1i9rPTRAqkDDLs8UaaYfV+uuH1XrhjnRZ0dL1PEjpUubIeB38GieXjeW1juCPh2Uf6yg5Y22TbUoHd1E0iGaCqyB998wCfoKas7BZtAN8dojiOwoUCwN6OoWj70X9YYq/fQH63m3/8TtfcH+4TjRw/9m5V47UErlJ0axFyPW56cj1kBstHFcz9jFfO/bB/necaa50FJ5qP7hBjkEtTGMmWUQ8XndvkKeABI0FNML0aj8fmDXU6safkbFDuj5AS/FTJ6i5cD6eWAT+ZUH+CL5Y98FZm8OOAXj/pLwNbjwm3hQ72TmOZW1Nl26ti2ALJNvN9E8Al6LyWxzYB5C9e4GTdJtoVr3uoNoHjw+eM2MtQC4G7UXgA+ldDIJZbyIxNMzVh08sTX3KkMRsrv98GXWG7j1d6vVZ9gptq9wAVO/rzoAu39asujps3bIVfYGxT3qtZNnQ2H09HRQVzvqEY7Ab4THJXVVRnLZdedUYiiZFxb3MPbZEPvEB+7q+ks9PHedrP6yjHUoDzDDejJJVYWuLgaWkoZi8ZTvRvO43OrGzWVWaCTagIeAp5uazAp2dJbKL59n3xsH6VlSC+dQR+XzGifCnzE+eqWy2w1AV/7zC/YHJJycYyoin/+KQe/rWR3t/LP0sNvWwjB3YBvLz+rvcBfivprJvV8rwnU1B2epsj6HPWGmtASlLMEMb1btK7drEAtH3tH1MJ2i4YFKT6rpMSM2tYUowy7N9xkZiYyayeHwOfm8lHP5xIccncBn5aOt+1lR7v3sDV9vrK5A5uh+urYsKZFbE7zYra4eVGb1bq0jWlT3lo2KGq1aJtt26aKjR7J0rJk4Pv/0faW0VGl29o2u11pgW6gcXd3JxBiBIcgIWgggrsGgru7u1tD4+4OAYJDu7u7zO+6n6oVAs0+54xvjPfHHGvVqopVqq6aes+1izzwjbVV8x4E37K5At8Q+vn62zzgN2cy2n7jewK/bjZlRBebhPc3LgHw1WtXxBpGF7M6bQtbo5gSFDfKAL5y1rRTOQttUcjKEOpWof2kU40ith4l2P1taABsFmEHyQ3sRb78GAtr9tK1votRn+18esxF8LAVG8NqlM5hzWjojWKJUU1yEvkAW9FK2a14lexWIe+zNhUYbqpX3ZZUKmLLqhWzxZUL2fIyhGrk9T4Eep81ZvkM9kmjUPsYeayPG7Jysn6IvVs3yO6FBtidoGp2iyLITXl7zsuriHdXAdghZMAo2zn66M6SB5SQwXH66SQPtZeesO1AZjPQWQ/k1lLUWIUtF/jIkyxglncen5xzAEsi3fE98PxiXnjCorF2eHtt8ACjMjxroXTR1yRXWbkCXixpgCoVX7MaWP0qmaxVjazWo0pWW8LfvwVV5R1aZenf+eH2fvh3f3henq+CS48h0NpHA+o+dqL6zrmmgge/q7w+QU9eny/cpeIL+A4CPoW8x1y4iyINodtZXtxX6G/UrK68MOXs5L0JbIKfF/L++4jHyM/17Dzh4AX63S4wDaAw2LOLeJMCn8LeK0xVqOdOXp6bqsB7ugz0rjwEPv0egmPqsbZ/h7oKc/2msFjhsQPWfbupYgm3r9OPdg2PzbPr/Lz/Znq8pjVuqaHXb7eZXriL2MEd5lpvo2N3owjftzBGUeNWoaL2dlEKG8y0fsVUx08A4mfUWzSG9gd5vL/wjpz4AKGtSZKK878QIvgTQYO/AJ9PpBTgCXry9Bz0yO2pmqteOIHPLSySwKeUmMn3tcIkUx+p3F93+wWRz7NtW1n34LLWOrS0tQ4DeuHk+AQ+lnF1ocI7rQQK4nQhCHxHacE6SV/qGT60z/NauYiHf4kPNx2TSG9c5UPsOq8Lebd3+Nvfp4H5UxSYpcf3LaIKPzhvz7dx7XcWsPtG1mQt3NEnWMB0SXMpSft7+VyOD/DJ2/M2ymkRkUbX1NbSQ/18KnBQ2dX8sevpm2A/DR9jB+MibWlPRmIT6tqMrpVt3aBg25YQYhuHhtmKhPo2KC7Q4jsGo6LcE8VkihbLAB3wSzG8v1ULCXMXkOebTzFj3khbNm+4LZ07zBbPJcc3D/l5rcwFfjOn9mEGuLdNH9eT/UHd2AjZhbA3xtI0iClqDTphLPtpFFPcIuJKY2XI9eH5EfYGRxRGOy+LdWfN5LqOLWwv4DsZ0cyOUwI/SL/SATy9PeQ65AHOofDQs0xeCyQXWLZCFqvToopFdAqxCiEFLXeJVy1Lgecsb4mXrE0xdoC2qG8fNK5rl2lXOQmUThI2JSE79WHdQPu0IeBrxGIa1ku+x3rJdwh57wXXsDu1q9l15neTyeFd1ZJumqkvM752Bm/O6+vTPg7JVB0qhkeEHUCefg9vUlfBxXPaQP5rLS+Q1ezlWIVE/XLaWRTiLgB8gt5sZL2n5chi47CBjATFPP+kdXwBjw/vrw0yVK1zvGz1SmSwGuUzWBXgV4n8ZIWyL2MvWq0yaa0BAOxCv+LiMjltc/Fctg0p/J2EiVpwtNt/9ODnvD+Fv66yK49PAPS1tLjqLr+zD3w+4Hk5vn0AbD/e4H6+5qCX51ORA1ipp++K8mg8J4KNoHMB+KnSexYAP8rO8bNUCLlvCnkpgqgggjd1wXl9Xv5P1V8VQ3x5P4W9lwCgpkcu+sURfPPCvqKIFwLfn7+VZJZmgO9LaV1nplRSWJ7dRLFF8liymwDKm7G9I6EBma6Rf7tvtOsAsUfZbamS8LOk2uLZXb7vu1ItKYvoKaHtLUB3szBjbExw3CzAvGuREvYZop3foFb8G9Bzo2hAz6fUIhFSKrdSXcH+Jhem0FbQc+rMWtAtRWZ5em43h0zgw1sCHu489dJywUR5M/XyCX54gT916mqnOrWxmIASQK+0tcXjc+AjtxdXt7h1CytmSwpmtV1o8x108EuP15eenr6Mdg7BjQvoS16kG+ACdomoQmrN12l7usn/822eu49pyP6SvsOvab1x0CO394s8Pby832lN+xNP72+gJ/sngjYcCRW0IExvpbE1vyCp28Xhn9nVJId278aR51ORowvg6wb4NLbWWxMcjK6ptWWgbIS9yzTFkYEtbHWPWrY0voKt6lbRNg2qaeuH1LZlA0Otf0eWkjFBNm/GQFtDqLtm2Tjk4hEaIN+nYscabAUV3OWLxtvSBSMB3XDUlYfZIvKFC+ZjHGfO6oe0VS90/bBJvWzqBHT+xna3iaO6OqX5NOEdCltdrGGnYtYkrqQDX1NC3ibRGNXdsOZFkY/KYa1qFrShjarbchZ8H2CP6glyAYcZAdkfWMe2M8GxmNCyb6X8FlEjn9VmUqNmUF6LQJg0PKqyFQMEuYu/bNkKPm/ZCj1jA0pmt4/bR9qnLRo7oJ2lBeUEOzSuVSvtQPduWHW7wQLzy/TAXaxQxC6wPvICVdmz9Oud5A12gjeUZNmPaa4Vb2Y/n2x7CR/lRe3mny57C6WV7Yz3bMXWAzf162lCY6WMKY3l2DJG0xYTLixgWmMeXfCzszM1guLFhCwZbRThwxA+SburhYUcXyeKHB3YXh+V73Xgls1qVH7DqpKXDKiexUqWeMGK05dYueQLVrXwM9au9Gs2pxgCCEWzs3IyK60zAM4/n5u6kVlVXlfw8LeweFvhUnr51NbC37Xf39Li9fPt54Us6B0Akg582HHAd8Lf03dBbQtSS6HSLUumr+8KBYeL9C8Kgud53lLbhYdyeq7yqxlg/3zsRVcNvn/bV+1VlddvfHBJCusy3pXP07zf++eKHprFVYsK/z/pBEr4QBqC19RUTY+hhEalvOyZ9AFTm+SkpK4su8fwvUQG7qGy8jZCA+9IYBMtQc90O/U13+N8IqXvMPHzLtp876Pk/LEEOqnWalZXkuzvMrHxTgm+f1Et42Y1I+D7gamNP5ynh/Iyr/U/aFXxcngqYAh4vkKGP7wV9BoCPQ94Ap2Ap61sGvvSoiLCSAdFKTPT+WCq9GpPhxSZaQP7By/w++gudoj3RywKRQJfG3l8dUpYe5ZxxdUpZr1IGS1kcmMbDfb76Dk9TA/qMTYBnkBV6Ay6kuf5oBT8ZJd4T1zhA/QaXp/A9w7g+xRxha+Q0fqev+cnfn+fEGljf2irUbVmLBnXonEAyJpNa6FqNL9jFJBuI49P8FO4K8ECX17SLSDywKcl6oJfyswunp9G2Bz8RtlnsW3sHoMTJ2MDbE2LwrYkKj/wK2Mr+1W15QOCbFAM+346BNkiQtZ1q5CUEvhWjGV8jZzeStpXgOGyJWNt6aIxtngB1dz5w4HdUB/0FgyxeRynEUpPRNNv0mSAh5T9ZOA3iZB34hjWZgh8IW3zW1jbgnh85PhigR7eXrPY8owTArxG+SykcSELplctMCA3eaxc1qd2advA5qfddevZbhbXbKUyNJ+Wkx7l81hY+cwWFpjP6tbla8MLWVn62/KVT0/l9lXLyaB1dsCXv/DztrhGafu4eWP7tHkj+7BObXuXfN1l9gpcqcLqSDalaWHQXv6x+/NqRy6rIglLd+LK7wBQj7I3kZDakmLp7E009TZketHWZ3zB1mArEBhYitjAMsQGlvHpuAwBgqW8SJbyKbmIr5vP1MYcQDcja0abiJc3PJ12arxi/Xlh9eUTtSdCpD35uni+b9v8r1sYzdhVK6rgw+gdPYkFgV2+gk9ZYXr7ypC7bFLwRZuJhNCWEmgB4nHuJeTdLzl6z8iPSZ/PmdSa/YvPlesT9LxF6Pu1HlNG1fegv4FZfXwHyMkJerJD/pYWge8koe5peWcaWaKK7YHvGh8aV4GOAJQEpC4Bp4uE/Z5J2eV+M7IHLn+LCg3RKeIAhJQKZf/V5KzJD796iu8+X4XXNTr7gadeP6fiomquhE01TYJJLfoOSsqppea1V8OTlfcdUysoC4A+6ElGXhJTqc3t1MB813S/pOmRoiIyeB9F6g9Q9/mIedtPaE/5jMrml0QqX+HVfaWlPBrjkjox8uya1/2ZaxpBk7RUStHCtamkMikvu/0bQA8hT9MOXufReV4e4NNtlhL9Q/j7N7m/v2hz+YP+vj/CCSuxfzTVIfgJfLSKCHw7mZPvFAj4CHWjQiluhBZPAV//wMIsuH/VNjJDvpfXq/P6eE0f5fV8kkjmLNHBeRWuKGxdBHqXeb0k48Er3L1Ljk/g+5r83o/08P0sLT6it18FPoD3h0Jd6fLRmyv7i/N/aFmzCP62ZvL+1IsoDxCQS5lZYXtbINhRFWk8P7eBTQ3NtLVo5aRk6AVA7eHoh+c3YKT9Ed/JPm8RZHdbVrb9kSVteetCNr9TEVvcp7ItGxBswzrXtjjAt5BCxXrAtxrwLV86ypYupnLrbJQtWYSnt3CUA98iP/jmzx3kPD3ZFLy9SdN72cSpvWyyH3yTAd8EwDda4Atuk89C2xS0+tElrFEneXtlrXlsRavdIK/VqpOLD6hSVj0opxUp/bIV5k1eiUJEVLk81p3cXN9qpax7xcIWSVGiOjOFRUu8aCV4XKly6axI+Vfp0XvZcpV+0XKXeslyFuNY8DkLK/qq7Q1ha5a/YPEeFdp3KFDcrV3JbtUsb5eQdDrFMqHDLADai1TUTlY8bkDteB3tJLINtJZ452tZ6C1bxWb5dfTdraXvbjVyUasJSVeilbfilSdtGcdFeGvz+R4LUVdZiLTUIuTjFwLCJXxKLuIFI7XlWai2TOEFNCY90vLp0lq/dC+6SY0+VHl7UezojYfYhVCiXcFMFko/Y1VVuplCKUKhpmCRFy1n3qctV64nrRhwr5f/JZtWOBvgy2O73HY4ZofdrpAHTRL0zggXJVQg4HnmG13zgc8bWfMmNzTTe4hPcNlhja8BvxOATzm+M3h95zTJIakmvzbeNcnTO2/LN9XhzLstKSmavCVIcMMdfaop8uAUkjpFZ4mbKm+nsTI1J0u6KsV88lG+yQvd96C8lLT1bkjayq+y7KTlZQBP0LstZWT2A7tFQ3hgnr3rFhT57H3u+8Bv7yNv78HNExSVqKhMtz11Ze++j1BR+Rh1n49odfqQHLDsEwpvgt4XtKd8TRPyt3x4f4fIwPdOcj7IvpYMPfs3fkVn72/y1pKW/8cprMjUm+c/elLzztMDDOTDHPjk2bkQF9O5oEe+74+wxvY7c6K/hdAqEoIwQAh5tTB290qppTEwoeL7FyHkd9GdbXXzutaOEdGWqP+0DGEskn6+dnh78vj61yzEylOkqQDf7gyoMeP1HeJ1fIQI5jhOwinA56vcq5eTajwfkBJpSGZmV3lOPSefsxnvuzC0B8nT/1yvAeBrAPBQYSaa+40VpL9jf9ZHhVrG/c5YQv8XgPyTaO8v7R2miPMn+cx/EDL4pyUgbE3I3g5vUB6gcn3q6VNri+vrE/xU6R2BVFU3+6RxTbvWpKztalnC5rUrbFNiWajUpYzN7V2bSYswa8mK2/l4cWtWorKydLQtwpObO7uPzZvbl+v9uU1/8ELaVxYQ5gK/+RQ1ZuHlzZjRB9D1QF4PXdFu9a0rUyBjxjGzO64bu4UwKrwjBL6g1nktpE0hC4jIYxXrkZeLLGr1WpWwQJRVGjUrYS2iKliN4NxWsCTTFjQe5y2B11bkJStQ+CUrVuo1K1iMc01iEO4VwHR/XkK+XEw15GAkLSfHbHxtdsBXOP9zNqAMAqGEt9cRGL1dCwDShnKL9pNbtViSDfhuBCCBHui7nUzoe4X2lkvsqD3HG1Khrob291KR3Q6MBMDVtJmsBn4rgN8q+u5WsvxnBVvml730uLMl7Lyd/8ozNpc1kPNYB7kQQMoW4AUKfgvYXjUHr29m1gxMbDCqhtzP4Jeet55pn6Gii/QUX9cR1dsueHsxiJVGFsts9SpntxqM11UBfsWKvmj5C/L35nnOcuZ61grg7YUWQtUl/xu2nvB9Lx6s9oQcJZz3TDtDZIfd0iHJz/s2sHnmeXwH+VslraV9Ikf9JvECn5AB43gyja1pekPeHjm+M9g5tXbgcb3N1MtdPJ0btPJcx+u7SSP3LWZ6dbzJSJtnt3l+Pbulx7rHEyoDJp1fxVO7IuBpsgJv7Zp/5tcnY+/ryfOk453IqB+Cgp5TbJaen1+Z2dupIcn6O37oaavae4yDvUcF9VH2gR9sHtwEtUdBz7ue+qiv+QihCw96On7MNXl8zuvTbC6byL6W/DxekHZtfF6xKg3LiBAAvn8oYEg+/v4+DVVr/ZvWXD7PDz3yY27XrtRMUsCnfB63CW3l6T0MvV9D8bLk8SncVdGDiY4/GWH7un0cTfDB1iqopDUHfM1DqOyGFHXgi61T1Aagxjw7yyu2ltfxLsC3lw/n/byOD/IaPYrHd5wimNqYzhAdqKIv8KmXT+08KvTo+fkMcYWv2cH8fZ0wvL5w+6VuHWe/hiPIyrVfgeLvHGW/sWf5F4qZPzkDlBREfmYs72cmVH5hQuUXKtq/MOUhb/HPCIoi8gQ70KbjxthU5WX+uKdCXwDYVxDsbeeq01Mbktc2tyxq09sXsbGx9MDGlaL9rZZN6RZuUY3L2dL5iayNZEJjMWorc6jQzmYPx5wehLR9CG37Ab4h2DBbSEFjBs3O0/HupuHpTUTFuVffZtagaXlr0rySte0QYu2jw6wPazaGj6JBukeEpaneNJtVb8JIWv1sVgIp+JqN8ljp6umtfLXXLTq2lnWMq40nT2sLXlyBEmkpUgCyomktQ5Hn7TXsdcK8zIWfsuyFn6Qp+SnLVeIZy1XyWcte6lnLymRGNm5nBYY5i79g5Qu8YHNrICdFA/JFwuPrVGBvYdfotbtWnT0P1VmWU4PrftPta9XLYuUs2RUzaFamYnuRN+0F3pjnSOCfxjPRZjItD99JL94Okrsb2X+rUHddBkCIB7gEb28OebrZFCjmIjIwBwDOxfubj/c3F+9vBp+cms+dQGg7Ak+vz3NPWpfnnrAOzz1ubZ79j0W+8Li1x4tsz4stsjjNylVzWk1aVioze1yM5yIfQM+d9zkHv9x5nrVqBV62Ifky2QZWZEqkQCNzksySCX4e+Ny2OMCneWJJaaUGn+B3CPAdliyVk6jymc4fBT55ewLfWRpylb9LIpQV+GT3aO95mwbv9ygMyd6lAv4Ot3XN3cf/4m3+D57doeB0h8KRW1TEcy5YCoJaYOQWGfl3ashz+/eiIN+yIN++DEnDP7hAyF337+q4q2VBeHvvAaAPAM1/s4+Qf/qIx3zMUSaPxQc03zG1x/cw9Hz33ff2FOoqx/eetq0RLn9QgRWTFDE+x8v7AtP+jS8rITbqwtwQ5m2Zu00pWvhB54BHY/ID0MOzE/S8EFftK+rbk+Hx/U0zs+fx/YrXJ+j9zh6Ov5Xn0xibWkRY2v0XWnffduxi0xsFUsWtYO0a8catX9ZX3CDHJ/D1q5bPprPcfjXg2ynwKdfHCtQDhLqH0JP04Kc+ToHvgkb61OgN+K4DPm2l+6ia4Mcu4aBa9gN6mj+F1nb2s4wl8b/IggOxWihUS56/NmrVtfGKZfKO9SERyvUwt4D9Jxaw/4ICyi/18WhRePlbRRsVQtpJzQUIqs/Pg+CAgRQsK9ihihTtQnPb+uZFbBbtdJPZ0LiieXmbSMtORM0CeGedGVmjkLGEtZOzgdrUjjZ1CgKlU6Px/Hrg9Q0k5GUP76yBSFm1Qrm5BcrNndye8A4UVQW+RhHlrSGycQ2bVrb2ncKtW+8WForyVJoaTXNYjcY5rXrjXFa9US6rxg6MSoFvWEjdfHwxW9OIt2O6hvD/rMjMdRGrUacgvXg5LE/Z1+yNYgCQUC9TwcctS6HHgN8Tlq3Yk5YT8GUDellLPG1Zij9tWUn85y32gtUulh5J+Qp2QiNoTFQkU8W9gfeRzFjZVcQ7r5LjSyZ89gHPZw6CvEGv0eYi8F3i8c4QIr1IHksAPCvRAoGFyvBhFFmkynKwSA4qpBQWSPRuUjED724h42fz8ApnAsAZeIGzgdlsADiNMbXJiBKMY1RtyIvPWK9nn7DYp9JYmyfTWBTHls9wfPEJa53xRWtVnEbuqrktiD0IVVGSKVMqPfB7xQoVeMly4/HlzPGElS+EhBWFjRWAbS8zw9oOJ81AmeCXGnyHUW7xwPcw/AS+R3t88vbwGGXA7gTQc2Eu0DvLC/w8hQjl7d4GYO+gWn2PDw2BTsDz4PcekzH3QUi+jP/Ju0DQmR7LyODbhIf62nt4SXexO0DDwZCcmfPY/CaQPbwdTYDTngu3cMi/NS3119xhcdA9AOS8PaD2IXmnj+iXe6QxXvVxKhPwPEsNvv9+jtS8gEeO7z1+9/fYGveOqro0KL+D7t57ZelrY9n2Z3h6X7N9TKHuTwDwb3rc3PIgbUtT0SLF1JDMbbdQ3B/eqoAhyOkNr7yX1khqf67brcvEAysm/2HXw99IVP3JJMefhLd/S6pKj9PqRo2tdVSBoK99w0qHqY2CbHxf+timDGDutIfF88btQFtYh9Ci1qtKXhuDGO4SXsvbSc3sYpZ8Nx/gu/H69pK7PkSL1lE6FzS6eBrwnSfHJ/Al8Xq5Rt/iXf/+kffYjvdJDdZqCoC1qttXLIH/OqCqfcP5t9h3Mu77niXxPxAaf4/9SBP3LzRt/0oP468sn3eGNufvbGP8swHhcCPCYLxfF/4iWGyREjZQHpBCiFtFSQtMNLnM9oTJKJf/3D7IviGf92FMsH0YX9c+bFLLztHNMa1xLVvG376eheLz5w5hbpeixOiWQK2JDR3a2Pr2pe1lUAsbOCCSNbXwqUkFiyRn2IHVuH37NbOWUdWsfpNyWBmMoQzgFxFZwyLbBLITqgw5PhqYazejiNGsgIU2K2QhzOeGNCjAg8oCvpoW05lmwi5B1rFbbYRXgxGTCELCqjLwywbkXrAsRZ4FfI/ZGwX/Y1kLAcAiT/jmcEvg8fmhl6044XHxlyyseAZbW6O8HeMNqY1pF/DYkuixS6Jqm8R2siuVOGIqciTjAV4Bgpersk+CN+VVvuYy3p4HvdTgO41gwUnaWLSb1q2aFPyopB5gJGtfYaqiTu04r1spuYGq1yo+FRcBwnlAbw55wano7E0gdzj61RdsyAtPWe9nH7f4J/9j7Z5IY20fB3oAsO1zj1knEsrtiuewxpVyWSBeX9XK2WhnyWzlke4qUew1y5vrecuV4ykryp6EFlR1ZwK1bVqH6RdJve/xAWg8PUlnaTfw4YdC3ZR8nwodTqJK4a0UpTm60FfQ43vQZ3cESw0+jaydkzIHoe5tvLN3BCznveHR8eHhwe59RgBl79ED+R7/Ex/0AJ7f9HWytwGGzyvEO3Tfywe+u1ofid3mXB6gbwWkzOfRebBzS4f85nl6AuBd4KOl4e+yfPx9Bz4f9D6m2PCwfcrUxGd+07kgKA/wQY9P3l9q43v6b38EXD8iR/gh+cEPeLPL03sXFZZ36NW7V5LnpQTVXiq6H5etaF9WBgCVkZ3Ck/lTm9OU21N7iqvCeqamZBUk/Lk8t4YR4Mlzc5MZtKWoNUWmNhVJUEmKCvUiafD9gwKw9Pf+1ppJyVG5GV2gx8zrPxQG7jINNZY3//SEeHtz+WTbu2G2zWTqoGND3th1yli3GoVsEEuu5hDJbH4lrW1P97K9Bfy2IZy7g3B3L21aB8n1HaE/9RhNzYKf0h/nSItcolJ/RTJipC5u47Fr7/GHVfF6Xe5TyswYE1A6fsrxc0D4LfAT+H6qLQ8QUYZQKt1hKEwTBv9RhzYfQmGB7xfyhT/Vq+e8vp8pmEjgVBVj9Qj+SLrgJ2aAf1JYTGH0NwYT/mhY0/5sWI3noQbhfgBFlCAgSRohOtre69bZ9rPDezFTFiPY9T1oUFPrTrNzv8F1rEcveERFuHW7qtaydWWAV8lZq5YVrBW3O8YF85lEH3KTEhbWuBhTg6VpqyxNxqEcbZWVLLRxCSY3WjO1gSBBw9alkQorS4W9DB9iZaxV2yqAr5bFxIdYdOdAPNaaLFOv4awxslXFq7xG3g64MXqWodB/7PVCaZxlLPIfvLxnsOedZSM0zknvXoHir1hgYaqoQG4ntoc5Vu2iOKZF2oR6JykCnCI0PFmKc+xMeUavaGU5j11yQCxJiEtbC8uFfO0tiBGQP9ImtVNMSJzQ99KOXbdsiOZev57dQSrE2l0rmfdd5MfUWrKN+zbTP7cREK6j3L+UT8gF2rNB5XY84cNwPkkH0bzck0mNzkCwyzOPW6+Xn7cB9ABGF8xsDcrRzlIxK43LWejlQ0S1YnYrVSKT5c/7kuXI/pTlB4AhhTPaaJqXVxN27qHSKWkqVXb3p1RyKVpw/wF+n338Xp56i1flVYU3RalF8FPl1y1RUvirNh6182BA8LjESTGpMkuiSl5fkpp6ya29DaiUy7uBd3xXHqC8OfKo79X02bu0Db3LeN87pBPexnS8B+TuonjtmULf24DzNvlC2S2XK/TlCxX+Xgdk14Cez7RtTblB39a1hzev+bw+eXuE2wDpgxoAqgYgo9jg5kcpOKS2TxEFeNg+RgD0I/c1PvvQQZBr2IdVBcXqTlpdpmsf05byCfYxS9Y/Qlb+Q0LbD2m0VxvL2wJfccCHfVS6vH1eAQ+oEuNpQVRyyV/9I3WVlPYTYKeGZLWruJYVVW7xaqRakhp6akpObZGEsc7w7Fpigl1zf8Oyxr7aEQaypMepnHQdYpe6dEf9qJaN7tHWDmxeaIffXGIHN8+3AZ0aWcf6Fa1j7eLWvURWG0m4u1j7N+hC2MRxA+DbBvh28Frey4f7fgB4iHzfEdJAKerdAFAfjqrUX1Njt9aL8r+8x4ejooOUDz/O39MwAfY5OdKvCI2/4Pg5qYnP+d99wYfWNzzvX+N9f8EHzKf8Lz/kQ+wDbn9ArvZdUgja4fs2nvTd0uTsS5ZHPIH3bp68dgsB2Ju0ZL1TNCdCEHnss9J57atyBewHOjt+4ufJm/yWcbm7rVrZ+dh2NqULE2B961mv/qzIGFjHuvSsab0G1LWoDkCvTUVrybqLVpEVrDX1iJbcbhxVDmWpQlaJOkXV8FyM3tJiF5HPgpvlt9CIIhbUsIilyV32eStRLZ1VDs5iAVRxa9fPBy3pHYquDlVrWyweX4f4AP6/KLa0LAYgy1hQowKWj2ptTuXvijxpGQs/ZhkK+8CXqehjKeDLCvSyl1RV91Xyg+msfL6XbAIjTpuoIL5F5VYw2ovu3N6C2fF68GawQzwZB4vmYHcGM6ilUBvhcQLhKcEQMJ4ifDwF5E6TKztDsUP7c49TGdUSbi0Tl8nrO+TAh8eH7aYdZCdV4h35s9g2RAG20he30Vl2W4tAwSpCghUcF2Oz+ZSchALzKFpYhmq5EOHxgFfZtUGlty8FlViWjjco/LrVorJbmSUwlctnYXojGw3MWa1o4XSWnTnevJmftJqFmHYpmNGm0Uu1hYbjXXhru/idUiY3+H328Dvs4vfZxe+nMTZPyMA9RrfVwKxePlV3/Tp9B/zgO8KL1wOfJ0uv9ZOSpRf4LtKzJaUTLQ2XRJVaWQTA23jNdygY3at633T7DqkH2W3SDj643bcbAqffVPRQocRnKoCQmgB0V+mvu8KuhyvqGyS8fbBB2bc3V56fD3y+9pV3VKQAfB8AvA8U5gK5jwmlPkEA4AGj8vop9hk5Jh19IKzp7LPatewzbn/OSJnsM/TxZF9oAJ98lK59IePa5zJk4j+nmKGCxue0r3zEG/RDhbpA71N5fBWr8YZmFpdB/b8kK+XGzryeOz/sPOClQM8/kaGQ1dPZU3Ov9PVkUizWlIOG+mWtudZGclRSZ8HTi9Z2Mgb84ykCIOl0tG20Da8XaLOH97Iz+zbahYOb7Nz+DbZowiCUzatbewoerdGt7FYqqw2jr3QS3t/0jM/TtfCCrc2Ylhz3S7Yty6u2k7B3N/2reyh47GUmXUfZPuww+fATvL5Oq6ld89n0ZKoJ/RK5YV+PJ21RkinTOCCvpVvkB28j2npH0vZMzryjXCFTIB/SWvSxP196i57JZO0xwSP/Dk/wR7xAafr94sRNG/E/YdyUuejrKONcy5HdrvNeu8t74F0Y8DF7pD8lCvqMwthnTJZ8WL223SNneK91pG3vFmlj+7DMbEAd1t+GodkXiENWncIrI7YtqHq3LI3HVxYjNxhZ2uq3KGHV6+WxYgGvW5mgTFajSW4LaJzDyoe+brUb0r5Xv7ilyVY0DQWLJ610NYbuQ7JbUIP8FKLKWpuO1a11dDVrgXdXv1lR3MP8FtzEZ1WAZIGyL1ie0iT0lc/j6zMXf8JZlhIYOT1BLxvQE/iUD8xDu0vh/C9ad6SzN5Dw3wHQdgGoHbzpBaS9hZlbLcIbndzcAY6HeSIOAcL9AOIQ9x3FcztJe8iJ4rJ8GN4hnpRMIe59EwTJgcmboqq1V9ADPtvoCdyejw1r2CYKINqstgZbixe3hnnYlUBvCcf5UmlhwmMy0xyjAN0wADiE3F/fVyRP9bJ14cXUrABFIELb0uT2ShZDRZq+vgp4gWVKvWHZ8fjyZHrCyuV52erj4SbmU8M0hQ7yjJt5wb3JJ/Cb/NxttMbI3mTQfBvXt5OT2cHvspPfwydgIGArT+nT53sYfKrmHvGbt5PjYfDJ47uHx6fWlAtuooO2E1Vi8ZpvMM53g3G+6zLykMnkIZ3xoaTtamplUSXXZ/T0pTIPpL6WmGLMBuOR0yaRxBshiZ9xxS02v2/q3buhXB9wvI235wMf3pZaVShWOOihb/cv4PkB+BlHQe+LoOAU+5xrsi8Ivb6SvBIJdp+FOOjp+A0Jd9m3zNZ+Ry7Ks+85/57Hfs9jfsC0XlLLhrRo6KtKSM0HIDNVpwk5OXJ7ajh2Xp4qtOrJU9FC42fy8hTeCnr+ENfNsEqk0w87qRR741wS7ZSKiSAnKSeZbsukaRcjTTvaP3qPsD0to2x8s7q2buZoO39gs105ts0uHdlqm9Gd69sqzNqiwBxZM7+1ZVggPiA/ayDy2ORq+W1y1rQ2l5nyRS89acvpbliZ7llbSzFvAytRNxHJbJSR2tlMTnsbleAdND7vooVrDx/0B2jnOkgv62Fmfg8zuqkQ+SSN8WfJIV9CsPUaXtotZprfo1n8XRmQU65Uazo/YhLkbf6fZ5Hy2vrqq3Yoe3Z7l2sf8n/9mkmXX9jloWXlfzQlx9kikipxHfsa1ZtPeY18ThroKyK4b4jmvmXy6ytC70/5MPq4Ui37qjbFEvoG34+Ptjf7trQJg+oiTV/L+iKj16MLoS49gC2bFrNIiq/NZRElrAmdKPUiilpgwwJWBW8vpCl9yBEFAF5uJPZet+rBOa1xSHlLU7CCZKFesNJVmTkNYuEPX1CrLs3IjQoiJ1aIWetCrAKlwTmyMCNoBQAf9GQVZPEqL1shFgblBHp5yj1r+SqltVxln6OSSzEDxZUU8JVKawWYcsjDiFf2/M9b68KZbD06ddto9dimsJOy+5uAyAOT4CQQylSY2Irrvocm5oMA8DA5u0N4cE6OHS/oKBJTxyloHFeom8o0tuYrcGgqIocD31ZaUWQbWSG5llBgBS0sK5jaWElT9Eogtxz4LCIvMp/fZQ7tMjMkVgCgxvKJOSLz69bnlResB55fB3oCm+RIa5XzoyOohuwCz1PcSGcli79OuJvR8uR53nJketyKZH3GqiNmEJeXXKLk7ckprqHytoF+q838/C30J3q2ibBkCz9/Gz/zLVWmAeAuTaHwd0rRxYOfjmpxOUjvnsyDnwc+bxGRcnznJUBJY7HycJqUuKDxM01UuEXhNBaTe7zCc3YFD/wyHrTGzi7iNV8kFL+k8UH36c/YmRtFY2yNT39neAapm5/d/eQTL9Hjdwkv4JIanoHlZUB4BRMAtRf3uuZw2fUq6N1huuIun+rvEBK9T1HjQ+X1/J7epw95e5+hhvIlyfOvQ8Ps2zrIJ+FF6PgNbx7PvqXN4hsKEc5oP/mK3rvv0ZLTrljZz3WVV/LZr/Sl/U4/2h860pv2B9f+4jF/SmiAr9WKyZ+YRvpLclJeHg8tuhTweTO3HvCUuI8krxcl0QHN2mqSQfk6STURvrq9FPS0aRuZZOVlhLPutiYcpLgs03k3tXuMst1t2tmoFnXRq5tgp3attjN71iLYOd2mDe9i3VqSdgoubjG1C2NFLIZiR+cwWlyIOEZmfNamvPAfm0MXwmJaupake8aWUcBbpf5WNCVl64DeBj7MtwK7HTTs7wJ2e5hY2s+o5iEWFx1if8dBtP2k/nMA6O1D9OJYMfbaAL593D7I//kwueMd/M+30pe6GdvK62ktzsZUXtOj+JkLlG/kexxBdONEPrxGRgDvaDoGOH5GWPw9XvtfDRFrjWDsr34wKQWWNbHX59dApL/4gPuZnSU/BzeiRxBPm6LI35172vsJ3Wx2QgMb2KuGDekeaH17Bln7tuWtDUrxMQ1LWKdGKFRHlLJWRKtNmiu3R71C/AKC9RoXtYaEt/XDC1gdCpMDGtS1NKUCXnOhbmmFu7XfYIKmFOkK9PnalkJJpwQyYkhWtS1Otb2cNWpbFHrmAY45rUoIS4KCM1qJmumdOxnQtICVC8sOABlNK/Uc3h5hLtDLg2Bnydp5rCBja5moAgcVe93GFKTlhDD2TaC0PT9wwwvaAnBkWwU7bAuTGxsAwiY8rO050ttuQsy9AHAfj98jDxFPTlBTcUCgE/g8VeZj6pHjuuAnCfe3+L5v8vVbgd4GRtjW4n0JesuB33JeAMtoA1ianfwj1xdQ/JiLzcQbm8rXTMRGI0c/kEmOHoyvtX/1Waub5Vkrm+8FoEf7Sn4q1pwXKvgyAES3ECBmz/aUFcjylJWhtaUZrS2zacRezd+xlqrbOqZH1mPrCEc20B6zmZ+7EbhvBrBvAr5tPBeCn8/z883yOjkrf9grmXrt5hD4NLUhr0/gS1k/SQ5Hoe5ZiW2Sx1Gv3A1CTIHvIrd9RigsyGEXSDec53k6R57xvjG3K2EDz7hfai8p8PND8CJepIMgbwLJYQl6Hvh8HmBxB8CrQC85FfhuU829g7f3Nl7BexQrPsTb88An0KW2L4DeVyigeNAT+L4nOf6AhSOfrjWJqWFHX5kUhBVqCXa/+c1BD1MzrjMS8X8htPE3EwzS1PuZFo2fkVT7h5YMn6fneXuq2vqFBpTPc2ID/kKGoOfERYGe9s1q7aIkmjS0L+gJdN3w5mSuqZeeNimYaJhfy4W6+u77h2U9f/cdaTvad7Dp8a1t3tgBthmxzb3rZtuyGYOtU7Pq1iacaEzzu8GMsNHY3I653Rj6+wbmo3c07eM2HW9vHq1bS/H0FlO8W0zou1zrKPHstFxrI5DbhFf3JnPpbwG7t9Dz2+y/tglPbz0z66uA4Tz6WseS8x6Sne9bIIsNzvGqdcjzkrXIl9YaFU9vQczeVyB3X4rhhIqlX7HK1TJZyYBMlo+iZoNCaa0bH/hT2QG8OhPv39czMGFCoSVbNjuXM5slsxjpXcLlv5vWxzum2o2S+1/A6De2NaqB/Jfa9ZiLptUHmTv3YdJ1gP0+qDfqLQ1ZIBRio/uG2IDeoRbbqZr1iKpkU5pUsVnNA2xi20Ab0oFaRPPSrKqlYEv02gDotdKuEsb+etQqbkMp1m1u2cHSlKiYFr29lwHfqyx6LwzkIGY79PiiirL9rhA7j6Fks9zsSSlgDVoXsJDmjK41YQF4w1wWQO9ftfpUN+tz3qSAVW2Qx8oEZ7X8ldJbbpYJ5UO6qTDKygH1S1ipqgiQMsNatsgr1rPga7akME3IeHubaTnZwnEL3eabedNvIPRbh0e0hqmK1eQp1uIlbQQQ2/gH7NT8ba7XbBvw2gZMlLvbTwh8gLD4ICHw0dIUOADgYU1LcPsAb1jlEN/UXCOh7la+RuBbT9J3ZSrwLeXnLOFnLKJquzDn6zaX32EW4Jsm8PE14wgDBr3+qgNfO8KHmtmesRL5X7B8gE8TGzlzMbKWF/gxsSHLnft5K6DHoELTCBDO5mdv5G/chFe3EdiuJwntgW8DLw6BTy03MoXC2wGf4Of0+vD6UgDo4AfMNaPrB99hSdCnWj2pDWySnxf4LmrjlnJrwE/AE/xk5ymUnCXfKBPsvHM1vJ7Bsz4DaF3zq/8x5ykYyR4JP8B3STt9U6DHlIcLfdn6BuyuCHrk/q5ht8gHKbd3h/DoLrOy75ALep9ihg98hLOEspJD/4zwU+rAXwK8r6kYyhz4sB8EuXp4c0wapBjg0kJsmWCnudPUlhp87pzH/+63Pzj+Ka9PslJ+8P3GDKtPTkqVW3l7Cm8JaWVqTxHwnLSUJ9Hkh55ERT1dOnl7gl53JhcEObd+kfNeHCXNrr0UPTjqfgHQSTkNt7/6JNq2jtE08ba1qYk9bNWEwbZ6egLS6U2sbaMK1r5xRSdT1Yq9Lq3x/Noy0dEeefrOeV+2sYS38xHQXUpIu8qNZ6Zz00lLea2vIp+2Nk82UjtYbtI7RDUrmUVfSjpnDo8bl+EFXuPPWGz6J615hicsmKilWo5nrHxBCpPsyCmIElFudszkYRtixjo5LB3h40s4RC93KmkvMt//ROcS9nhccXuqfUFL3zyvFa2Xm6VkqBzxPp+LZ7mcfsNtmjLJQJP166/Z5ZzZ7VMKKn80okG8HWmEthJBQN6e+eA/mGr5HV3Pv8MBn9IHfFj8nTjIDqDZN5f83uTeITa0f10byI6gcSxHWxkRYHMZpU2kv7FX7YI8T8WtTnheC6M7pWkjPOLw0taLuefx5LLnUbxaX7OBpalYjD+uPNRGfkreXhN2bzRug6cXVcTCW5AIjGCyIyIn1RCsWS4L4hgG+EIa5bZaDZhgCM9qFetkpYJC/x8eX0WsfFBuK06Db1G8vFI1crJZryrrI/NZHsbdChZJa3WA3+DCeF14byv4NFmNB7cGb24tYe4yPKDFQGge/4j5zNkuwzNa+QYJW8C3lfvexJ1+EzhtVm4Mz0y2kX/ceuC1jZB2n3J7gHCf5n3JFbqCBh6kwCcAbiLcFfjue3yv2TJAtCQz4ON7zAdEs/k5M/E2p/BzJuIljucTciCb1jozIRJFU3TVvC9aaYo1xUums7w0L2fPQfM28CtADrMwnl9BXixF8QLLFn6BQshLNpbcy2bC+reAzFa8ui38/A28IDfgaQp6GwG9B74tVJi3EmILfvL6fCEvxRGJMPgl6t1SIr9AgcB3hAS11k96qyd94JN8FGNKhJ136F9TmKsZXoWqF0gReN5dauid9oPvLGkED4rnKKr4oIdiC160M7/353l8yutdJi/o2RVge4Wc3lUVObBriApcx1KD7x0qgvL2PqAw8ZEKFzQLSxTzC/JvkkPXEpxv8cLcERP0vveD70fGqX4kTPXsZ2D2MOy82/L4NJKlMPdnvu4X7FfOf/Pb7/yMPzCB7w/aV37V7gwVNdTCIo/Phbny9oCe680DeloWpEKGZKWcSokqs/4+PC/EFfS6ATXJMwlwbu2iZ4xuSaFYYp1aySj4Mdr1jwPfcNsS09EmsyNiTL8YG9cr2uIiAq1RYCFrRf/ZCBpwu7eqZZHs3GiFRQUVsZbBhawD+eXh9PbNpgF/Kfm7FXh3yxnFXIYoxxLSOUt4XS0iqphL5DEDKE6icDcGb3DI6yiMp3vKIp9PY8EvpbFK6dNY8QxprHTWx6xMvufcazxn5QyWq1ZWy0Tx8/XwnJYW8eJnOpSwJ7qUt7QDA+zZEUH22Mha9nhiTXtySA17dmiApRsRbDnjyltVPK6oyggY589kSySogPd3+rUMdjF7TrvNh/AnvDa/rVkD+SvaWDpR6Y6R19zV/mmqDxie3xjypL3whkcOsRMsRVvdqbrN6spYW796NrRPXRsP+Ka3qG5DmW6JRyegNdMgTerltfo4YY0bF+CDgqkQikGTKxayBXSArCpX1TZWJdTtjpJK7WrpyevlcGFt49ZFMTT68PDCm+ey0KbZ2biWldxeNhKFFD+w0EbZLaRhDqtVD48vlNWQQayIDMxklYKzWZWwnFajLqXkoPxWsmoOVkfm5YMxzALYG5CdQkBuwFeI0bdQ1uZ1pwVkYHGEO8mN9S2JIffUq0h661HgFVzltNadKnC/fC9bQu4XbUx2pi+QhFoJmFbgta0ESmuBxhqmLhagkzePEHQZY2hb+WTbTqVoO9XSbRxd+AxIfOEznpe8Pjyv1X6llhXK9/ECWcILZQH5t9nAaBY2A5vC958AAEcTCgzMlN46EDo0yPWyVSmp/SO49uUyWvEytPXkftKy5njMcuZ5ygoixlCcMKAkf1+FMq9YOOHAoOwIJkhpGejsBFK7AJkKHJtV8ODFuBkQCnibOJfpfBufyG9RZNnBJ7TgtxOPUeKlTpk5lSTVIdoCDpP7O8JRdhTVllPYGRLTFwiDkxAPUFvKZc3bKv+msNRJVRHKYgKbTLDzeXk53G15hT7zhcQXyeH45KeU47uf51Ml8LJmfymaOGOkLZkWiWQKGbJr5PVuYILebfJ7amO5SzX3HVpO5O0JfB+rIgv4JIr5DYPz3xKyfgeMBDwHPfJv35HT+x7P7wdCXXl9Dn5++xmvLTX4XIirzWHk7n7i+/yImMZP2A98/Y94kT/gVX6HZPy3hFU/IkLwm2Tj/Tk+SU/9LfB5WnquqKGWFd6IEUCvOdBTO4raU9zuCd6oquCqatuRENfbPOaG9AFeD2ZUJcrpFm0DOg3rS6BTWnU6CohunGuo/d070X7tO9yWtGtlwzpGWFwk+67rUb0MKWct8fJaNyzPG7mSxbO0PqJWEURKi1pLWluaBAOXWoWsN0pACTgEY7AJOAiztT0Qr24Br/U5vM5n8GE7iammUbTBDGSiKZ5cYCsa9FupQZ9d0c3yprPIUlmsB99zWJ0KNqphdRvWvJZ1w8vsFFEJDpSySlRQi3UoZ1m7VbbXB9S0lxKD7MVhte2ZEYH25Ohge2FCXXttVlPLsqK95V4bayWWRFuR/sFWntxbR/pfl/F6PpYrJ1L5rDpAS/KqohJVitlo9wlRwGcUmH6uwxifWn+0u7cbRZ++Q+yfEYPsPLs43mxTxRai+jS+R5gN7skYGt0n8fTota5XwBqH57G69XJYOA5Zk0Y5LL5hHhtZv4CtqpHfVpbKbsuJBFcgPnGseZylGV4jjzWimhvaNK+F08wc3hLRAjy70GZca57Najd5A5WWNyy4URYLbpzNZ4CvdoNsVqt+FirB7NKoncHK13qdIysiw3JRDCnDa6WWlaycw4rT4xbGztlKwYUB3yuWXQP9jK/lL52WPRuUm1kiXjQws+UjT5g3+A1n+UMyW84a6SwX+cdCNV7jcfQAlnvFWvH1/fIzXZEf1zwP/0SV8fkHjn/1aRtHUnUWeY0VfKps4J++ibB4E97aJkJW2WY8LdkGztfhJXqafJKnUiiwQC4/YegMchvq55vOi2QyNhZvcmSWzDYka2aL4npoUdZtUsEtjd6gM3YPFymdzjLnfMxez/ofy12YzXFlJNf/mlXh76tf7jXrC8zXFqJ9Rft18Zh24UG9RYi/XV4ov8tWiipbKLBsxjZRAdb5VvItsjcJS7aRBngL8O3ABMBdgiDe4F5AuA9JLslyOXFS7FBeKuAcT/KiOovndxEv7zaVspvqtcMTk0mvT0B0XqBCX4B8Hpid5/fzGe0M7rbydxQ4KICoEKKCiCuKkMz2Kruu2ksLyxWAd4Vewav07iW7FhefXfdG3Fwll6ZlGonfJsH9rlpYgJ7C3E8obHwB+L7G03Ogo43Bg54DIfYdwHImADrPTwD02U8A8Ge+RnD7XmDT49QLRsj8NYD7CsBJkOBzCRNgnxNif0ph5ZPKVewrKZUA4Z+1LY3HS37qLzUtS0w0pZpLbi9CUxhAzwOf+vGkmCz1ZG/jmKDnFu/4CxU9AJ006Tzo9eW8L7CTPp2DH7e1h9YfBv/Ve7h93WuYjUZ5vFtEsLVvFmxRTRHzZX9LJEuGWtYtYy3DUU/Cg6lfrYA1pJE5Moy+W7b6RXAtArXmZlXzW+uy2Sya98iQ7K+6XN0swDeVKGYCqZzhRE+DiKS6Id4Rz3z7KBSE5gVXslXN69imdo1te3wre6tra9vRo53t6dPJDg3pZvvZVrYrsTM5tk42j3nXoT0aWYtBDS1sRGMrMrq+ZZ1Q316fWM/ST29kGeY2szcWRVmuzV2t0P5BVu74SKtxeoJlnRVpZVFZ7sb+kC1MLx2nTcbth0H38niWN+x8rlxuwftNlrrfK1PFvg3mf6BFTJ372t9de9qPfeIsuWMd29m8gs1tUcbGxdawft14bqLY9d0gl9Wvm90aAL369bNaQ7jUsiEbG7m2gdWvW+m13YBjtbJETltB8/qlTgMszRj25LZskM+FtGFMcISRw3MeXkRmC2qSEejR+9IoE7DzAU8W1DA70BP4sgI6etnw+CoGZrRKtTPjAeZCeqyGxfaMsJKVclqBkpmsNHLzRaow6UETc2ZkqTIDhxyALyOe5qt1MttLzfPYi5F5LG1kXmcvtuR2i9z2AgB+gdD66cZZ7cXwNywLcCxQEy+rYjoLxtMKL/CiNSaf1ghrkvM565bxGZtDIncdXtp6PML1yhcCtvV4UBuAyEYg4oMe7SyEkqvJpy0DhEt4zDwJFQC2qRynEfJOJvQdj40lDE7MnMn65MhqLYBXMNvsyyO0WhLolaiQ2Yqyfa4QO0My5XvM0uVIYzmYWy5S9lUrBvgqVU5n4QiVdmdUb0kBpLWA3l5abwS/PYThu5kqeQuvVGCTp7qFHameeeBz8FPej6VBO4CdC39lVH73SJk5ZRmRFhJh5HGO0IpwAglygc9p81HcEPjUm6ewVyC8xcSFrqvie5WRv6tM0VyhzegyUzBJwC2JF6dnV/DokrnvGhvt1AqTTAuCdPXUzuJaX+jnE/iuAjyZwCfgeabJDlVyvablt2ly9by9j4CeKrlfktNT5VZFC69qq9vOaEn5GpC5FhUBTe0pHgjdkYov178Bcl/iPco+Z9b2MxqYPwaybjxNGn6ImN6jwnwP2fm7KC+/U6q0fcjI2sdo731Lo/NPfJ0TG0WNxUlNSXjATWf4wSf4eV6fwCfFZIFPvXpauuPCXE+SSeGthDjl2QFAB72HwOc8Pg98CfYnHt8nJPJ7s2WwXXg1i2xQy5o3pG2jUTWLql/eQS+CheKNCXEb45WFV2NfTs0irDgtby0aVLRIjpEIBreix68FrVTdsrMxkNfzZCKX8SpSZHvFErGRzJHPqlLcVtavaZsi69umVg1tW4fmtjM2yvZ0bWf7e3Wyg33j7Ojg7nZyeG87xY7aY+N72YEJvWzfxN52ENswprMtHB9vXce2tlpTgdqsVlZ4bpTlW9LOSm/vY2X3J1jJg0OtzNERVvXMRCuyvZ9VWN/dwkc0sSHkKt9Cv1PwO8L76njWLHYGL/BcHu0L4bVXGO3EilR3G7DZDfHTP2Lj7Yd+8XYuNtyWtShrg1sg1sDQRRT1iDDGbIPqZkY6D9Wkum9YeP2MFDJes+G1XrUVVdLZ9uo4FxVxhshTri5FLSEwwE61721pRlXPZ22aFMVLUxGjgNUlr1cP+NRpjqcWgVpLs6xcy8mGPK7TzlK3eX4emx+dvjwuz1eb4kYNcnzVQhnapx2melhea985zHoMbG1lq+W1fJA2b+kMzO8y20u1541Cz1tGNOveQLLqZfKKTwLPZyLz2Qut89uLbQq4Y9p2Be1lpGpeQSA1LfY8t59qldeeapHHngGSL7fMb+mb5rH09bJbJrzDXLXwFKtnsBBC6aHZ1T4irT0SuuQ2FNKuJVRdC1RkKylUrJICM+BbBhAXE2YuJLyc7YCXHi8Po6AykZBgHC0oI7FhgC+eHr+6JXNaQFnymCxeKsLfk58+vryF0yKw+pRlA3g52RVchCp2CYo6zuNjC1tohXTWiuruvPwULggj91Fx3g/89ikPie0m97eT/N1bwGw73to24PUmIe42ACbzPD6B7y3MA588vv8GvsN8ndZMOvBps5bTvkNoQIKczN++yyiSTCNo7jqd+9dYy5kM2K7Sy3eZmWKFrzJfQ7JUWVBdod9KJn2/ZEApk+RVMuBLlqfnt2v/A/ic/BS9eylhrnr02GWhHj2vZUVtKjr/ioqugKg+vS8FNXlv6uXDO/ucvKCklWSfMr3xCV7bR0hJfViJyQw8ubcZSbuH0vJdFJi1WEjb1JIZ77tC86wzKovJHG8hrf9eiVKMqVW1H2lwVp7vb8lOSVtPc7iuwEGoq5GzJuT4ZPL6PPB5uyfk7WnLWDxqJKrUKsR10MO786AnACrUlceX4vXxOHl95Pj+Igd4r2MviyM1UY9tg6Ek48MDStN3Vs4a4s3VrV7Awqrmc9AT5FqG02kRzNQVmn0RgLF1Y6at6lWyaJYTRZXPYd0KZLSxvMYn8hofT257YoHMNg/Zt1UhVWxzMzy8lvVtcxuW/HRoYftYsn2weyc73DvOjvTvYscG97DTw/va+TED7Pz4wXZu8iA7OXWQHWdt46nJA93xCLO0Oyf2saWTmDSZHG8dZsdZ8MJYC9wx2AIOj7JyB4Zb3m19rfSxMVYA8OVd1tEKzGll5YbWtcGEz5tItRymbeZkbjoKWLKVxL6ZKyhhXy1Gj2Bl2piCGHFjTPDPuHj7amC87etW14ZRgG0C6CrXJvoiSq1VN4vVCsMxq8Pem3CGC+qmt0lV09la9nW/Wfol24HjsacqURTamevLkfMPC7RjUd0tzdjAItaB2L0BvS8N6HhuGEnOgDxfw1a40pGUgznWj8QodtR3lV4Um1FNDWeutw5zvaEN8+EB5gGA/BIkFUMbF7f4Pk2sx6C2VgH5nNxFX0N9Ob29gTLLG3hoWQq9yJTHC5aRXygtFeD/4D0+Q9VYHt9LSGS92Cq3peX4iqpD0UUsPZL4r3YoYs8JfHiCT7XMay9FFSLBmtfSAeOMwDgT4yivENcXD8xqDSguxGRjPWQ2ChVZSO6S41iZNZOzFZTpVwC+lagtLyWcXMgLYgE2j/ByBqHuZBo6J2rFJLAbS75wJAngYZreeCODxZH3Cimd06qhPVi+TBZyea9Yttz0LKLBl5t1mYUIxQsDuTI8yeVYlVmGBUSVAV8wFe562R63WXnp1SPvuI8iwT7CSQ98++QF8gLYQ3/eLgoUu8jX6bibSq2ObxHGCnoOfHh5rsdPrS5+28PRt37Sf5THx86QE+QBPfCpadnn9fnA9w5zmLJ7qJZo1vYGe4gFv+s0kV7Do/M8wKtATeGqlFk8CStNcAh8MidfhV0jxPVCWy+8Te3xqWlZ1VwHPUab3n0IfPL4Pgd+ntcn6Olc11zjst++5LaApzE06e69RxOsEx2VCjNzt3dLk0cEYreKo+xchAZtVkQqf3SZfrJLefEm/CbwXRX88gI/7A4h1ud8j++Y5NC2NLcsSNp6zlTgoKrrgU9J9wfAp/weIZlGzgQ99empH6+nChj/BXzy9Bz8vHDXVwD5h8ffogcwmlafUP5fgaQlauFdVy+dz2qW5UO3NA5G6SxWg1A2hIblujULWwgwrMl5CO/jCBaNRzesynRHJWsHIHsghjuBaGIaudv5bPxbwYjixvq1bFuzcNsR1djeas/isJhI24uXd7A3cvB4VccGd7MTQ3vaqZF97Py4QXZhYoKdnzzEzk1NsLPsqz07c5hdmJno7BS3D08fAgAH216guG5KX5s6taf1WJtgHQ5MsqZnZ1mlo+OtxJGxVnDbQCu8NM5yzW1DaNzYytGEPAhvdSepkrN8MF1yO1RosOf/d7sso2816lDpb2Df8wH0a3yMvd+3g63oUANpLnZ7137Fytd8yWrWy4xmaAarHYaDUYcIsN5rPAev2vRqL9s6hiu2MlyxnY6V/ThGO6plsC3s+9lTL8B21GWh+PiGlSy2bQBzb7WsbWywtYnBvW5bAYHVstaqI5IuFDwaos/XsHVJZqxLEQ4XsjA1NTPz1pTxNQmVBhEqa9StJiXkgDpUghuXQZ26Ph5ffsuFy52X/racDO7np3iRt1g6xt0yWDa07F6oDfgA1hMoxDzfMpc9g2f5NLnF5yMFv3yUy/PbcwilPtu+kD0FDJ/k+pM87rnmOe0FvuYF8o1pqTCnb5zbWebQrG75eVlC33oZn7OuNBwPRHVlYvpXbFaG9CwNz0SJ/w0UmDPZQooZSv7OxiOcjWc4jV69CeQHxwG/MRRMRgG8RDreh2BSYu7E9EhQ6WxWld2/FRhXK1riFVpZnrIc+ZnUKPq8FcSDLUZOrxzgq0DDto6VtHe36uvWojT/jLzpbRNVZ4mLal53v9ptnDIzRzfHW4CjZnoLcn8BZ3sZHdoJCJ1HSF7P8/g8r2+PJPddjo+pF7eQKKsLdZXjO8EiIg98yucpt6ewVq0tPtUVv+AAoa/Adx2gCXzXWdJ0He/Pd/t+yJoytubX9ksNvtSPSw087/y25KcAlaDnjIruA6GuWlkwD3zy/rzxtM+8UTSOH5OP88RGpb4sufm7ZZm1dbszGIvjjSPYXWOC4FphBFELkp/U0nAgd5mcp+wqRZ9rNOJeV1Kd422mEt7l+fkSAQMf+GisVWHDiYri7UlY1FV0/YUNL8enAofL8Wk0TaojeHud1Zys1hTAJ4/Pg9/DHp9ye15VV5VdtbhQ3f2HQsfbnfvbyNZtrDtb1jq3bGmxzRrj3dW0BoElrXalPEQcOawM76my7K0pVzwjvXQZrCzNy5VJK4VR8IhExCAK7zCSyKQn/bJTKKotwItfH0Y1k9B2e4tw1J0b2S6gt7tTpO0Hegd6dbQjAzoDva52MrEX0OtrZ+ghPE8rzYXJQ+3CVGy6YDfcLs4aYZdY4H1h7ig7O3uEnWJV5JFZiXYQEO4HjnvH97eNE/vb3Hm04OyeZu3OzLcK+8da7k19Ld/KLpZlRqRlHdfY3mC5UCB9ePPrVrazfAjf4DVym//lbcYH71B5fQ/wfU6R49eotvZT5452t387m9oOeSlSXgGBQC84nQWFZXAWEvaqhdV51cKBXvN6KC0FpLV1AQg3hND+Fp7JdpKO2xbIGooA3h8IPRyncJJmeJtQ6xrfxGK7t7D4npHWtU9LRFTDLKY72lX96qPKEuJECRogYtAiporVpkQc2pRPmkaFAGWAtepQ1UEvsL5C4JLWAIWECsjUN2sTbCUr5rFchdJbvqKvW1E+pQqXymyFSmXCO8ps2StmsudrZXHg+0+TXPYUucUnm+W0x6kaPxGRw56movw0eb7nlO/D80zbinAYr0+eX4aI3PY6nmI6hFNfrZfVsoZlsyz0EmYKymxZyB2+kRdNQMryZSjRl3/5P9Y43dPWha71hIyv2QgAOOZ1CiOvvYoqS3qbRoPlFCYzJgK9sQButMRIkfgZIehRxR3A/GMv8obRFCMCmY2sRrFGs7lly1OUAX75iyK+ii5hXgQZpDpdFk+vIr2L5au9YVUCMlowC8ebUOwYm+cVBz5NXkhy/qBTZtaRRmSKBYclskpomdoOMmO7j8KD9nSoEiwAeq0tqvC6iQ5aXFTccPk97CAh+VHyex74JFGlHj7NzqqqK0Vlp3wsVRW/vt5lfnaSVJfJ7ynUTZZH57w4vycn8VF5fzLd5/Z4+MLc1B7fo6CnawKfl98T+B7O8am4IdDJwxP0NI/7iYoe6u/TOJsTH7ivsPyext2A3m32R9wgV3eL+c+bxX0e3nWgJ3PwY7b0OnZDUvwUcm5ht2mcvUeP4dsycn3v02f4CeIKX+GNfouQgYQJfD18yu8JftLYE/iksgLsZBIYaKEcn8CnedxHgU9enF923RUw/KbWFtfiggl6Do66TfMyVeDbND5PoKWjf2wXto31YP8EebSoCOsQEWQtCWOb1imPMlBeK80gQDm6IUoWSWeFKJ4VIbIqVxIPiLWTdXmvReId9kdJaBEe46awANvaJNh2UCXe066J7ekQYXs7tbRDXdvb0d6xdmwAe7EpYpxO7GnnRhPejhuApzfYLgG9pCkj7PK0EXaF8bnkWWPsyuwxloRdmjvWkmiuvsDx7LyxdprjqVmj7fjU4XZgUoLtGjvQlgHBITP7W92NiZZ9RXfLMruDZZvQ3HKPa2oZE+tYkX61rT16n8caIksVWNPeCaiGBdjdGrXt7Zrkbumf/KN9e/u2czs716+ldWFsNigovQXUeslq1X7ZaoeQ6yefF1qH7onwV6xe/fTkRMnNB71iW+ohzQU/jhMh7mtAcTAY8YYgRvGaV7Fr8T0szcDoBtajK58wvTs569a7rXXv28Z6IuzXCzmYbn2aWjsptPQIpZcwgKouYS4zcfWp3MbQQ9MWTzG4fmGneBAVE2gdutaxChRM2nZsZCVYQJ49Dy0sBdJTAWWfLiKeBYplZNVkJsuFll06em6eJlR+sml+QEcoS8j7OB7cY3hzj2NPNs1pz1CWfo5r6Sh05KGhumhUMavUoqhVa17MWfXmxfEwS9A/mM8K18jsVKJzMkaWO9NjViRdGsv1KvZKGiv26mNW8cXHLODFx60+4zytqGjFpn3euqG2PPR1ZmoZsxkGHIcxlzucBtAExAn6I/vTG+vMmE+L3K9bYMksFhRAmw+VqRCaRmuwQLxE2dctD5qEeYo+C9RfpujBCxD4VWC/rsAXGEDCFQHXYbnIOTBud1AS85olJtd3kNnjo1RLj0qnj3zZUcB3lKKB7AjS7odpDD5AVXUfoBT83KY29fSpvYWQ1+X5VN31e3v78PgOuKou4POHupKhV55PM7cCnw9+UlPWRIVvJtfXgOwralyR9HxKS4raUnxqK1J38amxULQgp6fw2RdCyzOkbYXHeOYBUCGyzIEPj8pBT1VdKXhQ0XU9fK64oZDWZ58iLCBZqg8FO4kIKHcn2SqKFO9Lip5RN5/qB8USPARtTLuHrp5yer68Hh4tBYt3yklzD8URzZRSXHkfT/djcmefoC7yBRp0nyPFJKURqY58ixT99+QJf0SD7x/tw3W9e57slNpZyOs56AE7WXMprEhtRRXdVOBzo2fy+tSUrOZkAQ3PTx6ga2TWdZk8PEFRJvjxWK7/xfVktpWNbB9jfTrG2uD43ja8Vx9L6IFqcOsG1gb5phb1qljjOmWtLnm+uhQ5qpLLK4Lid0GsJOIZFYuS7yrymnXAM5xUs7RtrlPTdjL3u7tNQ9tF1XZ/TAvbH9fKDnfvYEf7xNrxgV3tREJPOzOyH/m8gXZh/BAX3l6YkmiXpo60y9PHAj1s9ji7Onu8XZ6DzZ1gl+dPtMsLJrnjxXnj7QIQvDhnnCXN4HETR9i5cYl2dNJwOzg+0Qax2jFgXnfLPqu9ZZ7UwvKMi7DMw8Is84BaVrRHdZsUWctu1gmyj4PYv4N4xMfkWb+ij/JnJix+a9PWPohuYfNZWtagLopItV6xADw6wa92SHoLA3x166S3RuT2mtR73Vo3SGfTQoFcQ/LcOEwnWrPDpwWRU2gG20lq7XiLina9C6Fu3+gI6wP5+/WNx7pYz57RqB9EW+8+7TmPsu49WqBb39Q692qAJxjIaoFyVq8puldtg61r9+ZIOte1ug0l9FfZuvZqgWRMM6teq5h17tbKirD7M1uuV1Anft0qsJujUJFsliNPemZ201shBqtzMWeYMawQnlsBLI9lIE+YsQEhK0WTnFRr8uPFlSBvWIrRkxrqwq5PPhJlhc6s2etZr5T1p6FzUINylkBidzA2oH45680oT0ztEtauSkFrRHI3kJ9fITPeWLonLOdzaSwPXmCeF9NY3heAIeelODZCmDSKMZ8OwDCO8LjPawiJIkGvDWud0eprnekla5BTlWSq2rVYt0nPVNUaufl7WKBE714edokIekUIaUvS4V6mEuFHVTw/vL1qdLqHlWRxUeZnbRuVXIFPkvNHaRE5Ig1BRAFOAL3jeFCyYwIf0JMdAUgHAZ/krO57fdldnm+HJjuU7wN2u+n52+M3hbq+lpacDJn7WlrO0I93wc3U+uZqk/i+ngCBZmmT+FleE7IKFT6ASW4KEVjsJuBSiKyKsMRIfd6iT4vPVyFmZQCPu0GvnjP/Pg3t1biNV+lrY1GYy7SGjHaSD/DqZB8Ldki+f+a3T2tymyLDRw56flkpv8SUJKc+oAghUyHjE25/Chg/IwRWBVf2CcD8FHMqLAD0C7zGLymAfE0e8RsAK2EC7dj4FsB+w8/5Bo/yR34PVXR/k/CowlwnRuCXntLUhvJ6D4AP6Al8rQhzncoKHl9HFTa8uVt6+LoAuK4ATpYymuYfUVN/n0xLeARAgZG+v9957NHobta3RZR1adPBBnfpZ6MHDrMJQwdYV6DVsUWItWlU01qEV7JmKBhHhKIwHFQWDzC/Va+Y0yriVFQFflG0XI2oXsJWNw21XVRsd7dpYvs6NbMD8S0BXjs7wvv7WF95el0c9E6P6G9nxw4CVkMIbwlrJybaxSnDLWnaaLsikM0aD/gm2NU5E+3qvEnYZLu6YIolL5zqjoJfEnPFl+dNcI+7ztdcnjrazk4dZSfH05A9fAAjyF2t8ri2lnV8c8s8pollTAh14Mvdu5o1RhBlW6Na9j7g+5rG8u9ZcvQ1Hvd3bHf7uW0720VLTwwN1LWCeV9VT0vR8EWrTigbHPw6vXuZrBsjtIkUW0cjPzWTwuebCKnsqU9ERCF0H2s1DlMT2EFucAcF2CM4bCejAixNT9bYDenTmdVriTZ7xiSbPGE4yzh6W9/eHa0XemC9erSybl1bWlyXphYTV986xTZGQLWx9aTk3a9/V+vRswPXWlgEW5MSGKKO79rC6jaoar37dWTzWEbLki2tBYciDtiJx1BJag9ou/Vsb207NbXApjUsf+VcFAVoD6EZuGY1egADWUtZM4+1Cy1kcQxf9wZwI5pUsomAdWqzqja1eTWbhs2KDLD5rWvbwtZsY2oVbIsig21h89o2hydpbtMgm9Wotk2vV9NGBVVi7SWLmAnjGjIdUvb1Zy1P2jSWHctGp3qOl4Egx4JYuZces1r0NzUFgG0AYBvg1xIvsMEbL1owTciV879sJVBXLkCRJjfjaDnzIK1P83Kegs8AvrTI8wM+9uqWAnwlVeBgfrEiC8aDy6QnXH4aRRo8PaS1jvG7eIrMDx/vi5UW9C0iwhz4KK4o3FVLi1NxEfT84NsF9GS7geA+WnYOOPjlYMl4LpSZ86DRR0Oymo5dTx4eH55asoodAhYmuD1cnLihMBiw3VT7i4CHyosaoVUQkaXW67t/Lu0/SdOz+5ZiyV0ksO5JAFVenkbU1Fqi3RoA6QPA8xEA+oT+vc+YlvjcWah9jgDo5wgFfBbgk5T6nMd9ARS/5HFf6oh9hal1RS0sP9D7p21hP9H0nNrU1+dMExscf6RB+Wd6BH/VNc5/ZE/uD+zL/ZHv8ws/V8Kj6uFz/XsuvBXw/Hp7amNRqPuoPj7JTElaSuCLZVojjgJHHF5fHPCLB3Q613W1ubjiB9flEbqQVwAUGMnvoczyXexg29C2s3VrzvutdXsb0KW/jU8YY5OHDwN8TS0uqr5FR4Rax6bskGhY29rURRsziD6+oFIWUolJqgLprC07baaHVLY1vNfeEvCim9tBChiHu7W2wz0FvQ52vF+snaBKemoo4e2I3nYGT+/0uMF2ZjwFDKB3YfJwuzBtpF2aQWg7C4jNmWBJcyfalQX3gXdt0TQHPmfA7+oCoAgABcZLc8fZGYW904fbvsnD7NCYRNs8cpD1SOho5RKbW8Zh9S3DwCDL0i/AcvWqbsW7VbVRLVkzW5fXA1M43zJt8w1b3X5EqfkWK2ija/G30fpWPoCOicrPUzh83qpUS2shqK00pqI7v1VpOxQTwMa2snaBnbyn6O3bwn0ralHYaEMBpVle2wL43gxDAKReQdvdEAXmxP49bPG8aeyunG/LFs2xBXOnsH18lA0d2MX68ST1793eQbB37w7Wi/OEhO5sKxpkEwDkONzZ4Yn9UEftaq1ahXNtEF5iO4vkvHvPtpYrdzrn7Q0fwaIQnry5PHlTyQGM44keMbS79enWxsJqFLOm5ZC5Zz1ltyqFLIGGzOGU6scKdhGVbXKzaoyk1AB0NW1+myBb0C7EFmJL2ofa8ug6zlbida5sT49P61Bb3BIQNguyJc0550Uyh16oGXUCbDJ5jpEh1a0XwpstWPRdmeJH3rT/sUx4f28QCmdSSIyVSP+EBdIQHUEfYItSeSy0VA6rnONFK5fjWSuJ8koRxtIEvrwozeRmpCdXPmZ18+H10ZtYgMbsgoS1hdg0V5S1miUqkYcBfKHVs1pPKs1vMUt8HIHVk0hBnaB1xJOi92CnfRyPAt8B4CftQhfuOuECn2qLhAv2ktPbq3BX1V3ODzDZcQhzI2zYScB3SvLjUlUBfKrU3pGyMuHe22jh+Y5V7R7tLXeRm79D4eOuih+q+tbw2TsBVWh/8dl7KPL+N3uX73OX8PEeIpaegrOO7xLavku4KpMaizy9DwU9pKE+o0fvK4DzNdVUZ8zJfgWUpLAimamvGWH7Gk/sW5RTvgdYUl2RGMFPQEyrEX9hOkOLbn5h89cv2g/LFjQdf6vfxNnvDVjlyIpEHf/Ek5D9zmN/o1fvF37uL8EaUwtHnIBRNZZru/YVBz5aWJznp3G1/wI+9fGlgE9KLAKcDMABMYsVADFJTgl8nvyUdPcUEvs9xH/YQft7zED7pF1v29eXxTkJw2zMoEQbM2SCTRoxxUb062exeG69Oja33oCsd/sI6w3UYhuHMK+L+nCN4lav2BsWWy6vLcLL29KqMcWLFnaYFpUjRHNHCGuP9Y624/0V2gK8IV3t7IheLp93jsrt+QkJdgZP74ygx3v/4vTRdllenme8b5PmATW/lyfoeXZ98XS7zu3rCyfbNcB4Zf4kQt9xdnbOGDsxfYQdJUd4fNIYOz5upK2kRaZd96ZWEIGBN5CXeqNvDcsC+Ap0q2Lt29ewvY1C7Daqzl+y7e1Xcnsfd42xRCrX1VlWVrocuqGV01pxoFey6guk09JS3aWSSwEjoX4eW0d9YW+jEuT0ytrpNmVtQ9DrNq/6C7aS3r4VwHFpwCu2KpDe3uBctjGkoKVZBuiWzJ9ui+ZOA4AzOE5hg/kYGzE43gYBL1l/vLrhCT1sMq7w3Blj3WP0+IVzptmMyaNZ0juY+7vazCkJ1oMQtw+l5x4AMFuOl6xqteI2c8ZomzVtDI8daRNGD7CRPAFDCamHtG9uXUPZms6e3T5sjR+KTtaYhlVsLJ3qEyI4opM/pWWAzWpV0+a0DrR5hNdLOobbUmC3omNdLNxWclwdHW6r0e9fQaFmOfBb1QYQRtWz5ZH1gGCYzWsQZLPrB9mkuoE2nJ83iq1u/QFPRN6MVjodO0IAXmaKITk4Fn79CavNCslwPjlL5GPSBLGBvNmfQVX5GSucF/AVQI6q0EssGHrBLRbKzo6NLNkfs2w5mdqgypuXBm1tnSvkpjdobQF61WhyjnnjGdtBD9Ux2gpOUEA4Roh7f+va/bWTqa95Ht9BP/iU45NI6QNLyFXcwLSGUouJ3HIiTNp8p5jVPUlbzBnt2nUKKoCP4oSg9kFt8mhBAIhlM7IPagfYe+xYeAewvcvuBd1+n0Xxsg+QC/qA+3T8KIhwMhiVZOzTEIoP3P6wtmDG49nc9R4J6veqIyfPSkfZe+7IeJqAR1jpTMULQs5PaUT+HI/t6zDCG8mTI1j5A1MT36Hh9h1jZM6AnVNdYfeFpMx/4PgTMuY/c/wV4P2Gd/Abzca/sRcjtf3OIiDZH2jBaSn2n41Yks35X9oXCxD/AH5/8H1+B3a/AL5fkKL6W6sjpb/nmpZTae/9n8Dn9/gEPiBmMcDPGeeq+KrdRdZRRyAocx7iQPsNjb4fCJnfi5IHNsE2zJpls8axXWz2ctu+Zht7N6bYsG7RFDpa2UAqsQNpNh7Qpql1a0IRkp68HrUr2ITwGraS29vbNLNdnaLsQJcOhLWd7FivGKAXYycHxNmJQZ3trAoYtKpcVH/eOHJ6E4fSruIHHu9Rl6ObPdGS5xDScpRdmUsuz4W3UwHedGfXF89IsRtLZtjNxYKfL/S9RMh7bg7Fjukj7di0UbaL73lw8hg7OnqYLR7W3RoMaGoFetW2zH1qWOZe1Swv429hsdVtQ2Qd+6RFM/stNsa+6MKUSPNAq1YSBZhiz1nR4k/xfkprJau8iA5AWt5XL1PgyGB1QzNZNEXNCSE5mdLAm2tQzA5EFLO1jNLOpddvbggiI+WftemVX7SV6Amsr1fItsnjWzp1rM3Fe5s+OsGmjkywCQm9MRoSyfEldG9pw3pEWo8OjWw8v/DcyQm2ABd4AfH7gqnjOZ9ocyaOtGmAb8qovhz7WcfWdYFbH2sHfHIQHraNqmsLZ421GbjR44b2smGMwQzo3Mb6k3MY2roJ2li1rH9IRRsSWtYSqVqNalTZxjSpbBOpvkxsXtmmtQ6wOSwIkae3mBVxyzrVteUCHrBbyQjLCq6t6RBma9tzbBeKcd6urq2KCrcVLevY0hZ18P7CbC6h7yR6eMZT1p9ckxcKSsPDkLTvVJzcyBvPWZEMT1qR9I9b8YzM22Z5xvJkBmJZn7YCWQmNAV8+wFcI4YEiaOwVZKNa/tx4eGxVy5fracuN6nKebE9aQa4VBYrFiuOSl37dqpAHrFg1q5VGpqrty0/a5jIF7CB2RAoyaN45sBGCeoDTNe3e9W1ik8qM7zFaRO4VNwS+fYSu+2VqjfEvHT/CTK22zWn95jFAd5q2mLPA7gxtMWexC5rPpWVG4BPYPkIC6OOQYPsk1Ge6/RFbtQREHxR9QJQJdgKcZ4Le52GEomEUJNjK9Ym+ln0MH5FH+yhQBQsJDwA6IPgBXuBHjItJXVliox876PEz/d7eF87jA3B4YD8BsF+A1U9AyVNb8WZwfwVYv+h+QY4NZz5vDu9NIANof7DX9lH2JwuBpPgh+6cJ53ytAx+g/RP7C/uDFpbfJEXlhEf9RQ3N6EqGytn/xeMT3DzzQ87BTurKEh1VOMx0RzTmZnolXdXf/kHF5QdUmz+jgJLcuK2dSxxlB5cutg1zZtmmeYvt0PrNdm7bFls+eogNwpMbFNnYEiIbWEJzlu00DrVBYTVsRpNQW0co/GZ0M4oXUTQiE87270xIG28nB3WzU/TmnVTVVorOo/rY2dH9yOkBPaqvF6fRojKdKu3M8ZY0S5DDa8OxuTpvqjvqdpJsPrm8BdPsCtC7CvSSl8x0pvNrHJ3nhyUvnM7jJlPoGE/f32g7AUz3zJhg+6aMtRMTRtrBsUNs+rA4C+8cYvmQkM/as7rl6lLRanasjPPCXHWPbvZDz662qTHq79XpT6yY0YJIG1WtyOx75VeZhnrVqtImpqJh3drZLQJh0S61cjCpkdsWhhSxDXVK2IawwraU7W3zGJ+dVSePzQrLw3luW1KPXsZ6xW0to39pJnSLtVGd29uwmNaW0JEVbcCoP7mEXuTLujepbj3Iw8XigfUjlBzWOcKGxje3hLiWNoQneHCn1jYwmk+g6JY2iBzekNhIa1arrHWnAhVehYoTm8a6tqpvI3pE2wAe061lQ+vSsp51AUZdmtS2PvQVDQRGCXUqWWJ4BRsJ+MYCvgnoa01pVsWmouoys1WAzY6q5QNfh1C8vTBbCuiWA7qVeHmrO9S1NRzX+m1Nuzq2pm044AsDfKG2LDLMlrQMswXMPs5qUNOm1qlqE4Mq2ugapZwNQrWhNUWXeggfBGemTE4+r1q2l6wS3mpFrFJOJLty42ojL1W2II2T6OuVR5OsIgIKVQq+6qwqc5GVKNhULMB54dcsgMpaYMmsFlYul9Upn4sF469Y7+wv2VI6599CVn+vBFIBlwOYdmmovQW4yRzo/Hk9AU8V3dRVXc/j2/uARh8CBUDvKKalRFpIdBwQnqGN4yx2Dv2983yf8xxVvb2j9ZLsNf4wFBCFEnICvo9ZMfgw+DwIpgafvDvdFvAEvk9ZQ/gpAP2UhuNPyLl9gp7ep9gnSMJ/iOrGh+zH+AQoSnLK09n7lImMTwlhZU6JRbO4eHW/ACQf3FLLSjUxQe9XgPUrUPwVnbzf2Xb2Ox6ezAc7eXQtU5lupzY8PcD3twDoD3U98Pm8PkKrYIliaj7XL0Wlyu7/FXyehLwnUkBl1mSSqIpWc7OKH1i0hAy6298c/2Dl4q+okHzHYqJPgew7rJo8UquOzakRaPHkUtuTY23HtEwnPpzjGO/qFVTNYiuXZqqjjHVnB0pCSE0bXS/EZjdvwAd/C9uOJ7inSxuKFoyaAb0TDnY9yOPRjIydZnHPaYB3mv68M+MH4uWpN4+ePFpUkmZRmJg9ya7MEejw2kh9pbYr3L68YLpdWTjDWfLiWXZ96RxsNuADgIsEPgC4iPv0OLy+i4TJZ4HemamEvFPG27HJ4+3o+BF2aPxQ2z+yvw3sHmFlOwdY5m7VLEuXSla5UxXb1CXSbnaOtnX1A2xslcLWu0ZB6xCQx9ojdNI2OC9KNHksqnZu+hRzW+vAPNYGNZa42ihQo0Y9im6LaTRxT0PFZmqtgjYdeaqZFE9n1WF1pbOiNoMQd1KNvDaN4mSaSJLdLagwtilfyNpXKMyAM0PO5Apalslhzehba0oLR+MSma0Rqg2N6BpvUBzS8sauU4hjkawWjt5WnUI6ZnMWVpDH0abRENn4BrzJm5LMj6BNohFhVgPemMHovYVzvTEDw/FVS+DlBdgImhhHsUN0TINKNo6u84nk96bi7c2MrGazW1W3uYS6CwlzF5PXU25vKbYM7245thIArm4fAvhCbS1gXMNR8FvZmvwfMt1LW4Y4W9I8xOazsm5WPYojYZVsUlA5m1CrNGFvSRtC8aMX3lAn5mWjGFlrijhBA1RgGjDf2AjBg3q50lnd3K9aPYQR6udjEiP/a1aHYx3EH0Pyvoq9ZkFIzMvCaRpthLx+cxqeo9gf0ornpBn6g/1yvWqzEVRdh8afZLI8uSkXtqYGIHDyYOd2kvjNeXzIWvn6+LKnCBXsobVlL/19B6TMLON+KbZIo0/afKcJd8/wPc6iTXia8bizgPYSLStXaES+wc7dd/D+3sU7e89v79asjkd4//Z7hLAKcT90ppCWo+BHKPwRx0/Yu/oJ8u+fAj0HsxAmLgDb54BU8PsU+zyYMTNd0zQG9gXztZ/psXh9nuzU98rXPQJ8D0Kvhf0m6LGq8XcBEBP0/qDv7k88tb8QFfAZY04OhB78WOlIqCvw/cMkwJ+pPL7f8TQV7mrnrQOfm9TAtO/Wk5hX8/J/K244dRa/1Lxk5jthsXhzklPqBPQAnTt2kmwVVeDoLvZHu3j7OSrGvmIl5Sfs87hLrvEaxZX9VLQn0Y7TndG6HrQg9aYHsyfH7njr8Ry70IrUi0b0BIpN08KDeV03RcKqre0gl7e/h4oWcXaaaO0sBYvzY/rbBSDnM0BH8eIcubyL5Ngv0JeXRF/eJcLRS3NpT8GbuzIfb24e0PLb1fkzKFZgCwS7mXYZ2CUBOB2vLplt15fPt+Slc+0K51cXz3be3xWg5x5PWHwRD/KsKrtTxthpoHdy4jjyfCNobxlqR4gQV43sYS171rOC8VUtT2wFK9O+giU2rU7zcWkbXaGAjaha2PpXL0QKjOcB60Hhs2f13NYTcPWoWdC606zdg+6RfhwTA4rauJpFbQLH8Qg3jGOGeUJAIZtY0290YkwMLMxjCtoIuklGMVGWpgMVxo5l8lls6VwWVzqHxTCW1RHotQNybWiIbF3iDYvEWmDNima0JizUaULneBM8m4iiGaxJodesQX5USMiXNaBq2hh9vQiafaN4k7XjzRZNy0ZretYiaeFoyahWCyTnm1NciML61ihjY6D7GHqTxrI9alwDvD08vklN8fbw+KZTvZ2NxzcH8C1oTeUW0C1uex96K7gtW9U2xIW5LtwVCNviDQK+lVHAL5LH0wawrAWeH2oXCyibz2sQYDPr8DNCKtjEWmVsNEvLE5le6EcBoBMCBlGIG7RA3aW5jP69lsCqTaHM1hbIRzEGFFEgg7WiVacZKySbFslszUvk4PngHMi1Bvqxek6BTSyQiQFWbQq/Yf3yIAvEsPhywLqRiRFvx4YKFR78PAB6hQxVcT1zwHOGlL4UWlKNrXnja1Jr2U+B4yANzSpwHKGl5TgtLSf4mlPMCZ9AuPUoleBjgPI0mnwXSzGby0ia081DQkrd86ry3mIF4y367m5TqLhNv9sdihVvkxd8jyKHChvv11SBQ+dsK2PoW/1XD4AvlBlbTMCT6dwDn45fkNv7goKFvL3vKU784EnEq0CRyuP7lYKEwPcbXp2A9xuAkwl8fzxkfzZsxapCD3yca8YT+AmCfyvElcAl3+8XdPd+DkOTzzMKKr8R6mrHhtPgexh8kpj/H8GnyQ2g5rw+eXWecY3WFIsW7AS9bvYP0Pu7XRzTCJ3sW77vF1SN3w1vYldrhNj5qrVsN3s/JjKB0p+m6/6o5vRnsmQwDdcDaUAfiKx/Igo3U0krLGvakLC2ne3tHGeHe3Vm1AzvTrO1eHbnRqkfb4BdnMC2NvrxLk6kLw/gXZpKI/LMMRQtxpK3G4dnB/DUfjJfuTs8PIDlzAOeH3rJQM8Dn6AnS5a3t2K+XVs210EwGfBdxdu7Qq3gylxCXfKDF+n/O4+3d3bKaDtNcePUBMLeccNtPymvI2MH227SYiOGtrcy0ZUtf3Q5K83ioK5hpJ8o1Ah6w2lHG1qtkA0FfoMYy+uDpl+fKsjGM4o3sHpBG1iD5yWgmCUEFLERHMdyezwm4I2rVpgjt3XurKCNAZ5j8CBHcnsEBZM0nQBeDIojcQgZxtNY3KVMZosvm8Wi0ZzrwB4Jz9oxGtMalZGooq9aKyyKPROt6R6PBIQtgV8r1im2BAiteZO3wxOMJXfWtWRu60plNA7rWDoPEMxlHUrmsvaAogPgGFK7LMCrBvyqAL8KqcBH24rAR0VXbStzWwXSwEi7CsWLRYBvKaAT8FZ6xrVV5PZU4FhDSL66LSFwG46tFfKSC2xFLhAALm0eRKU30BY1qWnz0Bqbhac5nX6ocYTnowLK2FDCih7I9MQUyW6RVKOb53mN5yaP9SEkHtM40Ga2bWSDw6tY/2DCcirHIwHq8GYhNoT9oAPrVLOetcqTc+H7kngeWy/IOhNWxgH79qyk7KUhccQTlkiBGfhtZUbYk5h3HhwwEtQUyvqmNLL7xtRSpKj0GJ+lFirwoKfWlt3YPoDom+DwSVQd0uwuc77H+brjfK8jCDQc5nESMjiGZ3iKBuczeBMXJFPFJMMVFExkHgx9fXxaK8lKSM35+gUOJHIg8H2Ap6j8nkJc5e6cx+fAB9ycl+eD3oPmC3Glu+egR5FCuzGU15PX5wOez36jIuu8PEDmge8PQQ1PyZk7F/RQ8sDk8QmKPvBFOm9QVd1flTdUVZiK8be0sXyH/YCX9VMQhQ0qyX8rv+ft2HCqy/4cXzMpL/8P7SySpJIWn8BH+Grt8QA7+I86b890R/tYFmjH2l/tYuzX1h2AXjv7jN/zXVZXXiW8PVOtth1ll+8WWn0mMWEzEOj1RlShOyN2A9FRHMnzP5VC1KLGDW1dm0jma9vbge7xeHiEsYN7A7y+5O/6kb/r7zy7pElDLZnm42vTR9GHN4qCxShCWdpS1HjsYKfWFAoWC/H0yMldxZNLXgjQFty3q/N9164tEtR8Xp5nDnzL5mFzye8BPt0PKJ23SMHzMqGzwHdB4Js0yk5NHOXye0fGDbUDgO/46MF2EECvGNGFnU01rVi7claRtba96egYQ1/i2FolSEMVIxoD9sBsCLAayH6R/tgQvLdhzPj6rBgQK2qjkZQfg/c3jtvjuT4OEI4L4Jru43wknmAiIBzGcSi3h9Vky1psScrgQC2uxGu8UV+zLqUycDu9dULpJJpB/A5FX7aOxdNZtP92NLdlHblP1g6F4baFOTI205ru8fZ0jccUy2RdERjtTp6re8lswC87UM1msRxjSmSzGCY4YktksVGIHY6n52803t7w+sCEueExCC1ORGViKn1706nszqaqO5d+vXmMwM0HcAuwRYS9S8n5KdT1GTk/wtsVQE9tLatU3GhLtRdb1aYeRqGDsHc5Ie+yFlSGAeDCpsCvUXWbWZd8ojw/wYxO90GVCluPMnmtTYFMeH2EuplfsIYoKDfJmd7Cs6S1MM4jcr9mTfNmsKb58IB5XENuh6MN2CgXHeQ0OjfMyvgMCtIN1fiM9llDNAPbohc4BgGE5SjBrEcUcjM5Re0B0XKlbXjJ2/2m87d0ruvo9cne0gImTEuTdPyvhtDqLmwPMlb7gd0BBtT3os6xX8ulAeJRPMJDND7r+kHuP4QdAbjHyQk6AFIEOcdY13nMtztD6ixqaGZ6Q1Mb6uejPUVV4bcBn0xV3w8JZz/WkiDl9/DwPgN+X7JwWvBLAR9LqL9Sq4IECPD4lNf7Xgun/ZLxP6GS/JMTFBXw2JOB/cZuVdnveG6/E7Z69keq/J1yfL6w1ge53+srFCYXiNCAZ4KqKsRaRvQ1G9W+JKT8grGorwKC7AcW2/xKqHlfmMBf3Ijw9/AJfFJedurLANDbteFJz3u7NtoJgDJtWRPsaHBuG2P/tO5kf7aOtl8j29n3zVvb53ienxB236WSncx+jwvVatkRRuV2VqpsGxFvWIBHPY4PmUQmYgaThkpgwmZmWLBt6tDGtsVE297ueHl9utOHh3c3rL+dGz7Qzo4aTLEC745JiasA5xphpuw6AEqmoTiJxuOLhJ9egcIVKQCeMzy1qw5uc5xdWTg7xXT72uJ5zsN7AHwKdbnmQc95hUDvMp0el2YR5s5gkmPaffCdnjDKjpPfE/iU4ztIO9w+iqE7R/Swmb1aWiW2OoYwFjtZkRsTXxtjm9rmuGa2oVNjW9upga1npHZ9fCNn6+Ia2pqYBraqo9+i69nSKNJZkYGktmo7x2d5K19uf1lrUl3k+xd3qG9L4iNsVa82trxLC1veubmlEbxisfhiLxOapbVOqKd0ZHtYp0IvEKZxzlHnuh6DBFMcCsMyd1/BF7AXLRq5qQ4FWcRDq0dM4VctFgDGkOiPY043jpA4psjr1pGO8misA96hrBNh84jQMoCvMsKLlWwEemIOfOT4FO5OIc83jeruLPXwIbU9J0rwC/GBDwguwZbxRD0MvlUqdnRQwrceoW89Ch318f7wAKNCna1qFWIr6fVb2qyWLYkghAZ+s4HfLDy5KVSXRxP6DqPrvQs5yEjA1yDTcxae4VmrR9EjPDPK0VidN16wsEzPW2gWbnMeTE9gbfYVBL32tAWlf8rqALs6gC80/bMWlv4ZwPeMRSHvPREgbaLIsB3v602UoLUDRHL4HvR0FPi2aQ1myv3kBPUYdAQ90/KkHeQJUwPwLQC5g+s7CdV3Y/uA2wHAtg/o7eP2Iby9o3iSAt1hAHiY24f4PY5w7RiVYbeMnCVCKoakBt9l3nie4soNLRRnckN9foKe+vt87S73wSf4PQg+cnqA7iuA9w0Cotqf4aBHyPkDhYWfJA2vhUAOdPLwgF2jVOf/BXwpFVy1rZCb+5X9t78xdfE7JuD5+vma0PbS2PX+qQ/wG7y9b2iU/oaGZXl98v5+BUC/Y0bxJEWUQOGuA592baiqm2rfxsPga61FQ5Kfj7d/2sRhsfZ36472d1S0/RnZ3n7Hu/upWSv7qnGEfcJyo/doqL5eKxjg1bSzVQLsGDsg9lasjGZcRVtFY/g8ntvpAeS4a1ezufWp1ralcBFLDq8nIgL9ERCQhzekD9VfQtqR5O7wni5MSGTKYoxdBXbJFBUEu2uaoNCkhevBA0a0olxaCJiwJCqzsssUJC5TnLhMqHp58Zx/2dUlgp5yeXMehJ88PM+AnvP2gF7SA9AbhZTVCHoDh9sppjeOMyBxmHa4A3ikh7ADeHx7RvWyVUM7kVJlETgKUaMaVbSZjarabGxe4+o4JtVsDjabYqdn85pVt4UtazKwUMvZQtSo55EbnIOzNBdmLGhWA6Pn1w0y1LS5zQJJlYXZHCrGs2DBtMgQoshQSxODx9a5CPskGL+KA2QxNOXG0pwbD9BknfI9m3Ieh7RUFz0eAMYDwjhmYmPpZ4sBeJ2oesZQ8Ywr9KrFMOEQw/KTWPrgOiId347zNuyZbc2WpigqpLJ2+V+1xKCSNqE+sAN8I/H6RhDujmpQ3qQYMxnPb3oEVd3m1W1G8xo2G6LPBX7zletLBb778CPfR6i7CuCtia5v6/hEWAfp17bH2tXjBVTX1mNryf2toeK7Es9vGfBbFlHLljatbYvI/c2pX92mhle1MbXL2YBKRSyecL0pHl49wFXntWcB2TMWDODCmP4IxYIAYm3uqw3wZLovKP3TFqLH4uWFAb4QJkHqvvKENX/lcRuC5PdKQQ/x0bfcLhDt+sWjIyea2gQ+eYM+Q4Y+FfgEPQe5VJ6fbguKKeADsPukBOP36jzoCXyyY+Qdj1IsOYadYITuFOagRxL9PNvSLviXB/k8PgmV+uZxHfjw+LwG54fBp2quTMWNr1gore1oX1DA+JJCxjduYZBk5bU/A+jVUXjrVXEBXiOqtI2BGB7R743l6fkh6AffH2jj/c4Yk/P6/K0rrlePyu6vhKmPAp+g9xM/R+DzPL5vgd13iI1+h/f3A8dfyPH9IeFR6e9FALzmwK6Zf2RNkxtOel5HXdd2tVSLhtzSoY7IpHfCOgI6RDOZL/29RVv7je/zA7/rd4TpX+DFfsjffJfn4hKzqOcqV7fTlao76B0sV8l2IIe+gZniZXjU8xAhXVo/xDayfWwnvWwH+3an6Viwo1gxAuGAkYCOKYhLtLdcBXhXCSWvTh8H6CY6u05+TXaDVpQb86fadXl32CW8O8+S8PJ8wPPs0eBLXuoD3zWKGMkKabErAp5gt8BnV/wh7uXZ9O/NnOTyeufJ6wl6Z/FAz9Iqd5JBhxPjhuHxDbGDQO8wOT6FurtH9LQNCdEo0JSzjtVRkymb2YYxejcUhfMEhBZkg1GeGcD1AWXfSLFB5dn6hqqybAhqSQkIAye4I9cRQBlUJqsNJH03qAxfT71iMHWLwWhpDiHVNpiBhAFEn2liWYwTL08OqMUCvTig1wUPrrPAxzXddueCImNaMl3XY3SMZdlOrO5nlCuO7xXLZEMMvW7xbBuLB4AdWcyjtXRtsTa5X7LWQE/HGJYNjcbjm1i/ssvtjWBaI5Hh6+GozI6pV84mMv87nSLHDPJ8M6H47BaACfjNa0WYypiaPL6lfluC56dK73L19uH6ru4I7HCR13VsSKWXvAi0X9+ugW1wBhTpMVxD3m9Vy2C8v2BbTui7tCm9go1q2ExyjpOo+o4K9Hl+MRQ1mrCQpT4wqwv4BMBwTJ5csKAH6GSBeHSBrzzpLIjJj2A2XgXRu1eL6ZBgpkPqMxfchWXPEkndrJAUNWfPdnC+kyrwDvYGOwCi26dQ1zPfjmE/8PD0dmrv8EMh726q5QLfbu7fC/QU6gp48vBSgEf+8Bh2gsLLCTzPk7TLnKLS7uv1A3paPE54ddG/MU3hrgc+eX0aYZPHlzrcdaEuHp+WgXvtKsrnyauTaY/G/V0aUleuD4iAHkn9n9hd+7PApb48TVcAHwc3vKPfGqXO890PcwU+hboP9OxRlPgDk7f3G56f5/EJfLIfqBhr6uNH4KPRtR8Ie7/HA/yR/sGfAd/vEh6V6GgzACfwySKi6PtTpdhXLXahtI7k//6iuflPJjv+YKrDGeHwb/Ls8BC/w1v8lt/vS4o0n+BJfkj+8C65xKt4eBeqALzK1ewE4DuGHcb2cXtrtSrIKFW1zQ3DbG9MG/J3MXaAufmjQ3qRuxtIwzGiAaOH2uXxI50AwOVJqKVM4hzIXJ+hZmP67mhDSabtRHaNIsN1ChWyZNpPLnO8BKQuAawkwCUP7+oSha+EttijPL4rS4Cd8/bmu6qt5+Gp0OGr3PoqwEny9ADtpZkT7Pz08X7wjbQzQO8MYD5NeHsS6J0YO9SO08OnwsZxqroHmebaM7yHbR3UwQY1KWs9Kr5hvUi19UW7s78M+br+1BH6UE/ozcqJ3qi3y/rQI5va+nK7H6m4AaTi+vO4/hz7oljTH0WofsVe4/br3JeRApH2+7A7p7iOGS2NgBfHmsR4v8XlfwbYPQsEnwZgT1vHPE9aJyYSZLot0316jHe7E+cdkYKKxmLwEDsx0dApN0DEorH2uZ6z1rLcL1hULjaVYTFUhkeyJ2A8wBuNgGJindKWwO6AoUhrJ6IgOw7xgUm4rtOZz52BzaTCK+9POb/5hL6LgJ9ni+UBkvNbSkV3BaHuKjy+1dhawLcumtwAnt8Gwt6NHDcRButcnt9aih8eBFeo8kun+PwmVHwFvzqVSbKWo9WFsjmtOS3o8RP86vnBV0fgA3jy8II4D3zlKQe82hwDAZ6s5ktPYI9ZCOCrixhCNMueZyBrvwk4CXD3wUfBAhn6FAOADnbK6wFBZ37Y6ZjaBEAHRXmC/hzfXoW5QO/wI6Anb++4Bz76BT3wudzeQ+CTcEFq8Ln5XbySW/5wV7k+TXuoYfkB8KlNxQOfZOMVZrolQgIf3h6g+UnhKCGqz9SnR6jqqrfAD+/Py+/5jv8GX+o+PQfBVHk99QFq4ZC3UNwD3w+Cnwoc/D7y+AS+H8nv/SFFFk1sMKr2D/D7G+j9iRafIKufrd5BHX/ROSB0BuB+4eizVvYDhZZvaKT+CvsUD+89AP8ewL1BHvF69SC7XDnAzlPAOFM1wE4AwRNcP85zc4Q1mYeimtsR2lJO9aQdZSC9dwl9UEvBq8NbSgJwSfLqGDS4IiOHp+mKy4S1lzVZMYdGYyauVIxwBQkVKPxFCV9hAm+OXF0SubqkxXOdXV4yP5XN4xz40ZMnS1pC24rfLqmFBa/wCiHxVTUuqxCiCrBrfdHPneqgdxHonSOnd47f7zwtLOenCHzD7DSFjJPA7jje6QkGJE4Slp8AesdHDGCPRw/byXTYGtZmJtKH1weVo16IefQl5dafGsIArD+pt35YX/Zx92dpV7/iD1r/EjwOG4I83FCgmMD9CcVfphKeDnvNEkowzqYjRdrB2BAgmIAN4v40ApgDHcBz5gebB7qODOELfjIPeh7wUsDHbtlo7pfpcdGoEnfMBSyxDjmfsXY5n7XWWBR7MVox89oqO9AkDzgiiMoLwonDQ0vRkEkyl9vDWJacGEpVh+Uq4/H6JjeubDMIeVXo0HEOM7tzNbcL/BYS+gp+qcG3rAPJTWZ3V2CrkNxSstQLexX6bujU0NYTBq/nPmdcW08xZB15QJkan+c3qcWIGx3xtLyMDyyL0kUpiyX31jjDi9YIfb4GrPGrz4b6Oi6HRzgLDAW9h8HnA+DjFoIgQjjwa4/XNzXzy+wRRl0lBXw+6O1CucWz3f59HD4wsl4S2+WHnwc9z+PzoKc9w9vZH7KDkHcXOb09mEJdeXypvb4jgE8h7kmgJzuFeUWNc0x6CH4X8fouI1el/J4TNJAen5SY/cIFHviU5/vfwKcFQvehp0VCeF2aqcXT88DnNSd74FPY+zD4Uu4T5B4qbijk1biaV8xIDT4HPXmZ8vQEPby9b4HedxIpINT9QbO6eIV/qBla3wev8xeKDz/jgWqS5Ceu/wScZT/ys3/iZ+v4PaZQ9nu+5iu8109DG9EMXt8+wt6nUnw3INhuVa9tN6oF4u0F2kWKGKcRXjiKQswJ9gKfadbczrVra5e6dbZzfbpYUkJfS0rsb0mAIYkCwBWqssmMjiYzIpqMJ3VtpkLZSXh3ky1Z4CGMVe+dCzcpSFwGeF5hwitUJAM5mXJ1l5csAGIC3gJnV5YuTLHL3H9l2X34XQJ2F/AUz9OXd5FjEnnBFOgpdHZTHRRLAK/P00OUYAo5PXr2XJiLR3qWUbiT/C3HyEMeA+LHCdFPjhhoRxP72uEhzCQz37+1TwebQVTXn42FvZlx78Os+wD0LQdig2RFfOcDuD6wBKLCj7BBXBsGFIcDvRFI0iVynggEE4GbZ8O0kkJGLUM2mJHSNHH58PCwWOAVg1cXJ/BxrqOud5LHJ+ghv6TrD1uMvo77OgFIWcfcTwA9H/hikGaPFvgY+WrtDPgx+9qKUTAVP0bUolSPjNTwYMCHDSbnNzRE4CttwwHgmLo0GZP/U7g7vSmeXwTtLWxMn0Nycx6Jzfm0uSyMEvhoUMbjW9ahDkYlB89vGfm+lXh/K8n5yftbA+QU+q4DfGuV/8N0XEtoLPBt8Ns68oEraIGRyMF82lRm1q1mk0Or2NCqpSwGPb1IWlEaI1LakMXN9YFg+GvPWxgWwqLxECq3QXh8qb0+gS807WMWjsfXnuMsegTfpG1lB99rF711e5jiEPB2swd4D57lLpqe99ADuRfbRfi6G/gpjNXy9N3Abxce3y5C2Z0KeeU5qujBusxttMfIdnAu8KnAsZfCxn7aV1TBPaJChgobLAk/Kvjh9R1XuIudpmnahbrK7ynU9ctUpfb2Hg2++x6fcnteqOtyeqqi+r0+D3yCng98zNoClZ+ZzfV5e76pDMHNN52RKr9H3s/Xw+fzBmWPBF+qKu7D4NOsr8Cnqu4XeFqyrygwfEeh4ztVdVkn+bv/6/X7/Mi57HtykN8Dte+YqpB9S2jus6YOdl/ydZ+HNEBaq569VzPc7lGlvYGyzNUaQXaJNYkXmcK4wHNxkYLG2SZNWXLTxs4yeH+RkazrA/vZ5UEYi7IvE84mszf2JkWA65NH2Q0KFTcoUtxiRlZ2g1D2Ojm0a3h3XhirEFbVVHl4qSuxAt11wtMbyxak2LVlCy15+WK7umzRA8Dz4OfARx7vMpaEh3gRmF4gdye7SFib5M8Tytu7PI9cHsCTlyfgydNTo/JpPNMzeKZngN6p8cOA3iA7MUrA89mxRKA3tI8dHNyTxeDdbHf/OFsV05R2FXr02FHdH7j1ZyZ3MGscZEOwBP/5oOLP4qU92gZzfWjR5ywRPczhRZ+2YZwPRRh4KMXXoay4GAo8E/Eah6cyPT5NPHCTdcbr60K4Gyfo+U3XYwU8LPX1h89jBL1cTwC6J93jYvPICHsBX8eceH05ngZ+z2LPWbtsHJl/7ZT3JRsJ+EYDvERkdRKCS9sQHbGhLFBJ5PpI+nrG1mWulsLHtCbVAB+Fjgjl+wBfS/J92AIHPiY6lOejrUUAXKJePzU3O/jR3qIKr6Dn9/4c+MgBbojxeX8KgTcTAm9SIYQCyJq2tMAwY6ym54UUPuY2CLQpzPgOx/PrQi4ugoptU6yJWlZYMF4PDzBU4FNe7xHgC0n7OB7ff6wFHt841lVuoMdOlV3Jyu+myXkPS4f2avkQMvT7aPDWMvR9gh9gdNDD9mB7geVuoOfZLg98AG87O0RkquoKfLsA4G5sD+bgR++ewt+D/FzBT56f5/0p9D2lJeOpwt1L/iXhDn5uVaQanOnpQ3/vNg3Od2lsfhcxgg+Y8tAc7icSE6WPT+0rKmqk9vJ8KyN90NOEhsD3E9CT3YefB0COrrCRquDhQs7U4NPsraYyNLmhOV3N7PJ49f75x928WV95fMorfkVY+Tmw+5gm4Q+r8DsTcn4CnL4AVD8xufEbPXW/ALQfse+B21c0NH+BF/dlcEOW3jRAFqs+azDrMYYXzt8cTg9jHf7+UBRnQlEMDrPkqiF4dMF4dCF2jOr1aRRGrrfvYDe6dbEbfXrZVSB3XsWJMagaM6x/bcxwSyZnl0xz7/XJY+06s+838exu4Nndmj3ZbuJV3cLjugWEbgK3G9h1fxh7lVDW14KiHrr7rSjJi3x5uWtA79ryhfdt5WK7tnKJJa9Y/C/w+TxAhb+YQmHC4kv8nEuEzZ4lqTHZeZcUSfA4z9Ou4gHvrHr1CHFPMrN/iraVk1RvT/A3HsfTOyHosQ/3xPDBQK+fHR7U0/YxTrevb4xtRyZrBvtBtEu7P97aQMA1iGVdMsFsSLFnAZ/v+G97mmvPOEvAhhZ52hILP23DWfg1jPNhRZ7FnkuxRM6HA0PPEvkZaeLZGRGXymLzKaR9kpwfQMR0rmtx/8Vi8wh4T6TAUfD0YOkDIvDLQf6PEDeacLcj1kGhLsWORMZLElGSHSEvL0TAKwX8SgA/OrKxRHJ+yv+Np9Vlolpc8PqmAr/plLRnNa9JqwthL70784HfAiSrFgE9HRe0IQfYjgJIeyq3jLGtwBOUdNUqvLs1HQVBqryIHWxiL8jm2Ia2UfDDI5Stj9ZtgAgE1QCtqY8l6PvNRwByOi0vI2uWsm7FclirLC9bRCbWW2YEfCp2IG8fRoEjmApubRRfar36hNXC25PHVyvtkxb64hPWDAXoISg7L8/Fnk/gtxXJqB1UU/fT5HwQ6Emg9LAk6QVAwOfBTwCU7fGHvAp7vdBXeT15fILeDgC3m4qu+vh20zC9J8UAoFpcVO0lzD6Ax3kI8B128GOuV+DD6ztNoeMs4gjnkaG/CPguIYx62S0JF/hYDK69CEx03PUvDXof5eIPkQr/CN28TyQkSm5PogNfp+TzfIvBH7Z/g0+Ny+rhQ3GFlo+UHj6FvKnCXuX+VPn9g8LHn377oyHeGl/zm8z/PX6mJ/BHcmc/sG/3O/bufoPp9/oMKH1Ss7Z9CPw+AH6yT+nn+yZIuT9JWkVQdAF6YU3sk5BGzCQ3AOr17KOAcPuoBrADeHdrYYF17XpAGMWKQLsWXM8uo/5yLSbOknr3sCuJg+083s0lIHd1zDBLpnH3+tRxljyNnrrpsonADbBht2ZPtZtMOtyk6fc6RYIb5OquAZzr832Qu0EIe4M2kxuun45mYewKt12biWs18VddBTq/XV2+wGRXVhDK+i151SK7tnqx6ZiE/FyK8fUCnmAnTy+JnycT8JJSm3r0lM+jUnyO/KJmcOXlKbzVSNpZBAi8JuXjY4fZsVHk9fzQO85zITtCG84BhE93IYK6o3sbN1U1pFwO60vo2R+vbECRZ2wg0HLgwxzsdHS3n3KWUOxpZw56/vsSOA4t8hTe3eN+e4IjjwWEQ7AEvu/DNpTv9S/wCXQPgC8vUMP+J/AJfnqMjh1zPUZR43GL0zUBkbA3Bvh1Qt0kBvWSOBYBxeWl/SUP0u4VclliYHEbTog7hOMglqR44BtcuyjnxXwhL1VewW8SvTqyydi0pvIA8f5aetVeQl8anecjX7WwLV3ugG9RO425hbj2F3mFy2luXNOJsLcT8AN8G+Pw8miI3KAmSeX9nHHbgRAAUhhZRxV4tULfCL43Ex8z6iFyEFzOuhfNSsj+IvB71hq+/jTwe5qqL60rWMjrABALQvU58BXETcn1hVDRbYLsfa+0T9l8dnysYV/uFsbJdhFiHmSkT8A7wlF2iCVEgt8BvMD9TtDgvvfnQdCBUB6gC4PZHkVvnk+KnoouYfFBcoiHCZNlB3iMrvkMzT7A56CHt3mMVhZVeU9T4T2DOowDHzt1Bb0kcnzalyvRUk1w3EBJ+VYliZFqYZCkpxA6+K/g80FPHt4D5sbT7nt8zuurfx98PgDqtl+o4IEpDvX4AT9gJ+Ddh14DPD1EDuqh0Yf9RA5N0JN9H05BhV29X3L8inaar1Rpxj4H0p87EBL6Ikn1DSIF37Fv4yuOn+LdvY939w6gu4M3dxvP7nq1ELscEGpXKIZcwsM817yFne8ab0lD++O1oVSMt5aEJ+QG/jkqJ3eTvjaFqbeAm6CWYnhstwHOHew2ILqBp3ZdIao7MhGB3QBsN5cSrmLX8d6SgZgHtdTnqa/p+mU/9C6v5By7AuyuCnprl7rjJX7eJYW0TF5cAnwXAeklP/Ac9OTtzcPbm0slWMbvnUSlWAot5ymonHHCA0CPkNwZ4e1p/v6TTGccG5toR0YNJaenAsYg8nkD7ChN1kcG97FDA7rbHuSxdnRvS169sY1irGwg02IqXvRHy3JA4SdtYOEnnA0q8mQK7DzopQZf6mtDgF5CEQ96Ogp8TzpL8NsQjqlNj3+kxyeIxedXjg9vTwB7hMXlTeUFcr8PdI+nQC+e284Id+MAX0xuwJeLIgrV3RiqutFYZxqbhzCLN5RRk0GMlwzEBuMBytsbhNLCYGwYVd4RwG8ckx0T6O+T5+e8vyYUPGhclNfngx8NizLyfvOiaEyWlJXz/tT+AgBbq+pL8YJWl9V4fILf+liFuxQ3uPbfwCf4bUKWay3hr0JgzfvOYcnzFKq+/crms9Y5XrYmGZ+1RjQxN6Svr6Hr83uaPj+fhQiEtLjUeQllZ+DXP90LNg/wrWNkTB7fHsQRDgMat3sDodKjzDanhl8KAAl/BUKZd80D4j5CV4mSauvaPj/cjpA3PMUio5MA9ASe5Akkro6yyvIQED0C6I7i4R3jZ58AdmcYrTuLncMEvQssH/K8vStMECS75eAPgu/dVOD7GJVkeXyCyZeajnAe331v72HwSVPvRwoKnmliwze5IUNk1D/F4YWrvlG21Iotqb1D3aevwWurS5XWGYUMv7cnj0/gk6T5t0D1e6Aq+07THED501o0WKPH9wWg+xxv7iNC2PeB3dts+bpTLcxucTwP7M7SYnMRGfTrPbo7j+68Kq5ATgn+ZLyh6+TcbpJzu05YeIPc2C3aRu5QLb1F8+8tQHMDyHh2C0DdXrnI7q5a4uwOoeidFYtS7DY5Odmd5YvsJtC7wX2CmmfX+FoPfqmv69zz8v4FvjVLHPguAryLfvBdoE3lAr/nRUAs4F3Ey3MG7FLA5wA4zUHvLBXl08rn4ekJesrrnSbEPe2H3mHabo5gDnoCXkI/Oziolx3s3932Ar232O2zvl1DhgUqWi+GG/oxAtu/CA4Q4BtY6EkbVAjoYYMB1WDgJ6jJUp+nXNNj/JaQ4u2l9vp88JMN1vdMZUMKPWZpOhPmKtxNbQKd5+F50BPYHrZ44NcZ9WEdBbk4eXqYzjtzrQsFkq70AXZFxy4W7Trn9aUCXyeam3uzFGVIjcIOfAOYp5MNRFVhIDN5sqHBxQmDS7pCh+Anz88D4GTg50JfCh4zAaAHwVkSNgB+cyVeihe4AOhpzncJM7yq+K6k2LEKAVPBT6GvCh0KcVOM2/ICVQH2hb1Asj0N0BRA1jD+tpTm57mNa9rk8Mo2lKHqtoystcj2sjVlukPgq4O3J/jVyQAENclBxbfuK89YC6wfRZEFhKUbANU2xsT2oVpzRHs3UGY+IZFS7BgQFPzkBSr89c49T1DH1F7hQUB2EO9NdojzIwDuOF93pixA4/udqVDUzlUsYackgAoAT6CWcwqFljMsNzrN8Tze3QVCW4W3XoibEuZqSXgq8Em44G2g9x5hrjy+D2rUsI8JdRVGSjr+C8zXsJy6uKGcn8wvQUWhwSc2qsZieVq0l5AX/I7H/ACoBK4fAVeK+UNXha+ynxoAygbAzm8/1gd09ejNq4fogTO8POwbICj7mu/3Bd/vczw+iSlI7l57Pj5kudDb9NK9S9X1XuVAu1OhFouUAgjta1pSBQoT5O2ukuM7wqjY4YFMTRDGXSChL+UReUBq87hJC8jd5fPsbTypu4IbsLsOWG6vAlyrF3GULbZbq5fYLSAnu7t2eYrdWbPM7mJ3Vi9Nsds8Rl/jM87XLLVb2A3OBb2bnKcGn6559ijwJQO96/L4+F0u+cF3kd/zPOHtOXKI5whlzwlu2FnC77OzCGmx85w7m0VjcmrwAb1T9BOexHQ8xTjacfJ6Rwjvj8jLS+hvRwf3w8vrZQcQUDjAJrddXVu7IYIZ5O2H0pjcn/68fhQgBjjoEeKmBpPfQ0tw3hzw89/24PWwB6cwd1ih/+L18X2H/MsEvrzAKt/jFDaesi4FMY7x+eXx+Uz3xfOY+DyP/cv0tT7ze3ep4OcDH9+PAkk3Jjs6M9kRDwAFvmisPR5fh9xMfxTJgOJCAZQWkKEh59e3WgHrhwDhIKAnj88HvhKAr6yNDmeAuR6THQ1oc2GMxYW9HKdS7Z1Gk7MAOAMAzpBqMy0vs/AAZ+MBzqHpeW5kEJ4gmn4UQFYAO6fc7Aff+k70+jEX6JkDYSrbQO5PvX/rmftbrykQ5n+XkvubR/g7q0mgTaX62xPvryXwa545rZvvDRcAX3vKQsn1CXz10z1nka8+a/3Y2rYEz2y9wMciIO3TPSjBUX+oK+h55nl/h/EEDyHv5VtHeX8tpXby+vby3tfzc5p+8uxQxjkK/E6WLWynUZs+xZrB4+TujuLhHSOc1flJoHea6+dYdnQR+Al2qS2JwoYLdVODjxzfPeX4gN8HSNcr1HXgk8fnh5/248q+opFZy8HvG96gxAmo+Epe/usgvDG8qRTw+eH3LcUBhaheuPrjv8Dng56Ap+N3QE/2Pbe/rctYHOdf4QV+wfnHzA1/xO/yEcD7GHubRUS3K1VhCVJlVmVWsKtlyiPKUJn2nWpYdcJ7+u0A3hkqtgdbt0P9pIcdpup6nIqrGnSV3FeuSzp0mle9vXKB3cOTehtw3fOAJcgBmvu2DHAtd3Z73Qq7s36ls9trV/hsna5jAPHW2mUpR+/8znoes2Gl3eQxytVdB2ReSOvl73T9KgD0PL1LhLkXV1C4UH5P4AOWul9hrqAnb+8s0DtDGHuWarHsDLA7Te7xDCbwndU5e3jOkpuUp3cSBfUTVG1PALsTeLzHqd6e4MPgJCHuMXl7VKgPMWFyZFAfO8x43YG+XW1392h7Kz7SFtMfO6JCTpqHaSwu8rL1ZSy2n4PeU77wFi9ssN+GEIrKEoo+8YA96vrQIk846CVij4JfAtBL4Ps+aGksTRc/4LoVAlBY14JPW+cCeHKYg58Dnw96glxXwCjrkp/H+IHoHePz+Lw9z+MT/OKpCHfG24vXNAcW45qan3fga5/rBeuA19eDsZJ+fvgNwPvrWy0fnl9BG4Dnp5A3gXzfCHr9RroWl7KouQA/+vvGEfrqOEnCpf7Cx7RmATaV+V7ZdNpeZgC/WS0Cnc1uqRygD35O00+Cptg6wLchpokzwW+dJj+8IgjHjeQFt+ABbgWGmwCgqr/rqQKv4rgUD3AhO0bmoPI8EoHTGLQJGxD61lfoy5xvXQoe9aj4NkhP4zbHfuzqXYRqykaEQreimbebo2So9gOq/QpnOcrDE/Q884FPwANqKQD07eR14JOQKaGrTNJWborDP9nhiiQpwqf8HH7eASq4B5HgOgh0jzKmdhoInqeFRe0sKS0teH+PzvEhVVVJ8GPVo9ZEau8t28pUNPiUqqnP4/OB79/w84HvawoNXzLN8CWtJN/QR/ctt53H54EvPIzKKj12AEz2IxDzvD0dv29APx6Qkwl4gt034Xxvvu6LMJYX1Qmlny7Ebe16hw1rd/FKbwO8q4DufMlSdrJoMWenixWnqMOehuJl+ECoyPNe2U5WrGUnItvYUULaAwkD7eBoqpQUKC7w5k+ipUTSS/Lq7gKad9Yt89tyjivsbb8nd4fzW8DKs9sOdKuc3d2w2t7euBZbk3LttsCWygS4h+0O4JPpewqCgp9gl9o88Cmv54HvEvCTpydQqqgh4J0jtD1DOH4a6J0GeKf5uwS9U0BO4JPHJ+idphBzauoEO0kBQ9A7ztztMaYxNHfrZm8RRziEh3eI/sNDVG0P0Yt4kAbs/X3ibU/3jranW3vb0qEJwqAI/rIAvS+TXb2JAPsBvQGFfNCTN+YLcf938D0MQt0W+BKx4X5LfCDs9eX7Hgm+roS5gpyA5+BXGPjhejrwyRPM9wThqkLa++c9eJysu74GCMo8MMr7E/B80FP4y33k92KZ5lC4G8vCnmisA1McAl8brH3eV6xf5fzobBHiYv2q0cldJS9eYEEbjNDgEOX6yPsJfqNoeB5NsWMsXp9M8HMafo2R9MGmoBo9GQhOofI7FQ9wKtXfGczkzkJRWjYHz8+FvtrOpuZn8n8raWdZQ6i7hvG2tTqq+ktI7Kq/2AZsMzDcgm3WBIgffGtpj1nF16xo34jCSROUIBrbrGahNiywHCIM6PWh2NIYADYivJW1pum5Dz2Ai5CDWodtYRnQDjy/nSpMuJYV9PSAlEwAVD5Poa6AdwCdP5nn5e1T+4vaYNT/pxyfdnFQsNAGtreo3jpz7S4ovKDQsiU7vX5Uk3eroILtRKtvF7YP6aODbjERlV1ES8+i/XaeUTWFvPfBp1WTbGRjp+3tylXYuFaFyi5LiqpqeRA7N2po8Tf7cWtRKBD4lOvDvpLCMgIFXwM0n/mbmfH4vqZ5+GsHvYc8Ph73rR98CltTg8/zAL/juoNdXcDJY78EdJ9LQh+VmI9YTP0Bx7fZ/3GbVZbXgXRyhUp2qXQ5pPdLIcQK7LCjhYvyIVHYdrJQfBc7dfeS/zvUspVd6d7Tjo9KtP0TRtheQrrDyKafAwxSHklW1ZXw8BYAuYcH9Q6AehcQvQvY3gVqsrexextX291Na+ze5rXYGnt78zp7Z5PP3t283pnOBUHZnY1AzTM/4ARCD5yCoAMfj7m7EYBiN/AMBT/PvKqtoCevL0keH2KhMoW3Sf5ChkJbeXmnGXE7JehRfPGgJ/Cdmg78HPAQD508Du8OBWXAfwzQHWXs7Bh2dEyCHaZqe2BYP9uPYMJ+Krb7BvS0vWxd3Meu3j092ttbcS1sRbPaNkF6eixC6sv4aj+mxPqzinVAQaAHOwYWJP9W4HGOWKE0KR7f4MJ0P/i9vv/tKPANL/q4jcCG8zUPgg+vEaDer/h64fB/LE1Xihied9cd19MDn0LezkBPUOsBnbuxQrEb7S066nZ3fnnvqOsCaNcC5PTc+TMuvxdP47MrbjDfK+ipqiuPr2MeVF2o6kYT6rbJ8by1yfmidUHGqk/FPDawKgKMgK8v4BugkBctrsFobCVQ8U2kv0+9fSMJeUeR8xvBbO9oQt8x9PmNR9FBNgE1BwdB4DeZ/N/kCOAH+Kah0jAd8M1kLE3e3xxmf10fYGRtgIWkFSHsSqC2EqhJ4WU14FvjPD8VPoCfGp3pB5RpAmSdFGAcJBvSJgMAo5tgTSmcIH/DcRY6fUMDSlo7FF4iUGtpTLNzFODrznE20lArGCvbyHEb6yC1I3cnTca7VJhgqkJNzbK9wG8fYaszziVZ7923E09uJwUMTX285bT71BdI+MyKye2smnyLqrFsO7DbnjOLbc3Bz8oFYPPjYSJwuR+VX2cFkLovyL4O9N9OFStMkaMY3p9CXoW5iJTSxpIM9K4TGt5irvQ286Z3sLtIKb3N3tv3aA15n8H7j8iXKdwV+L5gQ5rsS21KU3uLH3ip837y+r4Bft9q3wa5v+/CUEzBS5N9jX0DzGQ6/4rjF4DtCyTuZZ7svbfz48Ngfg+k9N9DTfqdgOp2D7sD9G4i9XSVxeJXy1QAfOVpzi5PIaes7S5dE8CYnAAA4BVJREFUxvajIXisVTM70aWjnSE0O88WsHP0053Dwzk9A29nFmCYPY38l1o7GM5fQL/cQlRKGPe6ST/c7dXL7d46QLdhjb2zEaBtAmjY27ItGx6wd7j9gG3mfsB3B+jdkie4wW+CmnfO8RZAlQmCAt7dTT4TBH3gI+9HSH1DAFSoq6puii1wFVwVMi5RPVYB4wKFi/Pk81xYm9rToxn5FIA/SSh/Qj15tKecnMSODKB3fDxrInlujimHNyrBjtKqcoTixSFBzwEPD4+G5L14ebtZObuza1tbSw/sRHT05OX1Z11Df5SbBpPPG1z4OSBHaIsNKoiXB/AGF0zD7f9wngp88v7+r/DjcQl8bUIBnw0t6AtrPdj5zh+jp49QOMXI8QlSXmiro5frkwfYlV+wuwuBESYAkF2AWheA15mjih9dOe8CCHW7M9DrLIhi8YIeuT319HVGxMDl9thQ1hHwdRT4CHXVzhKdi2VEbprjWeD3gnXmk6FfJcJcwCf49akMCOnsHiAhQuA3mJYXNTcPUc8fYe8wIChhg5GoukjTb2wDlJzR9xuvLW3k/ybS9DxJctbAbzIqLFMA4FQka6Y3r5VSDJlDRVh9gAtpelYI7AuDmQCh9WUFsFsJ+FQAkQeo/R6raYheK+krCiSaCpGtAn6roxvzuCa0yTS19TERPK4xOcQmthBdsKHVijG296q1odm5d9ZXbRpqK0sYMdsgT4zm4y3ZMzhFZgmMan+u27EB7HYTAu8GhAqF92EHaD3Rua7twnbKw8Pbe5OJjG2CHt7jWygw7yCU3p2Hhcp4dLvzci03gMyn3sBCtq8Q7TPFitjhYkWdHSrKedFCqLWQ8ytO+FeyhJ1jyfglFJmTaGO5TDX3aoUKeE5VUWepxpwuYSPNv3cYwbpHUeA9RDQ/wONTocDr5VM/n+xzPD63TCgFfBQc/EUPX8iLSa7KFT4EPCYq2OEh+4KdHl+EBLrjJyxBkn0s3T+WH72vrW5BiCOw+0MKMZoZlmrMLXb/3qyMYjQ7fJXDu4mnl1yuIr2IFe0sv/8Zwu+k1pGIAHS0U4xPnabt4hLtGBdnkswHcuepYF4AdBfmqcKpCQa1egCNRep3w5PCri5TgWGp3VxNrm4dHhth6z1gdweY3d2y8QG7t3WTPcr0uDt4gbfwDG8KcA52eH5+uw0MBcSb6wS+VS60dd6eoCfP0A8+z8sT8FJaXOjnu0ITs+vP81pVqNiqL0+V2gv0DF7Ay7tAk7SKFudouxH0PPAd144MNqKdAnwn5e2NR0uPZutjiCQcJY93dMQQO8qC8IMIKAh4e9jJvZvixZa4SIoXVGzpdhhUIivhLMWLAjQmI2AyqNBzhLRqL1GhQbD7jwPekEL/wQQ5oPcIG1KE+/8Xc1+HtzhE8OOYwPdMDU3lDYfwmKFYYrH/OBtWlBxftwLPujBXpuKG8noeAF346+6jmdlf+fVBzgc6QS81+LxKsAc+34SHRA984IumqhtNS4vA15FQNxrYaZKjNdaSaY62uSiCsN9joOSlNcqC3LQ8v35ITw+g+DEIlVW1uwymyVmW4ADIrG843h8THiORuBqNmvO4hpX98MMDxPubgLbXxMY1AGENiiHk/1igNB0YziQfKM/PJ3nlC4EXSPMPEwiXAMClbvKDNhjOPcFT7flYJUEEZyg9u9BYI3C+IslmFjK9yRJ2HdfFRlA9jrAlLHCaEozmIArPU4rksFn5gV+uDLaa+dp1hKNbmKrYLgVm5em0cIgCxEHaSw5r4xo5uEPaykZObj+5uQM0Gh/g9n5MVeE9qKvsQE9vJ7m73TRE7+Z8D7YfZeUDhK6HANrR0qXJ6RWzw8WL27FSpSiglLLjXDteqrgdB3YnuXa6TBmqwISE9OtdRB/uIg3LlypWsCRC3MuA4xrQu8GA/U1Br6oPeu8zgP8+Ya4Hvk+1IPwh8Al+PgtHiBSTbNUDhifH7o5Pg1hbyS4P76hzmXZ7CHbvs/dD9k4g4TYrQm9VQyqfheXXWFx+DeWYa0yWXEee/XZ5AFi+giXj8V3AjjcIt3PRbVAs7mJHhva247xxzxK+XSaku0Iu6+Ls6Q52lwQ6vyUBvMsAL1kzrcsWkyNTQYGWkBVL7dqq5XhaghN5Ory9O4Sut/Hq7mwFfG9u+pfd49rbQFDmgfDO1vV2k3D4OtC7nQp6nhco6N2g8OGDH5BNFQIr9PUVK3x9e5fx7Hygw7vTyBl2AQ/vvDw8jZ7RR+hVaFW0EOzOo+pyjrzl2WnjCW0Ja6fh2bFT9wR2ysnFU8xQtVa9ecDuCM+Zl8sT9PaiHrOrZ6ztpHixjjTPAt5jwyle9EOIeACixP3ZNjioMAIC9OklMDnhazn5jzMfoAQj320PbglF8dawh29711Pf99+BqO9B+4rfBslzdD/rIfDJ4/tXFTcFfnh1rtp7H3Zqb5HnJ29PJgh6ULzf5OwbcfONw0npxeftdcj5tBMtUFU3Oid5PsJcH/ioeGJR2Ql7mejozr6PQeT3+gFAeX29q+QDfhQ7aHVRk/Mg4CcT/IbgAQp+ieHlgR9gwUZJ8QUvcKxbXoTQAOHvuIbVOFYnFK5OKFzNppILnAEAZ+EBziAPOBPPTwCUB+iTv6pNC4xG4NT7pxAYDT9NgMj84PNpAQJB5wH6wKcCyaa4CAe9zSi9buC4Mb4l1srejMMIgze3YmqEfsCVSN6vYQxuXZXitrFiMdtaqaRtLV/c9pQrYQfxtg4Rah5iucxhPLDDhKCHS7AztHhRn3Hbs/3Ixu8lTN2HTPlunfvtIF97sEIZFH4r22FCvwPku/aULWN7ANw+4HCAEPYAcDtQvpzt5759eEv7KVocpE3lINXaAxQFZMcCaztv6Tze2QUqo+fx7m4xtfBeldrs4gi2d6pzzrUPaAb+gDzfhxQ5ZB8BwY8JfV37iN98UNRoG7p9fvvMD7yPkbj6SMuMtNdXe3z99m4tLUSqSkMxJg8voKLdZNPYNfakXK2ATH5FjggoXME7TQLal2myPkvV+RhbyE6xBfBYz452gNzT3oGAjw1fJ1ArPiMlEd78l/B+LjEp4YFOsLvCMP9VRrmuMdt6XTOufuAJeskrlznw3cTbu7NhLR4f4JMHlwp697ZtttT29pub7Z1UJvjdfXODA98NvL5bgE9enjN/+CvoeSbQefk+hbgKb70pDFVpL1FsEfAc7Mjhyc6RjzwL8FzFlhylihVelfa0YMfff5qJEtkpF94ybiZT5Zb85jGmTo7RjOy8vOGAjyLGgSF98fJ62T4+QHb3jLGtsa0Z7WzAfoviyD69Zn0Ye+2No9Obmf/+OFSDmJVN0Nws0xNDXZOxD3SeDSvyGDO2Pth5NrSYqrm+2zofhumY+vrDIEx9O4Fcn8A3pJiaoAGgqsOP8vjUchJL1VZtK57d9/oAnwobeHdutI3w1jv3PL/7/X/KFcrDU9OzzJvvfQboPeOH3n3wdUCppT2zu20V5vqhJ/C15Lw9idDelVhGhLcn8PWqnNff5sKSEUJeD3we/BIYeRsaWo6wF/ixpnIEHqDgJxP8vBB4HGGwbCIgnAz8pjn4Bdg0vL9pTIFMxwN0pnE4zQK3YjkRuz6WaAbYTX/4TDs/ltIfuJTmaIHPCSFI+0+zwDG0xcQ2AXQRrMvzgW9z1yh7s3s7207Sdzud69u7tWF0p4Md7BdrR/vG2om+nexkb8IvxnmOxEfZaRZGn2vb3A42CrPdIQG2k2U/e5CD2o1Hswsg7gaIe8i97eK4m9tvcdxOaPoWj9keUNm2B1a1nUHVbU94bTvcvKEdjYywE+xqONa6pR1q09KOtIu0I9Gt7RS6byexUz1i7AytB2cGsqFrcC87xw6Hc3zCX1AoSF4niVnLq1gyfVrJtCxc68vsaas2lsykw9WqQVRNQ+xdBv8/YFb1o5q0jtQMBVp+Q+r9w8AgAAgMOX4Y6AtZP6EIoWKEjgKeBzktM/KZdnowD1zDF8ZqI5wz/kafl1cK0BGSsy3uEvC7gDT+WeB3mrD3NEKeZ9sh9cTzvat/J9vL87x7IDOibCA7MJ6pgkmJtGkwb4raySWqtBfJ311kakJyTRrk10C/M3J5bsZ11TKaf5db8poVGBVVvL2b5PZu+0NcQU/2MPB0Wx7go8Anj+8WxQ8PfAppfWGtL+/neXzXaYG5gXd3E+DdpN/vGr19V1Sh9QPvIlVa5+EJeMDuHLBTT55yeGcA3ilVZ1W0YGTuJAWLE1RoT0xm8Y+/LeWkRAXUiAz0TlHMcYUL0gDy8FxPHnZkGN7ekH7M2fayHT1i7c3OrZlqamzzEO5NZIXqgKLy8tK6Su0AnKSBpMcGUy+QaVxMI2WJQCgRgKUYgNL58OJUXv1gE+QSue0ddT68xJMp17zHPQzB1NeHFtP3I6wujumIDS3qC2+9UFdHV9zw+vVSg8/Bj+KGqrrxwM8BTs3KLuT1QS5107NudyOW1zUPfJrVjaGqK/B5Hp9CXXl8HXL8G3ytgF4LQt7mWZ+yKAogXVFS7QkAe1bKbb2q5nfWl5C3H+IGA/D4BqLsMgApq0EaeUPkIEFLycPKM+aGoCm5PwFQnt8YxE5H10NfjzDY5/HVwKrbFODnqsCcC4Q6l00FhMoDzlAbDB7gPCSwFtAUvYD9vgujGIejOXoxtsTBj8VH2vOBx7eKthjZauC3BvitjSPfh/e3sWsr29KjnW0Ddj6Ltu19OtoOhrV3DYjHqIQNjLN9QzrzQuth59h/en5kX4baWf7M5qyLfVkMHdfGDrdvYXtYJL2/aT070KiO7UeafAdw29W4ju1h2fQRdh3vA7CHBndBDaOnnRiBkOXo/nZ61ADyWT47J6lyxCGTJibaZdoTZEkTacwFBuew8whIXkBP7QJvBNl53gznyYNd4A1yQeKXhEXXyQ3dJYR6n5zR27372MXw+nYVz+5eDUQAmGH9hOmHD2oyAVErDPMB7wOmO95nsfj7Wl3JovH3KEDo3Lexzbe57R2g9U51RuIIY2V3qzMi5zw7FVhKWzJw0/EqwLsq4OEdX8AuMl1yCq/vUI3ydjoi3HZRUdyJ5NGufp14buNs58B42zGoi+3juTw2njnSycih05B7DqURJ73ErKqG9a8yKSHQpbYbQO8awLuOh+fZDc5vkdu7rQIFub3byu0BuIfB54W9CnU9j88Ld12o6wffTUDnhbUPe3w+8C2xG/QGqkn5in++VrDzQloVLS4AvfOCnuvJo/8OqJ8mpD0J4E9MG2fHyN0dJYQ9BvSOO+gNx7NLtJNSSKZiKzs6ZogdEvCYujgmY/JC42aH+TDcxwfjW906Ab0oxjeDbJw2nSHw2Y9VE33J4/UlMuxfQG0pQK44Xh6iA74ZWYQDigIvP+QEOg9+One3H2ECXmp7+DGpPcEH7xMomd0t4TfAN6wYniWwG178sRRLo5aTmNz/AVaP8PqAn/r8Oqt3D5q7vJ6/wKGjBz4VPAQ9hb6CojO/sktq8HnFjUeBT9CTNcvytEVkfsKaYoJffOnMDnw9q+TH2LHJyrm+THn0d+ArCQCBX2AJvEAEDoJZtAz8hgG+xLByANBnI+QJstjIgY+QdyLwc9aQAgiVYHmAvpDYlxMUBJUHnObCYBaa0xA9p6X2+wY4CM4XBNn+JlM7zFLC4aVackK1dyWe34MAbGobWJS8mcHsN3u2d+Dbjnf3Fp7ezv5Uwgi/9mB78UiOJAIqdqCeHjfId2RN4Ck2Z51CrfYowo1Hh3Rn/CceOfI4208FbXc33tzYob6dbX//LvRR8cZWKIe890lkvk/yJj85LsFO8+JWTusco0Xnyd1cIHl9kcrdBc51+xzhjUaQlNtx+R3eJLIzSA7JzhIOncNjuIjn4Fo6eKPdIIF+B4/ofTylD6ZNspsD+9qV1lGWhBLLNfrzruH93cHze49G5ffx9u5Vr84YGHCj6Vkb2rwtbT7Y4dUBuJvk6lLbNeB2uZyvifoS4X+K0XidpN3ATJ7o2nEWbe+vVcEORITaUZLs+3u2s919O9ou74MF6O0aQuVxGM8PqxaPTxkBFMZTwECOXSsTpVcH9JIFvdWqlgo2yuP5ws3rgOk6Hl5quwH4bgK+Ww58FDb84Ht7+xaTed6eu54KfF6O7/aWdXbDn+MT+PQz5eUp3E35uVzT7yPgXQZ4SarOpgLeOT58FNI6Ly9VA/LpWb6Chaq0xwljBbzDfGgdZrzs0IRh7L6gQosS8lHsyOiBeHgDXHvKIRq19+PtHyKHJ9gdZL52n4oXvNa2dW7DCoemNiO8EuNmr1tPBhJ6obauvjyFuH1xjgZSqRXwfNDzTV08Cnwe8HQc6ffoHgadd3tEKVRX/BB8FCD/fe1B8A0DgonF5Vneh57z+NRvp1DXC3dV1dW517wsj89VbP2VXG+GN7Vogeft+aq8guDzGPL0TqkFdRa/x9eJlhZVdT3wKcfnwl1CXIW5yvM1z8poFx5f8+xPW9MsT1gk8OuMdn7XCnmsW8V81qNyQZYMF7P+gYJeKd+xls5LOxsYhLyV4EfoOyykrAuBhwO9UcwHjsXr01Y3mQMgVeAJwG8C8jjjOI5FAl9HQVAV4clUhH1iCKg/I4Q6s3lVJkBUEKlu8zkuZDpkEblACSAsY6RtOV7fw+Bbi8e3nhzfJmR45PW9CfjekreHN7KzP3mnwUCLN6WgdWo0SXegdYotVCexE2OQ9gF8x4cDvqG8GIf0oH0Az0XSPv0wHTHpm+2XzlliH17IzEnygj4G+E5MQAyST/bTTieN5c4A7xx2gZBHdh746bZUNgS6k8r1+O0UXsJpYHeGPNhZervOU/lMwsNLpghwbf4cu0n18A6J/5t4SzeZU32HSYZ3WWhzmT6v21272O3mkXYNj+8us7B3KIi4/j/yh3dYqHO7CoUJjrd0rFwWU5+gxE5LoPgsRRgJJEgdxqcQcwmFmIt+07nvvmKM4pWwo9XK2pGGhPTkmg4DvQM8v3t5fncBPmm+7eEDZQ8fGHvxgPcP702Ix7QBIp9nmLFN0nYwbRBjLvYqEL8OZAQfr5rqq7KSh5ORy5PdJLy9uUn5OZ/d2rzx/ww+D3qq6t6kv09hroobHvhSgCf4YlcIuy/zHAt4Ti4KEQG1pVykSquwVvm70xQr1IenaYvT/J9OUbBRS4rsOMA7yv/+CHaIQsUBdl8cIL95AEXkQ6MG2iGAd2g4zccsLlLh4gBNyHuZrd1HP95+ihf7EUjd2b0DLVxNbDE9eYmV8lsPqrXd871kPenU6EXRsjddG/3I5w2gCCo1lPtGmJkKfILcCAAm88A3wg++FMiVfMqGy1J5eyO4Lfjp+Cg4/v8Gn/rtvD4+N57mjanJ04PiXVyDsz/Hp6ZkvLkU0QKalZ2Si1/QIGW+1+X5JESq46PB1x6ZKgc9Qt42tLS0ItfnhbqRXGvOtQgES5tyvQXV3g7FMlunktmtS/l81rlCPry+EoS8JZ31DxQA79sANP0G+TX+EkLU8kLezw+/MXXJ+bFPdxxLzCcQAo/3t8CMA36+XKDPxskTVAgMAKfSEzgNpVipQGvrm6Tw5/gl8OerCMIo3DJ6AD2PT/BbSb5vNYUOB77OLW1dl5a2oXsr29yzjW3tTdjbr4PtGBhjuwfH8eLrgYxPX8A30EHPgU/Qw46OJNwY1ptqJJ/AhGp7Ua5Vkn4/x/28offhCe7jvj3D+9heHnsQAcjDmBa7HCeEPcnSl1N4dIKfpINOAcAzgp3fTmvTPeNIAt0pICc7zdKYc25Okz42+tnOzdKQOm0Q2MXZ2qhFTxvVz1sL5zGMj8IvYpWX/esLk1hQfZtWifcB69v9+9uVVpGWRJh7hZ2xlymgXKVK7IoQ5CgvY/LmrpQDdMwVXy6HJ8c88QWZZohpopZdoKfwPEvPnZUpBfQ4svj8CJvIDjcOtQPtm9neLm1sZ88OtrNfDBZrO4CeQtzdfKjs47nZz3Kbw3yoHJtCiDedDwAaeK/Q3JuEXcHbu0pIe32toKf8mlpMgN6mtRig2yjIAatNmwDdZrv9sG2hWLFV+bzNeHtbnd3btsXdlt3T9dQVXbzEB8AHbJ2nKe8OU25RucbLFFmSeH499RSnnIIprHXQ8+fvlMM7A/BOuykLmo75Hx+XcAAe3hFG7Q4LemOAHlMohyhWHCRfe1ATF+TuDkhIgIkLN3WhkJbZ2r29mbzowQdH1w62NTrCJgUQVSHZ3ov2lB4UK3vwnu7Je783TlI/hh0GEN4Opl3lgRnaVGNnCnVTe3n/DXz/zetzMPwv4PNygPcB6PP45On5vL1/e3wj8P7SOOjRQe0z8neYQltfb58vn+czX35Pnp+r5hL6xum6oJiqv88nT6Xcns8EwE48UR0w7eTogPfXjspuWzT6PItCnbkVyswtsz1tLQFeM2DnWWNC3waZn7GInC9Zy7zs+y2Zw7pUzG/d2bbem4XDfQGfTADsC/z64gUOIN83GOBJ2FTHBIW8hLvDyf8lygPkOLJOOcbfCH+pAruiBx6gegC13FxH3fbygZLBmupmggEgpvOZTIbMVfVXkyCsrFzEDs8lzPKuwOvzmUJeH/jWUt0V+NZ3jbSNPaIc/N7sQ3f7AMJVwHcwkU1a5PVkJ7BjbJmXHR3NC5I83QHyfrJ9Q/FcErranqE+2zcM8DlPpo/tA3r7Aae2WB3C49MmK4V1J8jbCX4pc5bkdzR6JNOe0yPk+k4iNSTgyXPQoLp2NFxFGukKYEuaN8cuzsHLwC7MJpc0C7WOOWznmsduVXrdrlMYuEkbxU1t39KiG6kES0gTSaZ3AeY7eJXvsiXsQrNGdowq7Sm8vHNUXs+zVex8mdJATQ3TGpkrwLRIfq6x25d55TMIKfissJ0DfKdZcn6SivQJqtEHVYmmveVoSwQEOra0PV3a2l4qtwLeWwBvG3nTN7HtCnH5sNilDwU+DA7xtx5V2wahoAb0k1A+uYjySdKKJZZEpTYZ4F1bv9qZQtlbtKnIo7sB6G5u2WK3tm59pN0Gencc+AS7B81d38o1VX39fX7KCzrwbeLn4PFdZc5XdoVZ3yQgnIQUlWTiVWl21WbJRvnFQS/6ixeasjhJO8qpafzf/G0pZ1zjMYULgHec1MZRPLwjtKMcBHoavTswEvBRoT04FPglDKIXT0aoOxg5+EG8xoge9vdWGiXGpVKWR4TYhKpFCWXx8nI+aT2QmOuR+zEsDZXbNOT0HiOn51M/eRT0vHlbrzqbumjxfwtbH53/+9+/1ge/+/ZgqPsQ+ICaRtWgd2cHP3lyDwqQeoUNhbPx6u3zi5Xq6MJcjh74PDFS5/mR7+uoJURYNFMc7YFfe4oc2sXh9nHg/bXGy2sJ/JplfpL83lMOfBFArxHnDbM8a42zoXyS5XkHwGh5fsCvZ3X+KZTS5f31AXwpRqOz8n6Da5e0QVJ2BnzDAJ8KH0OD2Z5GCJzIhjdf9beig52KH54JfB78xqsNhr5AKcL4RBEYh8MD9FV+mQTBZksAAfgtEPwIeZdS5V0G+JZ3bGwrWY68hgqv4OcDYAvb1DPK2dbebfH6OtmOATFAjXAVkDkDcgeH93TmQU/HvQByn47DlK/CkxEQRyDwiDdzAOg54OHpaW+pzrW4WV6Orrnr7HKQHSbP4xY7k/9TzueE5IZo61DO6Ao9YdcV9lHVvLaUvNci+tgW4BXNB4TzeCPORbRyLnkx7OpcpM9pBbmGXSEMvkw/3BW8xGSAdwPP8CaWzBvzJt7HDQorFzq3p/jQwI7WqmEHy5amn5CiBFMip+hZPMU43uniudgDwnJzRvROMa98qhTX6WM8Ra/hMXoODwDLA7Sp7GsYbofYN7svprXt7tzOdnQhpyetN/Kfgt7WQZ1t25Au9hbP6U7yprv4UNij54PCzWEgfxIZKSfPROPvefJnF8ntXaJqewXwXQV6V/H2ruHt3QB8NxWWbtnsgHf7zTftzrZt7pja7jwCeIKdoHd7s7xETPlAwdRfFPEKG8nM9V6lWivoXQJ6F8g3qsKsxmkf9DCgJ1MTshqQ5emdIA1xnLaUE3jWakcR9E7jxZ8EeFrefWzccIoVrHQEeAc1gjdyGK8Vzoex03YI+20HAz1n5PecdFRn2wvwduI5r2lVz6YFsWiL91m/gumtDzP2fYji+hIR9s33GJaG8JaJC3rk1C7y77GyB3vzHqy6+iq3/2/tfwaf8n0pHl+cQlxgF5sfTb2U1pYHBUgfkK+Spwf8nNeHeT19Al+nXI87KXqfDL02tBHuOvCR3wN8HbSFjSezAzO7Hvja0Nen7WutODYnBBb4dIwg99ckB0t+sj6P54fuHcdG2V+09sWzWtdKBawzAOxK3q8nAEwNvv61JGzqL3q4XF95Gp7L0PsnlWfk7mmBUeV3lHb5Aj7XA1iPtZKcezZaHqBCYGaBx7HofDwm+E0h7ycxBK/yK/DNJ9ydz8LyBfT+LWBp0RJWWgp8K6jyrqTCu0qNzLS2yNbR3LyhWytC3yjbQti7pRetLqpADqLCi+0m77eHN+6eIYS18vB0joe3FyjKBDzZfoHRD75DCnH9np6Oun1QHiB5Q58xW0lF9wCVOwHPQQ91jcOq7KGqe0G7FaTyCwgEvht4QTeX00axjJGopYxELQaEC8mFAcBLswm5ZrJakDA4aaaM/B92cfpku4RdmcF+CAc/1IX1GCqJl/E8r7F85jq5yOSunexovVA7jMTV0dI0UNOEfQqxhdPI7p8EgCeR3TpOE/cJgHgSb/B4KfoaAeVO8oK76gbZjnbNbGdn2oK6tLcd3aJppCUso+Dzlh98b1LV3oknLOjtoTC0T88FP/+IGnTJ7Z1dhOYcw/se+C48BL5kcnrXCHFv4O3dJIy9BcQEurvb33Im+D1gj/DyPOApD3hjIwCl508tMLc4qhrshbrXGElLRtzgMpp8FygYXeB/IPA5b490wmVn96HnEw/A2xP4KDqdILQ9BfDUcCzp9xNA78Q4n3nCoAdGJPBaGcoHKjaEDWeDBtq+gf1t/wBZH6SjeG3JY+7azlZFhrODNrt1Zxd2jzxprSc59t68Z/vwvu4HI1S5HcBYmKA3SNB7SEHFJyTwYG+e15PnAfD/LfQE1f8D+FxOD4sBdp0oashi/MWOWNRWPHXlfykwq6UFL8+TrffygDHo8XXM+RhS83wff7gbzVFhrlZQtmd2t50amf1rJ9tQxPA8vkg8vxYUNwS9SKY6WlD8aErBQ7BrAuwEPlk9rGmuly2qcCbrwD8pvnxeiweCPWoUtV7y/hA27YsNAH4DKX4MQTE5IaQ80CtN9RcvkIqwlhqNINxVr98I8n4Pg88HQbxAeX9+8Al+E5waDOEuVV+v7UXzv/L4BD8d57UKtXmotiwCfktQdFkK/JYx0bGCnN/q+GYOfgp7BT/fEQ+wR1vbRkL+rf7sI1CeivaWHbS5eDDcISgCwEeBbz/5QcHtEDnBw87LEwQFPnI4FEcUBu8dgZHI3ofntY8lMALgIfadHlMPF20PEqBUddN5e4Iezbq3VlBpXEbD7FIaZhfR17aA0HDWbLwL3nwTaYKdiKcxASlyjmfx6k6zQ+I0bzjZed6ESbwp/7/a/jq+rvNM24b9PJ3CtA0zM3PisJlRaLEsy7LYYrTIFlhMllFmtmVmDDXFNGmYM51pp51Op1Pmpk1zfcd5r7XkbcdJ+73v9/1x/u611157CfexL77fwOJ7lYyxSmbeYKvB19lw5hUC59/JSLZnJo6xp4beb0/dxXxBWu+eZar0c/Qju0GpdKd8gx3fZBE+h0v83LjR9o3EGcTzEuxgToodyKckKJ/fFyUWB4lHHarAtSX2ub8m3w7PxyrmZz6pn10fApSvfHMJgNAUYaD3ihr3NaIJ2LyEXqYF7WVia69Rn/cG3RhvkcR4exB6WG379/mgO8gqeeAbtPp8yy6A3TvEBAU76e2d3EuS+0wZjIOfMsJBckPgw+KTi/sydYSBtedZekCPRNKrbiIymVuNidIQAcVjXdGxWsvIwit2i6X3bX7v32qlVAdr79usz1OD+RzxvGcZnPoUM/JOMiPvRCW/m/IipiHzYVrCB2xJDsXI6baZCUPNw++0sjsvsTwGhxQCvCIMk2L2zinFeCknyakERjBGyll7KhT+J8B3psX3ybjc/w8swKBG0FmTp4Ov4Yys7qDFJxc3AJ/WMy2+wWGkwb4bmL2ZiuX5Y+ozAaSAJ2Uyej4Diy/9Bj32NiGac8O/WCqadd3n2Gntc6yfZzgBwLv2C4xv/zzZXFbc3CRifbG4unJxY1TWgoIYX/iVX7JA0zmedgXj3gFgpG/9ZT5yk+Vi/RXh/haPvMvBT1afy/pOGGrVgE8Z3yqVwdD94bo+VPistjesQbnCDRQ/B1ZfKyUuTbi/TfQAtyjbC/Q0CcZZfm4IAvWArg8YAKrshZo/ub3S0iSmNCdPYQiq4Dcd+OH2Eu/bhLa4mF/CYMwvAN9Osr57KMPYX5aOCzzHrZJAeADtxyIU/I65GB+7VLEew+o7jtX31EJ2ryI2+FwrNVjtFJ+2ydIrB3rEtrAIpeP1nk6QIRYEFQ98Gjg+T5bTFfPyxpKVoY6FdwS9zXQLbKKcYz3Fu6sBxNIVVP4vI2bYgwvVQqwINwrX6euNTOzAonh2PuCtQ6zPUeT8beJKL/BG/B5dAC9TI6YtE98go/hyAzWKlQX2jZxUO0kt4kHq7w4yHeYY/cYnaNl7+s6b7FlGZz1DG96zTIl5BmvvGOUuJ4jnPZWVbEeyZ9oBahoPMFzgQGG2HWAv2sOU8xzAVTtQRa0ZMT1ZeSf4EHhKLj7u7TfYovEFatteZF/Y1zWjjlYvD3zrAN56e4XExsvE+F6hOPktAcuHnmftEb874Lm4odALwOfifnKFfZdWkHtrYLunHds/Ab6gBlDge5vBA28LfEBXo+DdnDyVq5C5VUzP7XuhacjqrXXDQJXAwKVVQsqHnhJWL/A7foF43rcZJPAt9q/VnhfPU3z+nNrMGI3/DAmMk7izT1WRHKMeTwMFjhbzgUGYYFNSmDUNu8sKb7vI8umfL5QwSgoJRxVhpJQAvTJK3uTmBuDTaHhZewKfKxBWofBpADy9E+Nsrm4o/D41qeGXuvwjC9HFDkMUmjxRFrnp/s99Qs7VFfiU3HDAw5RVjM/r3/V6cs+09pw7izIAnhQKPg+A3o5rgQS+2dcDvmv/jwNf6vVfQF8EgB78EoFfwtUAj9o9gU8xvugrP+8UicKBXAC9MI6nXM6EYyT4TbmM64j7zbz7Sssh25s/7E4rpN6vhOkQsvoEvspxD6GhfrnLAwBQMUAB0Ov5rSHhoQTIfOC3APhprQ973JXFzMcdbmACTDMzAFuZ/ux1ggiEp4Yg9KjzA/jJAhQAlwG+ZUmT6P+daqsFPpIdG4n1SZsA3+acONsit5eEx/YCmrtxebdj9W2j0HmAdQc1f7uA4O6SNNsDBPcCQK37KiiDAX5HcIUPKYaFK3ykjkZxXLqnFpIIoe7vmRbKEoDgSQe7EuBYbMeoXzu2gGOyw8cpeXHwwyJ6WlljZX71ZsJVfYmYneAn8L27ieGZG+kJBXzfW7aCav9FFL72AtUOLNIK21dcaHsL8m0v+07sKyC2Vqg102k/MDquN5liR4wt+gaW5gvqBMHS/FZdqX0H8D2bTRY2ltmG9NvuYMDCYabLHGXKzAnAd5JpMcfuvNUOMiPwJJ0rX5s5w57JTLYTOTOx9oiNEtPbL+iV5NnB8gI7ygy4AzWFiGMfek9Tw/i8Mtq48S9g6b2Mpfcqe8e+zmTk1+l+eBU56FEr9zLxvZe3bCLOR1eGylQAXgA9ge+UxXe6iyuLT+B714feOzt32Bvbt9nr24gTsoaC7x0sSUHv7W0kULAs5eJKLr6H1an9LwS97/mZW7m3svJURqTWuu+RaddA0G8RNlCnheouVXz8DRJU36Tb4ptsT/l16vBUfKwM7XP+fLynmaDyFB05T80jJuxazfj7UPazVRNURj9oFfdcabmEl+YScy+g3KwQuaytLD1CVOUYORWuBY2pKnRkVGtDIB98/6yreyb4QlvS9Nz/GwtQ0Dsb+IJSGdUJfir4XHzPV9Cu5lxgbTLk760R2o8rC1DgCzYmyvI3GgqsvtNb1thoiO6NdLJCs2XtXYv1B/gEPWkm4EsimyvwxaO4q9mbAvDN8MEXxRoh8F3xJQu7nBHulwE8Vmkqx9Nl+WEBRl7L2Cdc32wsv7wnbnHwK3bFzveR8VWpy1Cv5AWLrxKLr4KBBx74cH2JAQp+SoIEABT8dFynYmiNwGKD8ybgpykwLQxDEPxk+aneLwCfWt/6cHsXa/Zfoge/lYr5MbJ+Pa7uBlzdjcitgiDaSsJjKwDcOjcJECYPrruKUx38BDwpgOA+3OEDtGHtxxV2mUvFsyhpObaAuB+wO9nkWXmngHd28B1T7AtXUFngr1Pq8g1KIb7rN+u/RVP+uxs98Mnie3n5Skojerhnk61Oz2CuYbwtioqwXgaCLgqfZkujw2z5jOlO/SQvNs4mhpkLqIHTIdypIyqPwMo4qUJr6g+f16DKzBQ7HM9g17FP2gDbbB5kqsxRJlNrPuFBZgQewNo7Nnm0PUfW9mkC7idokzqYi1WsdimBrziXIvBCwgHE8ijDOLSg3A5h0R6VpUf94nN0n3xTO4Jh6WlT7NewptzUYrV8KXsK9F4ltvYKXRmC3vewcEPBJ+AF+izwKdv7rjK/IdA7G/jeBXzq730H8L2JdemA52dyXyGL+xKZ25dIEmk6zKvqHdYkFeKnL1IcruLxF0lkqL9Yrq3AJ+h9HeB9jWGgzzMmyoGOD5lnqkl28YEjPcUHwkk+ZJ6iLu842drtxEbXzJjEMIE7be4NF1judeexMhIO1zZfVh6x9yKAV+Jiel+ySjq15lHuVkWSc57AhzFUzQ5m1cHEZFl9/0RyIzTG92nxv39k1Z35fGib2/8j8AUxPoHPG1YQZHNP313ttD05fIsvcHfl8obutCbwBUMKQvfZzVQ2F+jNxtpTKYsHvi9aErBLBHqJWHvxHHvdGwAQ6M244gse+ADdoK5kwrHcXUFQ8JP1hwTApNsuteyHbwR+tyJcX1f2onIXwU+1fx70dFxF6YuTYn+THgF+Dw/Cz4OeZwW6AQjMAGxS/69GYLk2OLm+6vSgEHqw9Y0Nz7H2NAJrMdBbQrxvWcpkW0bsbxX7Daxm5t8a5v2tY37fOur8AhhuwgLcRJvVZjo8NuUywJG6v61Yf9uw/rYXUTFPCcwA2lGSarvL0512VbACwL0A8ADwk/UnHcYClBV4lDjXKVHSQa3fYdzAQxRKH8XyO4bld9y5vcAPt/QbzKLT5F1N8niFEpXX17D7F0kNxffeWLMOq3AJscMuvq8C4psxjA97zHLvucuKiMGVMDChmmEIjaOof2TgQPe0idYXPtXWJMbaplSAnkYdI9ohMTRgf3qi7cWK2x8XYXuYpbeduYD7b7nR9jEvcA/rToYsPMWAga8Rz3tapSoFs+0o8NuPdgK+HaovK8XqBXqHaak6gjt3nPq044xBP45b/QyFu99gI6AXqNXTZjqvUqT8qqAHaF7DwnuDbow3qZ17jbo9ubgvb9kM+GTx4XpSq6csrpfJVQmLl9jw3NxTen8/Mb59B4DePspSduPaDmDpbbPXtm510rHOyfV9ZwfJDMD33gBWH1blWww6eIM46mtkzl+lQFlxvRcpDH+JTPn3luPakg1/hZrJl4ilvtAF9BgI+pJmBXZShO7iqPy9KEL2gEfRem2pK0d5lkL2Z1R8jGV3AtBpcsqejAQSFmG2dMowNuW+DqvuQsu5lgYDRsIVs7d1IZOS5NoKeJ6V9yUfegAP6FVTwiZV4QlK1Roe6vbH0Lins2V0de7MCSsaMqAeWk/eIIFTEsTOBr4zLcXgOtffy9eoY2TVfBIpzs3VwAOkoaRn1gw2EuM7U0NO78/1ipFdQXLIXruq1QsdR+WKmIGdwOcsP39zIq9P16vjCzYd94YVaAKztpf0hhWkAbwAfLNUwwfskoCelEjXRgKFy/FXk+TwARgF0CKw+ALwyd2dfvm/AD32s7j0c05TLtFjgRD3mLKX5DuusJxHgN8wEh6jHsLyk8sr8Kn8xY/9+d0e85zVJ/iR9QV+Z0JPsT83+go5+LnpL14ZjMpeXJub3+fbQ9JDsb9exl31Meigj0Gnixl2sISEx3ISHisA4Cpa21ZT7rIG+K3FElxHT6+0HgtwA6u0kRKYzZS+BNqKS7y9KMV2lqY5bScT7MEvy/bQj7qXYl3JK+XId+UcWpXhPEg88CAwPEjB8yGsw8POQjzl9j6N5SB3V10aGlv0PYZVvsrQzTfWMedtPSOZ1q0nRtZPvKyL+1fZ5twcmz92tM2+5XpGiV3LRO0bLOu2my2fuX7zGKRQS61eC8mIpdERtpqExPoEJlRj3W1CmxOYXZjATnfxbPHJEIadU8baAMXIW26/xbYIfgxdOBwxyZ6h7/hpsrbHack7AvgOAr29DHDYRevUbpIZ++fxM/GGP8qb/xhB/JME95+lpOM5rKOvMVhTJSvfVZeDtlNUAoM4mmJ4Sl6oZEWZ29c4fhHwvQj4XgJ6r2wnLkfN3ttYcdI7cmPlzgpy+wU9ZXQPuWPpvb0C337AtwfI7QB223Ghtzq9tlWuLvFCwPc+1qBGWL2/neQG1uXbJFM08eU1LOvvrep3wHsR2L2wmFKV3h5q8fj+20lctBGCYBDoi20Ar5mERRNuLT/vtxqIoaqnlrDBM9XAjqTO09QvPlWWRbKCD8X0OFsewQfQhEeZjXc9hcYXW+mt1OLRCJBP2VgeScR8jI8ieuaLeU+W3vJl59bKyqvwrbxq3t81vJ9ree9XO+iRxSWb62r2/qnpyIyfGszuCnxeLDBQEBPU40+r7wvtxw2FoDsfMt5qAccNgp6ven8AwmlDEc6IAw4JnczisrgaHS+wCWI+/ILC5VPwUxmLylS8OJ9c3dAi5xxiArn070munIXCxwxc3XSsPVl8nwU+ub3q4tCwgkHL76ovk+T4CvE+7WUh6Alwn3Oa6lYBkC0cnf4FCH6e+B/lMLdeamkP3mRzn7jbJTxKGXDgRPa3zO/8kPs7j0yvVMWG5oGCwucFWHua+lLvDz5wAxCQ+n+byfx69X4afOq5vU6UunQDvi5q/bT2EvdblDDBllLuIvj1A7+VWH+rmOLsAMhQg9UAUNLxWspfpHXEA9cDwA1kggXArWSAZQFuK2QcEHHBbRRCbycOuKM03XbQprWTKS+7yAjvIha4h+JoWYRa91YxKBIo7kZ7BEYKe2UZKu6neN9J2pdUyPy8GtfVqws4Xqa85RXAoWLm71HH951l/RQAd9rWwkIrovti4nlsqHThuRaGoi5mi82LL+CD63LLxE0tZERWLTDrZLDosujptgb3d20MiZ4ZlPmwbohh0CsdFxsjJ9pA5GTbFTHFetlfeDmFyoe49oTq8wDeMUpVDufT3wz09gC9ncT3dlJysacMN78Gi5YpIiexfgS9Z3AFn6Oo9+t0nHxLe0rQ5vUSBcqvKXEgdxbr7hXA8yoAep39Lt6gTu814PcSA0Vfwgp7CSvtVSy0AHyCXqB396luz4PdIPSctbf/rOBz0AOE7+xS/R6Fy4Dv+yQ6/o2v/z6QfZsyodfXYumt5HtczqY/S9j/om8RHz49JI+6KDpm5H2TsrIUm1OD922SR98iafQNJqQ8X11sX1P8lOGf+t3szSZGzJaN21LCbdm04WRm77GCWy61LNzYDN43WVcSqyecVCKrDtgVXvcvvihEJgFZQixewCsHeFIlXp9c21pi/3WBfAvPWXlngd7Z9sI4c1TUmeALffxZhc1ns/pk7X0m+M6A3Nnuwb663k5qkgYVKCsrBfG7wPLzJrKcmssXmtyQ9efBMWht0yQX4MinSDChJYsMUSb767qZfCFdG7L4ZmLhydqT5eeyu5S0qGdX7q40A4tvxjWMbwd+0fwxHQCvxAW+Sl0dSnwQ58MKPOX6Kuv7r06R119gqffeQMnLzS7upz7fEjK/Jer6GISfZw2Gws+zAL2+Xw98jL2i6Ll+8kNO3vAD3F5KYTT9RS1umvunoacdWH2dJDukLqa89CjuR8zPc32nOsnyc/DD9e3HApRWAsFAHgQ9AK7HAtxELHAzsUC5w5txhTegTYBwKyDcSg/wNuKB2+lTHQCCA1iEO5hOsoPukJ3lc5xlKO3EOtxFicw+PzYoV9glOxhs8DQ1dl+jmFnlLd9iC0XXycFYI8WcXlzRT6xsJfPdVgDFpbaEYQTDvvgvNuGrX7bRn/+cjf/C/7XJ/8o2ml/9kkUDwZTrrrK8u9kvBcuvnSnJvVOZcjOdYa/h7HYXxrTrcEZ9YdVtimaQK1rH476xT9iWmOl2OGOmHabQ+RDurOr09pHB3c3ct4Es3uBkdfcqOE/c6hDN9MfpC36GGjYHPYD3db7Xb2OpfldlIZTlKI4nl/Z1YmsC3svoNUpV3qCOLgDfy8Tcvoe19zKu6RtAKhR4OnaW315lbg/g9noS/DxLT24uViEW39uA7o2twHSzZ+29uR0Xdyd9vNzz+zt3MqaeoaV8nXeA3mt8kLxILeR3FvfRW7uIIuQeEkedtJa10l6Hq45O1tXQx03mvZqWRfQcZSjPkpE9qg8CrOGN8VOtZ/zjxOuYU3kvU4wI8eTfeIHl3XA+ruw5ls37Jfd6YneMfyuiU6p4UF/gmO0kgJ6kUhVn6fH+liqBnlzbAHzzSXRqp7LPsvLcpj+fsOhCM7uffP6fBd/ZrL4FWHSa5Sf4aQ323NC+G9KZlt5ZwaeNhdzOaort+ckMZ/FB/1D4hY6jEgCDjK5LbKjMRUkQbTKkYQZYfEHxcgC+wNXVhBaNpgra1QQ+TWAW/JJxbV3rGsen4nzK8PKGktUXogB63oorzDWeC6xECLV+2uGM3c6mXflVC+cfIe6Wi1zsr3gE1h8S+GT1qei53GV+vaEHXrxP5S+ILg+pVokPZXg5t0C9v24CjKY+q/6Pej/f8hvs9mDKcwdz/jpjAR97fXSjXhIeHvyI+QG+wO0V/ALwaV1Bz+9ykiFaBcFV1ACuA34b5AZTBL2esfbr0JosXGMywwLgxjzeCGgze5duJi4oa3ArbnGgbSRKthMf3AYMB0iO7MU1PoDlFyRGjgC/Y8T6VNv3HDEyNbV/jSD616nDU7b3BYD3Qv8qBl2uYV9Y3MR1a3HT0yzqikvZKP0cmy7r79wv29Rz/tWmoPALzrEEnku7iZjSPQCQCSrtY57gjTrC+ojprZjGaK8wptpETHZaRVHyWtadKbHE/2jpw+ILtH0OMarUWNs4K8a2A8BDZCePAr0TlG08q7lyuObfJBst4H2HIaIv0Or1XUpyXsGdfI1srdrP3qRo+HWA95qARzfGGxQnv0Z3xit0ajjwoTd2AT3q9d6jbEXurTQIPhfHQ7Lw9nrAe9uXAx+W3TuA7y1c3dc3baEFjvghvyc9fhcA/hvrB9REvk0XzCt0vnwX2H2to53OmmZ+5/yuW1vt6YYG6jRrgR31l4QTni0lSVFcZEfY03fvHEZBUfqzeMIIm09HS8ENl1nedRdZOnu55LKlaT6wKwB6+SQspDw2uc+7nr7am86nHOVc4MaWBxgdFUxBn8fgkEoGC6gTQ3Kw4z07z1c1xkstPKhD850Y76R9bT/DvT0b+ASsoExlgT8j79Osvs9KbJwVfCEWncvaUrfXxNcI9E+Br/Du0zcYclldlbHQi5tBaUo6vXmy+k7L6vourqw+77lTJS+e1aeBpF7XhjesQNJj3dPbd+NUr64g6A0q8IYVqG/Xc3UV54sFbNFYdFEATXG+SBSFxRfJcwH8otTSxmNZfqH1fgLg9Cu/bNOwFMOuoQvkpgtszv3Xum4P9fmq3a1UHR9ATz2+gSoZbzWPTG8l0HM1gDyuVc+vOkBk+WEBzlff71R1ewx3xc8LGWwQdHq0YPW1Ar92LL529vnowuLrTZzgtIjkRx+W3+KZU7Ccpjotpcd3mQ87QU/Hko6XC4xYhbIMV5MUWcO+HmvZ12M1WgsIpXUkR9blxPsgTACGcYBQazwrliLxQQFxMzDcotggbvE+JsN4/ayKBxYRA6S1iykdT2lyB3Vhz1Ef9jXtvcDGOwLfK+soZN5CyxVv6PcUp2LviacXNlge7WRxV19psVdeYpEXn2eTvvJFp2kAMPKCcy3pysv4f7rJqpm4soCavWaGqnYzKHUJZSqrpjPYFTd3Qwwxv0S29ZwZ5xIge+cwzCE92XaRHd4yE8An8nMnRdluipaPanoINWrP8v19g37gF5QNJRb5Iu11LxKPfIm42SskD17le3xN5SlATwXJgt3r9Mi+rlUQBHxyf+Xqvsi1cnHfO4g1d4jYnQ+/UPAFoAvWt3btBai77c0dAHMHBcvbSGRswWrcSBwRvYne2kjZylpa4fpXsidvL6UngE7dEwLbPOodq6i3ZJ7hc8Wl9vWiEnu+gLFZc/Ptxcy59kpimr0Sl2pHJ0618muvspyrLsJtPR+da1lXnGuZV7BvDcrFssvDrS244VykNdC5DnxlJDAq6JKqII5XgWU3j/BTJUmLSt6383ifVvFerwZwNRoeimrRfN778zm/ANVjGP0z4DvT3Q3tzw2Gg54NfAuwFIOBo6Hjpz5t3l5wPnCl3WtCZvw56P0TLXFDBL5Awb66eUxOzWdkdB67IqktLXQCs6w6la0IiLL6Qjs3vDH03mZDnwY+jabK9FvVvF7dL6OvOPg5AKIUOjY0okr7cCQIWFdj7QG8CD+z6wDou7mCXzTXzECy/E4Dn1ziq79q068CfMBRxc4qe0m6/VISH0x2Vq8vVp+6PdTyVioLUNYfoBP0KrD+Kt2oK5Ie6vkFfvN9a28+bu58wFfPpBeBUF0eXsEzIubXjNvbitXnwJcw/jTwCX4BAPuwABcT+wtAuJR2N8FQ4BMQl/B4OW6x5xoLfsQC0SoAKPhJK3m8EijqnCzBIEa4BktREhjXky1ej6u80WWKZ9tOBcEB4B4a+3fR9bAXS+pgrdq8qO7HmnqK5vZn1QJFsuA7WCmvbCATyhv7+1hGP6R84z/pTvgh1pTe0P0zE/k7XW6xV1xs08//Klbfl5ymnssHErG/lGsvJ5RynZWyZ8g8pq4sYHBo64jHbPEkhrlSCrNlJpszpVDWgzbP8tYtKWS6Ob8qLtw6p4yxDbMTGOfFSC5NA9YG1irxAHrfoxTkFUpRXsdqE+hex518kxo6SUXEahlTUbIDH8ehFl8Avpepu5OF56B3EDeWguUzLb5Q8Al60htA782BXUx1wa3FzX1rE3V6G4Aev6s3+KB4axUJjEXL7K1mvtcKJu8UldnzuQX2YlquvTYrx95IzWWSdZa9n5RtP0ye6/RfyTn237EZ9rOpSewul2T/MTHSaq++wvKuovwE4OVegZUH8HLwZnL5UM/jvVFAS2cB75lCup0kHbvHZG5LbzkH0J1D3A5rT1laDJN5mp3nZ2i9MVIaGMqGQJqYjOajegkA/j8F3+ltap/t6oaCT8f/qLdX8DsNfCGjrj5tsGnofXU8pOgeYgDIWX7aK1frPV8ZBJ8sv2BzocEJLcAtU4XKcnOdi6utKBlSqv07NKVZrq6yubL4SGxk36gVi4/NhrK0zaT21dUUZicds7cu8HPSdpMoGZBJSaTe4yU+2WL4Q8vicyLBMZ2kRhjZ3UgsvRiu0TADtbQF8IvANQ4T9FC4ujy4R4R6fvlnUb9viqv7u9mK5P4G4NOkF4AXSODTnL9qzfnTlGe5u4r5Ab4FDGV04NNGR7i7kssAU+rShAW4UH2+xPs6fKtPll83EJR6pEErcBJW4GQ0BQDi0qClswAfWkL3xzLWfqC3Kk2ZYIDHVparMmIGJegJfgKfA6KSJafJA+JqWYi4x1voEtnOpOYBRrMPFM2x7cTNdlMCIfgdoCbuIFsHHqMg9qQA08NGNIDv5fUaismOYoDvB4Dvh8BE4PtP4mf/hVX1Ym+nNVDKksQ2lhGXXGCRl1wIBPm94/bOuBjLD4slnZ3kCu662crYJKmBacr9WHtbZeXh3g6gbVh4GwGfgLceS28FBc6tuMeLmTC9m/7eY9SoPctuX1+ntOM71By+jEv7mkpDAJdKR6Q3lZlVGQkZ1WCMlEpUFL97Hb3J9/4WBceK8ynm9xIJh9eB+L8dPgz4Dg1C7x+B782dexz43hjYSVEy4MMaFvjeXE+yhE6XF4mJvtbCXhf5VfZq9Bx7a1qSvTYxzt6bNtN+EJ5qP45Is59Epdv/xmbbr+Jz7fczC+0PM4vsj8n59quYTPv5lET71eRE+8mUWKu/6jLLv+o8y7vyHJvrwCfo8b7k/zuP//lCBz1q8Fw8j/cyWdsCQkhSCWGlCjytebL2eF9Wqx5PcTzAV6v4XQj4BL/5aAGqx+hpQPWyAKndq9UOaWeKPW3rKGaez9ipBfdo0nIgPWaEvK/Psvg8K9ArQj6bAgvubNOYA3fa6844pc+a27fAtwaHFAK2In7QIn5It6ICJz417sLq4/lg8srgJkMMHszDZFYs0MXzANxcqr3nyr0FdDkOdt4qZZHRzSKgmgP4svlDZAG8DCnYbQ34pQuAWHtuOClKIbkxU2UuxP0Ev0SgFQ+wYrDqYuTqUrYSLvD5Uq1fEOMLU+kL/xwB+MIBn44DhcsS5PkorMEZxEMSGHeVReFz4Yi7rETTXmT1AbtKLD1n8aEa1+9LXR/tbYKe3NwAfA0Ar55YX71WpyeBn8A3wloYc9/u4n1jByUAdiJZglKPswAFvWlOS1KmDx73JQNBHvenngLfSgZDrpoD+HytZFPzlXOw+CRZhJTJhGoVwxIExn7Bkba5Nez6tj4HyMxNJlkyC3eY+B8lIjtKsqkRJPZHmcQR+jtPsNnM17S/KuOoXtKQAsD3gTKUgO4/KNP4AesP0X+iH5O1/D6B+8M0vxcxUGDGFZfZZOJ+04DflK8SgjiPhNVl55PRv5z/tVtsGTG+bVh2ezPI2GZRrM06kIZLztSVLWg17m3bpFFWxXTlLZmpto9i5Wf5flRv+AKDD16iDOQ1LL23VRvnemOJswFlZVOlt0kovLeHGjwSE++wvunrLZIVb3HswW83yQ6BkEkqBwEfAwhUuvKeYnwqZVFyg+dk7b2zaz/35LG0ax+xQyw+rL03B/i624Asvxu5t++vYhe21l57o7LB3kwptNcmp9gH4xLsx5OTgViK/Twi3X4VnWW/nJFlv4nLtT8lFdqfAd5HaeX297QK+2h2if05ucB+FzmbfYWT7WfTqOtkB7yyq4jbAb6CKyg4vpJOC/6nJVl8RbxfioBdEUlDT5SqXEcSg7WUZGIFRsc8jI95dFRVY6hU0XdbTUirFgjW4crWycXFwgssvnoMn3rBz1l8sgDlCmvengB4SnV0ccy/B5f4ni+ypwaTku/9ki8dn1I9x5+V1XVj6VV/dzb5rusnR9FrNL2GkzKoFDXd/0Vf3uMG4n5O/jXuuge+5KRjN4FZGw5J3ibhfHpg9Q1agZjBhUibhwcbiOcDvTyytgUESR0AOZ7LJ4oDH+1pAfAcAHmceT1tbQwt0JpBOj0DCGaQZfKkZEewGZFWHqM5fFqlkuRIwd2dieUntzeeT7dYwBcHxATAKBU3X/554Ef5il/MHJSzTL6UOJOf2Q3zQRdOwkOK4B8ngn8aJT8irvoqQxC+6lzgWIo7NfWlkLa3CnV5aLIzq8BXpTifJrxMecxJbq4k+AWqH7QAsQIZdLowciTgG21tfrKjI4ZMLwBswwJsp8Slk77ebqy+LkpdepImWy+QW4SFtxgLT6see5roXOGlqgMk6bGCuN/K2RFOsgJDtRr4BTWCqhOUBsEHIPslWYZZcVh/SbaO3d820BGxSfCjfGQn8NtPycQh+juPs63gc13E+Zi08j3tKUsphurR3LaK2lMWa+kHgFBu74+wAH8EDD+g1e3N1SsZhdREv3ICG0fdCPi+ZBO++DmbiBKvuMB62SdkYA47zzGoQEmMvYBvdwaZ21Qy1bi4yyl3aZk03Bai/pnRxCKLieth6XWRbFlKsz6zAF8hnvcW7qwGAWg4qGbmOcABvDew9t4CaMH8vLeB39skJU6Xznnn3yVTe1p9nj93T10ZbytjC+je2UlSI0Rvbie+h94aoNh5O19Lru7KdfaD+Z3289ll9tPwDPvx1FT7r2mz7b/DZtvPBLLYLPttYq79AavujynF9tc55fZRxjz7GFm6r4wKs4xK+zAhx/4QmWa/DE+yl8MjrOLSc5ybm4+bm8f/cA7JvBzeD/nEwwt5rxTS/65SlaLrPw/wPm8lqBSV8/6r5H1YBfSkampsq275nFM1AKzhfe8KlH0p3he4u3WEuVwdH0XLktziGsbWafX20xD0/hULUZsJefBrHIRfAEFvdftg+JnfYE6eq+HTkFI/GxtkZc9cP+m+njmEAKhx/0ANHIdKX68BMDbcL+hJX7QhbgKzXFXV3vFL0VoA/QshfiFWoFQE+Iod/KgDUg+vxlABvMI7mODgS8f5gFDwy6E2SNDLJakhyy+LPt3Ma4kJXsfUlms/B9Q+j2hj4xMpnU8oATAobFapSzqfXhmY7A5+JDtmAj2BL9EVNUuq8ftXm+HDL9zV9VFO4dfyqZh50iVfMMFv6uWUtkiXnZIyvuFKenBOa9Q15xAL/AqgJI6oshnc4MRbL7Gsh25gg6O7Xaubc3ddd8cp+IVCsE4gBHzzsfwWyPrDBW6KGEGsb5S1sL9HG6vA1xED+Bz8xlk7md52LL92xnp3xk8EgJOsF4uvLyUM+HnqA4B9oTFA4n7LU8n88twKrECpPwCgg55igF5x9CD4KI2RC9zP8wLfctaVWH2rs+NtLZbfera93Cj4oa2USwwwl20XE1T2AcBnGGr5HUpFvodbqSSC9pZ9lQTCq4DwVWrR3geAPyB29p9YTz9kFQj/Tf2oawHlKurUmCaysyDH2ihUnnPjNRQ2D7d1yQxopXtDXRwue0v72k6SGls4vxLodUxm964xjzLtJoo+ZVrTtK1hK2OWetSNwUy6tWo9IyFBR4SbiOJApYzrPge913F1BcJght67WHHvALdP03tn1uc54AE1rEiB9K0dwA8LT5CTgmMPfLi7ZG3fX7Pe3q9ptv9JLrL/jcpEGfYLWXXxc+13iXPtjzML7E9YgH9OLbIPseo+Sq+0jzOrzLKqzTJDBPQMIH6cUmB/ic+2P8fNsQ+iYq36oq9azmVfthI0l//fbIGP8M0nwAf8SoFdGRL0Knj/ydILBV8NIapT8spXFPerBITSPCSr0BOvZ1RdEBMMICgAuv01tIsaWd8Afg0+AAMQBlbg/z/B58D2GTp9KKk3oJRd1rDeZK0BKYFK8FOcLl/uLMmKgjsAH6ZwoEJtIg4s9bqC2zGxA/BxrMeyBAPwBS5vFn+MLHp0Bb30awDftQH4gB6QyxT4gKAKm9OAncAXaLYyvcBOyQ6NpleWNwa3Ng4TP454nTK+Ap/KWE7Bz4OeNAW4Tb2MshZfUy8VAMn2Xk75hX8cjtWnOKCu1WtkIXpDT8+3xJsvtll3MQDh4Zux/MjwTqCvVyOukI6rJz6KJUi8bwrAmyrr78lBNUXI4htjrVh9rZHU9gG99hhAh9o47gB4gl5bLIqR5TcZC3AK1h+WH03ki2eFO/gtwdILMsAu8eGSHeEOfoH0WJbfWcGHqyvorWBM1jKg2afXzQGGWH3rcXfXy+qjOHgj2sycu83Abwf9tfvV88no8m9rDD2lIi8ykfk7WFvfxOp6gfHzL2PZvYl7+wGWn+rUAn1AkuEDWsDeou1Ng0rfZKrzy3SGaFLIoRISKXlYltSiyerbgQZoTdtM1rY/arJ1ThphVY/da33Rk2wfAD5czQxCjVbqwPIkkfIiRb+vkVF+SyOeiNm5Cce4qZLKTV5XPR1Z1mBistrNBL53VXuHzga/UPCpPOVN6u8E0EBvAj5B7o1txAmRjgW/d3Zw7XZifGRv/7O21X6TUmZ/jsmzP8YXEKsrtL/MKvFVxFpkfwV4f0srtb/J0gsFX1YNAAwEDDOx/uaU2sezCu3vM3Pt56kZtog+5txL/tWK+d/N4wM6lzrWXMJA+RT8F2IcBBZfCd5UObCr5L0szaNjqopQVLWvGgyTWmBWy3s8kAMf50LBNw+LMFDFLf+H59S54Vl+ofBzrjKbDNXeodo6ACTwyQIM5LvAnwk+3NnQcpQzj/+RxfePwHc2N3tIAdmeQlRAujuXOIBnqWGx8SkhCDrI8UspAIJyhSVZfIUAUXKuMfArvF0Wn8DHfYj35Sih4WJ7svhwebHw5OamX4OrSyX5HCAni84DnCw/r7B5Do91PnhO4FOdn6CnDYnk6sbySZeIaxp/HTE6ZXJ98AXwm3aZZ+k58Y8ylU/JaWjqpRyfock8nsT1k7l2slYfmHKDlRFWfDCSNYZC6EQq4tPuudYKKBotGa55f0OBIS7wRFzfSWR4J2PxTQF8U3F1pw0jwzvK2qKx7uTuAr7uGFxbLDupK2EiVt4EB752bdcH+NpjdZ43f/wkH4BydwEgsFvMdGe5u87lVcKDuF8o+IJjFwukHvCUxSdrT5nfGYAvCnc5HDc6zJZx7NxdLL51TOtYn53sLL4tDADYWkgXCLtrOfAx2+1bGklPndyL9PB+nbq+57rb2bmLtioGjr6oiS7+Jtxv0ncqvYVl+LaEZfY2U0be1mRnjVSi4FiTQ56mr1Qb2mimntzdrSkkXihk7p000hY8ScZ3wjAbyGV6C21px4g3nqQP99kOTZBhWgmxvVdVE4d7LYvu+4cO238cOQb4jmCh7bHXAZHKTNRDq37a7wuKh48Sv1MM7zClKiQwBEGt/vH7fiuawKnXBlZjsCqOJ9gJeq9v5f6sivG9O4ALvHnA/qdnpf3PnEr7XTyASyi0DxNxY4HeX1NL7UPWD4Heh7M4lwr4Zpfa3+dUnLL2cmrNslFOnVnufAQAdS4TlxdI/p0s729mMZhixONWcjHvOf6fC/lfLeIDvwCDoJBwUDHgK8KYkHsr6FU44OHSOreW/TCAXaBaDJNaQFeHCxtIrWlydQPwycrzhPUHAAU9WX1ngs+5vyRIapUoQXXEARdgCS4g9hdIiZF6xQLv9Vxdr3wlZCw8jxtR02dIsTpvxl6oQkfLf7bFd3bwUdRYxDZxHvgoRQFYisVlYSZLhXeQ4eXToYCMbSFWYFEAPM4XsZNa8Z3M7wJ6Bey4VMDOS/m3Aj/uNZceQN0vm0+gucTwcrHqMuXeMoIqg08pD26CnKTHamcT/DzwpfnXpPngS8LV9TYjkr7ipDIXgS8ypHjZg98nwSf4SQLdmRL4JkqXfsEmoQlIj6eqDtB3ixUbFAw9NxlL81rtAXIpe4DcaKW0CVWPodB5PAkQ+iPnA8IFgLARCLYAv44oWtgAYG8ctXy4s4sSJ7uYXnfiJOsEgB2AUNAL1BHHubhJpyxArgtKYFwZDAMQFpMMEfzOphVYiIG7q/jeatzafuC3nKTIUtqbJIFvhbLDPLc2K4GiaLpBHPxmYfHR9eFbfMfpg/0GG9m8yP4aDnzU9X0D6D1HTZoTQ0ifB4Qqe/kW130X6/BlZshpltzLyxl4QAfIy3RWvESx8XdpL/s68/ieZ5LKs4yR0ly4Q8BvBxbfVoYWbGDP4LVoC0XLB2hLO0of6gkVK5PUeIav820sze/iPr9GkbCSDR8cOGo/OPqU/fvR4/bBoSMUIe+h7YxaPeAly+59zuk56fuCIwB8z4efABiAUIkNxfiUxFCmVq7ya2SHpVfp6Hh9G7DzwSer753txBMB33vb9tgPl6+33xQ02R+TSuxPgl4yFh3xu78JdClYeU48BoIfzSaBAfRcPE9ubjaQc7BDcxd4ygWAc1G2rL4yrL48+11Smr0xfbrVXkQhMuArAnylgK8Ui6+U3vYSDIlivKkSph/Jta2Uawv0FM87m4UXtKK5rgza0pTkqHLZXmV9T8X0BLZgOMGZrq43rADoOfB5Pb2KCQbSY++cCqA5VgbY7/AIYm4BABuBYtNnSLG7s7mroef+v3Z18ygozqe8RPO4PEAJfIKeLD/F/3geq68Q17aIqm8nF8+TdaeEB+ADnIXUCgXS/XTfuUjAc8dkcbNl4fFHyuATygOe4ngSLi7nZ4fAMI2srq7RTmwprqZPrq4HPOfmYonF4o7GuG4OlbB4mdow/ikEqKm+pgGqaQSEAwl+U86A3yRc3IloAtbe+Is/b+OJD+p4MveYovvIXfbd4sBNDuOeEXSFRF5NucY1lGvcdIll3ne9FTx8q80bzoRnQNgwlg3NJzK4dCqbE81gbw6AthTwLQZ8QfJC8Ovmsaw8SZZfIMFP57qIBYZmhbuxEnuwEnUfgW8pccHTAei1xKkX2GuBi3bQW5YW7YAXgM/Bj/Mr2UlrdXq8rUHrMpMofSHmR9vYLlqkDjLu6Dh1fc8xAOB5ACZp5PmzxNxOAiSVvXiqYW8LDQxgvD2W3XO4yG6HL849429d+Cz3OslsuGeIHZ5gk/Rj2uOBCSL7aUvbR6xvf3YqE1hoVyPBcgSL8Bj9uCd57UntG9FJGx0bHb24hvieykdoIXv/IDA7dHzQohP4BqEHzAQ7KQCf4BhYfM4C5LGsv/cPYAkCSgc+YnanoCfw0Y0B+AS8N+TiAj1Zeu+xvrdll/2sZan9claF/TkJ624mFloq1hzJjY8A30epxTwuQToPxMjaWoYf11NsT+Bzlp5v7QXgc/DjOSU60grtT/EkSOISbOEF1OLx/1vG/3Q5H/gCX5kPvhKBjzh6BUOAXfaWGlvPpT3drZV7Gwo+wU/gUlLDQc8Hn6B2Ngsv1M0NwKcujzOhV8N9ZEnWOLAKkqdPchEEAxf1H4Fv4QP/6mdjlaD4pBoHM7pBZvf09WyvGTKXkpJcoJRDMkFrFunvTJTlSk8AoaBFDFAubJ5gJ7f4dlLqWHd5WIsFt58L+Kgap1Ayj3HV0tybJO++2WRonShVyaROLyOAHRCbg7s6h1WQUxIjFZc2DXfWO0dhM8BLw51NAXbJJB1mXnsu0AN8xOTigI0UgxSPU5ZWIAoPIEc7zzRf0ykBCKRzUy/7ClafrD9PE/lnksZd/EUbe9EXAN+XcH957nLF/b7irp/mayrXu+NLvXNhXKOvG8HXnXH1ubjfFOzecAlj9q+gXvFy4qVXWs3Dt1nTk/fa0mmjbE3cZHZoU+sa2VvF8oBXL3G97oQpWHhT6O8FgtrdSgJ8zvqLJQMcoi5igl0zqAkEfn28fjGvl/rQEvZMWEod4DLc4RWq/wN+iu8JfJ48+C2f7WkFMOynLGZlGvCbw7y29ARc40SswBTgpxY3khzMedtH4fA+Slz2MxnkMDG3I+gwk5YPc046CKD2UgO4lwb6fU4F9AQzqJTR5rsLqRMsoFiaUfH7yBwfKmKadBHAI5O8l4nKe4n37WMw6UFge6SIjZeA4wk2tT6OVLB8YuEChhGwXeIiXOvVq+iJDQHfYQ98gpoytIGlF0DPPSdXNwR6DnY8DsAniAp6XmGy6vNoafMtPq2C3puA7s1tgG8AS28H+29s32c/6t9ivypqJkNbiYVXAdwqHfg+wr0V+P4O+D4mrvd33FvPyhPs5NbKvfVd2jMtvrmy/iRdx/VzqO2jg+N/2ad44523WS2dGxV4HJ8E378APjYDov9WMT0vfqd43idVpzIW5LWkedCqJpRVpU4OCVCp3m8eJS+Sjp2AZKAaYntODpyy7mTtURLDWqN78PUllc3USAKf6gD92r86srn19wGx+75Ey9mXbOGn6l+t+cGvWBNqBICnMrNBhvZfbeEDX7aF93/ZmlklHYeqiXNnakgWxcPZN7HxD+BLB1gqKNYOaOm0lanWLlPPA7McwJaNVZfFce6tVJCjvNtoj7n9AspZeExPYCavz/Cle6Xz2nRgl06d0RwapudQVa51NjBLBXqp9NDOdiudG0jHaRolf925XHMu63lsNn4ult45gO8cRtOfB+zOwdI7h6Lm851irjmPguRzSE54mg6EpgK3KZchQe7yc2wK4As0mXOTeW4S4JImAq+xaAwadfG/2siLvmhjWCfyOidBknXyZdwDTbqU1/uayuNpPBdBRX0EpQaRfO1oaq3ieJx0Gd//5efRYnSBld98hZVdfylxlyut+8n7bdl0+lWjx9tK4NafhMWWSCwvXvBjRT00oHfGTqbtDffXWYDjgN94J8UEO4gVdkRTB4h73EtMcBHqjcd9BpSLgOcS3ZPY4DLF8lIjXGzvFPiAnx6nkt1Fem5FGvG/2TEAMJZ6wDha5OJ5jAVItnVD3hzbBLQ2FmfZJiyxTYBsG7PwBsry6fgosF2VhUyBKXLHW4uycZMzbIsT+zgw2nxj5kx2nEti3+EEBpRSPE0yY9sczeijUHkWA1lT2IuEXtwBrtsLaI9SSP1UHYMTVE5DPPD4/CpqCmuB7QJ7hv7W77Ld5asMAhCsvn8Ya+4Irizrvx3CjXXWGxsCcaznnIU3mNRQcuMQYKQ7Y7/ifYAPS+/dvSQ8/IEDb1GU/NYOtaFh4ZEkeQ3LUtblG1s5t5VML66ts/bQ97fttV+29ttv0mtIWtRg3c1zVp3koIc+xtozrL+PSWZ4lh6wC8An+AXQ0/FgjE/uLo/l7irel05dX+Ic+00iwxruv88aKAeq4kO+nCRfKQZDMSGhEoyGUkJF5XhrlXhp1YSaajFUBkXSsZZwVA3hKKkWr62OUFWgGqoxqvDozlQl8UBJbW4CouB4VvG87lHN15SC12n1XieL71QdYB0JD9X/1d9LnSBq9NXA2nDvlylLAXL+2sRx8wPnAL5zAN9XgSWF1fd/ZVCNHC+8/6vWyjWBmnkcKj2v+4RqSOZN5wG7c2wWkEoFgCmss1hn3wR8OJ/GDK8M5vCn38Km3qxpAhrHWeymnn3r+U4ZKJ1dmXR9KnCTUtBM7pWse9NHmOprFu01KYAsBettJhDzBPgA3izOz+J8qgPe+YjJKhzPVDzNVzxrHLCLu0bQOx9rD+gAGwFPkks7iYztRAmXwK3ERSbgqkruOERjOR4F3EYAweGXfNlGAL3RHI8HXhMuP9fGcTwBwIVqEucnUVc1xYmvyRoOUCMEQYAXo04FlHERsdNLzrHqqy+2umsucqq59iJbcMuV1vHwHbZ4zMO2MnKs9QO4/jha0+Kw3LD4FqFuINaDBSeQKfvb5qsVy68V8LVi8ckadJlgWYu8RuoGoIuA5xINn0wOJxscQUIDubieXF4E8JZxbgXn+rECZfEJeis0xw3wrQBKy1MFwERbSfKhH+tvpa9+pqesxCJcJZcYWK3h/Prc2bjIs3CtkxwwV8ziHmh5Ml+LvTKWJ2B1ModvJVqllbl8qxOpQWQuX388VinP7wB6+0ioHGXG3kksyJMLquyYoLegmprCajvAtJKn28jsMtXktc3UE1K64iU2iOPJqgN4wfSU0Ll5zoUFku/sE/Q8vbtX1+Lesr6zB/DtBmqUrUiaofcWccI3SJK8hmX5+hayu1sA4hYSGcDu/W20tlHS8sMNA/anym77MK2G+F0V4CN+J3eWOJ4pjudieRLlKarTC0pXsgMXF6g5uKEc3/qThSfYOYuv3nue7O6HtLT9JTXbvjtpsjVfzv8QHk8lMe9iV8PHTD1UhuFSicFSdctXgc85DnR1d5zjNP/O89D5WHnnnSYHQ1QFDCsJV4WqHG+ulC6rUhKVZYS7KojxVxLjn0eMX6seS+XATT3AlQ54XwaSX3GrWuSkaiBbRQ1wNeVwUi01wnVoPt1inr5CLd9XWU9pwT3ncM7TfNRw3zkAUs97r9GxpPONaOH952L1nQvYeMz5QA3cu+HeQFyv1/gakk7XQrL2rNDKBJNEiniTbrrQkm+6yCmFco7ZnJdSeW4Wjf4zbwRMPE677WJLu/0Sm30r16BZPJ988wW8jjIQrgmUzI5oUhITIxIA25lKAmYpTJVIxHJL5vkUMqgp110I8KSLsPQuGLTwYgFi7DUXsBnRBbiWtEZR0R4OpKYBv6m+JmH5TfQ1ARiOA35jieuNAXxj0TjidoEEvpG4r8OA35NaBT/WUViFgwJsguFYIDdOEAR8AuEkICdLcPLFwO8S3F6eD7uETPOFWKe0amVcQLab+qvaKy60xmsutgZUj2qvvsiqgWA5EzbKbr7MWofeaUvHDbP+yAmMbycGGEPcD4uwF4uwD5gF4GsBek5YgAKfYoEuNujcY4FPAKQcBotxcSJlMEnhtMGF40qrCNorj3FuLtBbxvy2FQBwdQYubkYcdX0JKB6osQK2/owkB71VWH0rSXqsYmez1WR9+zMTiQvGA9RorM1wAD0da5OvQU9tqLoZMdU9g++FEpVetDgSS1Ri+GgfI6kWRZHdDmdQa8xkG8Ay3EvHyD7ieodwl082MpKpgYnK9XXMDazGba603fMqGC/PRjpMNnmNUpn3yeie2uLRGwoqy811WbAKeG6Sis754HsXS++tPQfYOnI/Lm2ISIacgt4O3FoNFd3BoAMSHFuw+DafAt8HgO/7WIA/6V1jf8prwo2txrKrAngATjG8oBBZq6w8SW7tmQrKV2QBZgt+SnL4iY18oFe40CwP60/Z3dlFXFNqP0hIsfbL9D90vs3DSCjCcyrAgypifHwJhkYF3lo1Bknd7RcCPKQVj6yGtfp2/udQLbuo1bBXbg3DSatv5z6o8rbz2Sf3QvbQvcgq77zYrWUYMyUMOCjC8yum5a2UeH6Zprr40uNA5YC2Eu9P95rH15t3x3nA7nxAJ53HeHo+/KkHlup8wNXfG8DtXGAGmFEdqr3nXP96AH6XpxpeVxuiOrrKAgmODfeeh86lgBpA3g0UfS2g82z+nWrBUyfKqfM6HjLjxkttxo0X24ybL7Vo1ogbLrKoGy6mof8iCnkvtjhG4CQTq0riOikRxd90qSXcdBmQvMwSpBsvseRbLwecl/PcJWwFCZCwxKJwRaVoHsdefyH9tBewQfi5DBXAXaVVbAaQkxKAXtINQBMlArZkvodk4mTJ118CLC9xcbMY4Ci3VtnUGddcyD34Pq++kJKTC6i7Ow/oneskl3YC1td4XM9xxN/GEqsbC8jGUAM1ihje6EuI4wFBAU/raOJ5I3juiYu/ZI9d+AWnx3F3H9Uxq46fxAocjkYBxdEAbiwaD+Rk+U0EdGFXnO/AN126mPIXgJd0Eb2Vl/IPd/UlQO8yW4jV1wT0GulZXXDVhcRqLiBWwz8WKr+SxzddwyfX7dY3/klbEs7o+qjxtghLsA91qtyFjHArrm7LjLGeyBIHagWSbVzfHj0BNxgQ+hDsTZhOT/A0P3GCJUlt4BJcX1l7gl9/qlrblNVNtDUUMUurgdxq4m5rSDisw5Jbi1aT6V3HAND1BWm2jricwNiXHGntMyYzkXoMY7nGMZeQ741Ze63M1msNn2QtjJpqnjbGWqZQw4g6GDTQNZWBDUjH7VNGWU/EeHaeS2JbTQ96++kVPozFd0xxPdxbge9gbRWDFMpwqcsZPlptJ5hK/G329n0Z+KneTh0a6q54DQvtVdzS14CWV87ijY9ycTsHv4NObwC8N2g7E/jeZH2D7KxcW7W5aYaeJPdW1p4D32ZifJsBo7P4gC3g+49Nu+zXNb321yzAlIqVRnzvY2J7RkmLA18AvHTV5AUWXmhsD8Bl8VgS9HJl3TWYCXj5rGSJraiFFfjJGszivrkV9ofiebblgfut5YbLrfrGi7DGLqBH9zwrxqgoxTOrwEurYdJynaB26wVOVTcDNQmDpfKWCwHepb4uYTLLJWwmRCiG85V3XAr8LgF4AJDXS+UYNuUAsRyglVKtUUZcv5z4fhkWYqBy4vuVguqdl2HNXQaQLgNUlwIsLNO7+ZC/B9jefT46FwG4ey+kpOVCrLWLsNpOrTqW9Nz8ey7wX4OVeg/itfPvwvrzVQcM66gomc/5ep5v5DVN913Aej51hHqs9Txgh+7iGknHIRoy4frLbSJwGQ9Ixl5xnk0AJhOYBDFOx8QTpl0FDK+5xGkG10agKbyBJ157sU0hbhXGHyGSNQpF33i5RbOGc6/pjNCZxn2mYZFNA3bhAHA6MJymOBymupdlpURECQm5qxLPRQPHaCy6KOAmsEUBtuirgaeeQ+qyiOSxgBfBNWGs3te4APCd7+JxE9B4ADgOAI7DchvrrLWv2GjBC/gJggEIh5PMeAIJeA+d/y82FD0snfcv9iirB8Mvcs0XbfhFQNLdQzD9Kq70eRZ14xX0+l6Nq3uuA980wBd1CRYxk0oqadhvv/V667jhauu49jJr43coLQR+itXUAbwarL+qK/kEBo5SHZNMGu65xVqoZ1sMVJZFYxnFeKUubQBQll6gAHzNuMtN4WPoFBlLpwgWIRBsFQiBYIeLFapW0HOLZfW5+N4Z4FvPXhbq2d1E8fImMq1birM9EbfbUDhnUOsB4Bqsv6XMx2sOH29lI4da2XAm2bBbWqB5Ix+zqtGPW/Vo2vvGMCxzPDWN45kOPEEaYQsnMqUaWK6lbGUvmw8JevtIaGiqssbJH6bQ+Wg9CRR0CPDtxdqTxbePwZyHmxrt2UUaOsqMQPYDeYktMF9i/t2L9Mm+wIAA6SWGBbxBrM4bHUWygvVtLD3pTQEvgB4u62vK1oZAT10YAp+g9+pmBpeiNzZTEA303kNKavykf5P9AYvsb8T3bDZwI6nxSYvPt/YEPhfbC9xZP7Yn4ElyafMbEbDTKugVNgO+Nm+V1adER1GdfVhcw17EU2z9Yw9Y54O3WietlWV4XlV38L+D6gBZ471XAr5LnOYDM601Wu+8HF0B9ADUHRyzu9r8e6+ypoeutxaK8zvpUGp74k7rGHa39Yy8j/Uuq2OPjiZmWNbeewWW4EU2D1XdDTDPUDXDPuruvhpoXYOuBlx8D3dfwf2ly23BfZexXuy04L5LiNPxfd5/qa/LgOAln5CuCdR0/8UYBRcT67vEScen61LOX+pfc+q65gd03UUOjI33eGpAeu2QkdddZsMBzJO8iYejUVgio3lTSmPQuCsvsslYLVOvudSm02A+GfANx8J5nGufBDYTrqcZHRBOv45rsBCnAcQwjsNYp/OmngqYZImFXX0eQDzPrWGs04GhQKhVSYlw3NRwAVLPYwWFc+8IABrh3FkAwzUqJFafrdzaKbLuOD+Z10xx4LuQr3MBrue5Nh73U2AaI+vMd0+1jgZYSl6MuPgLQAxd+Hl78gIAhwS9B8/7v/bQuZ+zoef+Xxt6zv+1R7Q6BSD8vD12Pq8BhMPR6IsA6IVfsvEXEDvk/OQLqP3DAoy89DxLvuwiK77iEuu4+Tpbyt4US5hMsojfXTe/r67rLrV2vt82fr6FqIHf73x+vwuuvsxN4mi6mj8i19ez3WLPyIdsmW/9dc6gyJn4nhIeAfyaAeHCqLHMAxxrjYIfagSEgRZiBbaEuMVyeQU9D3y0thHXW8t0480AbTvlJTspM9lBJncnyYpt1PJtJsu6ARAKfusZB78WOK7BIlzBjl1LSU7I2it58kHLffBOm802kbPYJnIOE1j0uPCRe6z88futehSDXEc9ZjUjGODKpOUuXN/NuZSuALt9dGbsA3gHmAd4cEEZKue4gjIaMsXzq33VuBjf/lqyyIxkP0aS42mmF3+NOYHP9/ejVRyvYl1t3167wb7LWKhXcVXd2ChNUKHzQhbe27txcx30PCjq+de47k0X1/MsPoHvNfpuT4GPHtzN9APj3v47Mb5/37LT/rRwqX2UU+/A93Earu5s+m2d/Pie4nqnxfZ8d9clNPzSlWxcW+5hebL0BD1fAfgKsfgKBUFZgMCvpN4+KltgryfMsi7+p5rYfL3u3usA2DVYWIAJAM67FTBhpUkOdndhGQK+Sh5XMqF5ngT4qgCfYFlBeKoGGC6471prHHozkLvVFrJPTdPQW9gz91qnarqWau4BmPdcxraS3PN+gIlqAZqnK7DOBLvrANUNVn+/1msdBOvvv9rXVdb44JXW+JC/ctz04FW20FfTA1eQdQ0Vzz/A9Uhr84NXWOtDV1r7wxgSQ6+yNtT6kM5dYS1DryRUdLV7voXr2oZeYR2PXDWo9oe965ofuNyp5cHL3bVDHiP+9BggexQr6QkspmG8IYdjiYwAeCOxTEayjuWNOZ4341gskzG8QXXNY1z7JKAZhQs34dpLsP4uscnE41xSAE3m+amCEQCbzuNIgOYsNwmL7pPynosAYtOdLgCCF3mWHYBTvZzAp06KKYBvIhZdIFl50/hepgFqJR3GAZ8xWF6jL8I1RWMAniCo45HAaoQPvWEA74nzP2ePnvc5ewjJ2huq9Zz/Y0O/OsSGfmWIPcT60Ff/j79yjucexRp8AtA9ARCHn/d5G3MedX8cT+Q4gu87CvDFX8QgSOC35PabbQ37xK6/82ZbCRSWAbQlN11pi7CUu/i9tQPBVqzBhc4d5pPrqkuthaGezajhKsT1TQ/eZn1TR9pSLLherL9OH3zNxPoW4vIuJMO7EHe3GTA2YfHVs9FMffhoa2DV42au8WKCmgbD+CtKXhTjW0ViYx3Fyw58QE3Q02iq3QBJ2VqBbyMZ2jW0sSm+J+itoq1N5S4rsdYEvyUMEeiJC7OFTFWeB9wEvDl33UQM9hJiscSM+RCcc8d1lnn3TVYKBLvp0NhOZ8hBSlUO1WtLSERR8yE2OT/I/h/7Ad8+6v32scfEXjYo309y40jjAspnFnDtfK5rsMOtLXasu8uO9y6yE4v60GI72bfUnmbDcwFQ8HsFi811cShREQI+we/UMFFKVNwwUcCHPDc3BHwuxgf4iPP9G8D7D/TT5Rvt9+Ut9iGW3EcZ1cT4cG1l8al+TzE+ubtydUNd3iyuyeackheSLLggcyvX1kEP6y4f11YqEPRaPYuvmONiLMGyhfb38gb7UXahdV5/HcmNSxhIcDHxvQsZSkA8DpX6KiN0VH4jLisx+jImMxfTelnCdSWEkMpuwo295TJWHvNcGTH8csJcpVQelFJ1UHHbNbiu1w6u8+68hnjdVUBPsLvGrd7x1U41gLf27huw8G4EdjeSbb0Z8N3E8fXWQHF/44M3WPPQm6zlkRuRVk+tqO1hT61Db/xMtT98vXU+cr11P3ajdT+OtPrq5HHnozdal/TYDdbzhKfux3U9Yu154vTX6LUOfI9SdvEILuHjwOoJoCMADgc6DoLAbxRvwNG4vCMBywigOIz1SQdHnue1k3gDT8XCk7U3RS6nc3EFIll5xPkAV6xq3IDfacLy0+ME3Nt4YBgP5GKA3wwHRmJ4fO0ovp9oXj9Dbq6v6dxzKtdN5bmpsvqUWeX7kCYDvokkG8bKHQV00jggOA7wSWM5HoPVN+qCz9sIwPck4Hsc4D0KyJyA2mMSlt/j5wBF1keB2iOyAAGgnnsCwA3j2hEXfMFG+xbf5PPpDz6fvuFLiW2SzVVyo+GmG6z/rtts/V2329b77rCN99xq/bdea/23XGf99F4u53jRjVdZz/VX8c9MpvfaK6ydgZ7tWH2C30LUCAzr+CdvuPNG6x3zmK2IoqdXMT0g1wIAW3BjBbxmYoEtTh78AotPxwujiLWpdU7WokpgKH1RyctK6vjWZTGoAPBtpFVtgHIVgW8PLWW72ZN1KxuDr6e2rp/nA60gudFPrV8/CQ6VvSxPpSNkVqwtZ2z8MmboKakxH3c294E7LZH4cALeQDz/F6mEAzqI/w1gQR5j3t9R6v4Os9H4EXSYsfeHJI4PMAh1PzG+/WR1Bb2DxPqONtVTIN3AtfXO1T3Y1GSH2trsKBvzHO/ptRO9fXZy0RJ7BvA9x6ZI31q9juGkGkZKptZBTwkP7ZOhDC5JEBf786Anq0+JDU1RdvtmyNXV3hk+9N5QcgN9f9OA/Wj9dvttwzL7E6UnfwVuHviw8mZJIeALhZ6L8YVAbxB8cnOx+lxMz4ddAaCTBD25usWsJagYMJYstI+KF9jPCyps+W13WCX/G4V8qMzlvVBAnLyEhGAJsfCzqZj4ehHJQqn4+osA4MWD0uMiHhfztyomVFXKh3L5zVdjDQLA267FMkTAr+YuQHe3IAf87gKEdwJAVj2uu+tGdBNWn6CH7tUxEHzgJqfmobfiTt8C7G611kdPqY3H7aiN59qwMt3qdHOIbsLSuwFd58ENdT5yAxYdISSA2MbaxtrBOZ3velTQ8yAoWHqPbwKCp6R7DILvYWJgjxKnehw383EsQIHtCQA3DDCOxNIb5cAH6JipNgIwjgGM49B44DOZdRrxtmn8EaYBIrmrEUj9sXJNYwCWio4TiM8l8keKVx0e1puUwHESAEzmeime1ydwz3jc7zjAG8txLO5sLFae7hMDQKO5PsqVsvB1eE7FxNOB33TgPVX1e1h8k4DfJCA3iTYfZV1P6cucp04PV3Wc3FUAOBKAjcBNHQ68hsuVRcOA2wj3+Av25LmcA36SzuucrnfQ09dgncrjsAu13wQbI51L8Te7j/Xdcautu+8u23LfnTbw4N22DW28+zZ0u21A6zleeftNQPAmW4GW3XKDLb7pWuu59kprw/JrlfWH+ys1XXelLbj5Wls87klbFEb7G4mFbuJ3iuG1KY6HNai6vzZiggJgsyxAtFAxP1l8SC5yp8pkyPz2kfRQuctKavhWkcndgFW3jcLiPZV5tgeLb/e8IttOvZ7AtxzQLQN0K1iXADpldOXmLqf+bsVs2uEoYVml0hfm6Al+iyhXaSHZUcs+G1XE/spxhVcxYHQ3m4AfoTbvmKCHVaeBpwcB3QFn4XlWnoB3qKEW1dkRdhg7Iugx4t5BD4tvP5ndAxwfWLjQDra02OG2djsJ/J7uXWzP9C1hl7UVbC3JFBnA9+5Oio2B3vskNT6gfEXge1NTVhT3A4rK3GqCsqD3rsbHy91V3Z4PO62y9t5E/75xm/1k6Tr7AwXLH6Zj7ZG4+LuSF7LyZktqMQtJbgQTV1x8z09wnFa0rNidkhpI7q0svkHwydIT9ICf5Ky+Fvu4pMF+X0RpzxMjCI9cgUWHG3rX9UDrIqw4khMkHctJNEplwCxQOefLdM49p2t4rHOoVOdJVJbddAXAuwp3GBf3zhuw2G5yEBPA6rDo5t99HdlR6XqOASHgkxbgDs/XOa7TaxofuHXwdQH45Do3ATS50c2P3mYtqDXQI7cBPQCItDqFgg9rsG0ocBt6HSAT+ARC77HU6tbrHRy7H7vZPS/ICYKCpdT9+M3WIz3hrXpuyFAC8UOxkh4g4D8UaDyCW/oYltOjl59vj112gT2BZNWNAIrDuW4EGsnj0TxW3Gw8buYkoBSmGB2Q05gndTLISnMWGudiORcv8AG5ROCXIOjhsmpN4Hyy4EeiI55SkwSSHonE7xKx6BKwAJ2AWxz3j+VaTWGO577xgC+ea2K4NpLsbTjwCxf8fE3h8VRlWWUNKukQKrK50zSsgEzuJJIdE/nZJwBDaTwJjDEAcQwQG+dcZEpbFMuTBSmrkfsF5SwTyRZP4vlpPBfuoMfeICgeMJbxAbEcF3f7I/fZbkat73z4Pht46F7bxmbZW++/17Y/cJ9tZb+KzQ/cY5vvuxsI3m6rbr8RK1CWIDHBW4DczdfgDl9hnfyTt6D66wgiM8K9neGc/ZSFLGGEU3fsVKy4yZS50O6mgmfA5+Cn2J7g55IdZFFxhzux9tQVoqxvNyUvfZS7LEmhpi9V8NOmRbL62KeXZIPcXXVtrKeAeRUtbIKetBTw9TEuahFaAvz0eDmWn2r+VjAefnlqPJ0jwJG9dBfFMAmGTcPXZ1F8S8Gz5uodril3yQvN+1MsT9rHY0Fvn+J6WHiC3fHWJjvWQjyP/WSPAUDF+3aUF9vOeWVYhcAPl1eW31Hc3hMMMHi6s53NhzrsGwwy+DZxvze0NwgW3ftkfN9nYMG/Ubj8jpIdAC+o0XsD8Gms1DtYfe9q7wxlhMnmvsHgAUnQe5f1/U1MnlmHi9vQax9l1tFvSzzPh5zcWxfbC0pZ5OYGCY3BiSvK4PrFy66AWfE9FSoDPZfRVXJDVp+sPWV0WWXplQK8Mq2+9Ve8kARHHfP5Ym0xH5RNhA9aH7nDekfcb50kJjofv8M6GaDRRqyu5aGbqW27keGcN7BidT14CyUfuKRYb/PvuhY4ESdk69WFD92CRXa7tT58p7U/eo8rsF/KSLC9yeyBHImH8Ng91vH43baYval1b+/+3Iu5lQvuJg4N+FoeuZ3r7uJ74R6P32VddCktoUZ1FROLVk5+3JYzzm0FG3atZlTbeobzbmBE24bI0bYxgk4mBnr00+O+fMxDtsLXslH32WliZ8TlaOmouzl/jy0defeglo2+h9fdZ/1j77clDBJexd45G9j/eiN7X2tdM+lBXnOX9T55ky0adrOtm/yArRh7F+DDYhnKG/5B3vzSQ7yJde5hrKRHKMJ9lFjVE1hNT+IyDmdVrGycMqe86cfLcuKNP9mNfKJHFoUxFy+CujlZZ7LUYoBgPLBKAICJgEtK0GNAJyVyPhnYJQM9aSaZ2BTgm4zlOZO4XTLWZRLxvCS+pu4Rp9cKlrSq6V56PIP7RAGyKL6XSL6vcF+R1OZF87oo1jOl8+5angun9CXM13TX0qbOD3VqkDhBk3QM7CXV7qmGbyIfAJOB6xS+Zji/N33taH4fsbjRM7EYK7hm00P32O5HHrC9jz5oe1h3PQT8HrjXdj54v+1hSvHOhx8Ehvfbdh5vvf8e23TP7bb2DmKCxANXs0HPSkC4jEB2D9nhlmsAHxCsRguwEjuGPWJLwqjzY69agUzga6cGUOCTzga+Dll8PvhU7yf4LaLery9J46ooYgZggt8W4n1bsP420rGhzo11WIMqYVmu+j1g10spSw+vWcS6WNafs/wU88Piw+Vdyly9ZZqtRxHzJoaM7sBl3kd3x4F5pXagqpT4HjG9OtxadBDgHVTrG3G8Q7ixhxlgepxCZcHsREezHQV+u6vLbX1+NuU1mSRYiEOS6d2H5XewsdGOAb7j7EN7rJnXsWPZMz2d9u3lywEYA1NDwPeB2tLI9KpMJZAsvrcA4TvA7103SZmyFkD3Jm7t25vYF5ekxgeCHhnjn/f12x+LG3Bxsd5UkKy5eSpQ1uw8ujM+Ye2F1ullKYPrT2EJJrGcBj7F+YCfS2YgAGclwE/QKwd65e3AD2H1/b2o3t6JTrami4jj4erm8v7KxwPSOPpCDIgiub2UhEk61rliKir0WANMiykHK+K9U4ABUsCaj/GRz3u1gPdqqPIxTNx9sCY1B7CYcJR7HdcX8L7L1yxAhoMU0CtfQE1hPo0GeXy9fDqtiogxlhA7LCHGKBVRdiOVqDxGSRc2/FLGWJpPIqTpAeKAwLnFVwcWX6B24oOtihOSKGkiC11PwmbBXWR8kdYFd15KrZ4nZbAbyCYvvI+kCIkXqZ6EjNRM8mT+HReQ2CBmTpZ5yGNYM48gwU96GPA9DOQeufAr6KvUs32ZzCdlHH4Wc4JcO73huW4ab/gw4BEBPCKBXSSFwdEMCZiBBSYLLQFrLB6gJHA+ESXzR5JmArpAs3g+BXCmAq45QCeN18wBeqkAbzbgk2bxWNJrBc0k3YM/6Ez+YAJnnKxKvocYoDyD702K0sr94nGV43htLBZqLECVYkIUzbFikFIk33OEyyjjsnP9NCCnlrSpHE8V+FSwDPBc8TLrVPXr8nuI5PcWheUYhwWZROIklThgNdcOYOXtefgB2yf4se4Zer/tBn4C4G6At2voA7YD6O148F6AiCt8/122mY21pbXATxbgyltvwAUmQEscsJkESD3lLjW4vTW33mgdwx+zZWzL2EsRcKssPtzdAH6BtSeLrxW1Y/11kBgJ6vwEy0Dd8WqVowAZqT6vLwkxLWUJ4FomKy4tjjKYGc7SE/S6E9kAiI6LQF0kNzqJ7XWxR0Y3Vl4vVt4K9s0Q9LazV8YOXNw9ZYWUrpTYPqmqjJFXxPJqBb4qLDjKVpS8AHqHmxfaCe0v29Fmx9qasAKrrS81ia+lVjslWLJte3mp7ZmPO+wg2WYnuf4om29LT3d1AL4Vp4HvPSw+taK9AdjOBJ8swHd47j3c4rfl+jrwMboevUsZy/c3brf/6sfFreu0v+Cq/g2guQGimpnnw+9TwTcIu88An+r3XGY3KGUBekUCH9ArA3oVHYAPlXV58CtptF/llFrXlbi6xE8LgV4BIZ8ASAH8AujpcSHhIcEqVHkATHLj6wVP/vdPyZvyLM3ldRp57z3HpKZBeXMB3WxA3vPZgDeH9+Zc7pnra6729uX+WQxUyGB+oKTjHIaM5DlYAmaAWSzAAufSQbFJEs8HKuE+JfTuFzN8uIT+/XL6/ivpCPNEHSHNEhV0hgUqY7iJpOfnUdvormN2gFRBG245swOGyH19nDdvIIHwMcD3GNadoPcYGob7NgqN4/xUrpUiscKi+YXNAGIx6k/lB3TDA/jh42TNcS6R5+TCzmRyyix+MbP5pXliRzXOz0ZzeM1soJgOOHP4I2XxR8oCQulOtMIBwHQ+jaTZ3HMWsJvF13UrEgCTeE0SzycLtIIuEIzFaksAYkkkWUKl+KEDoa8Y1hm+opR95jiSrxnGcRjQm66MsSDoJ0+m8vty7WoaUCCLEejJ0psB+BJwk2dS95eJq9tEYmYnWyruQfsA4F4nLD3gt1fwA3a7sP52PHgPug8r8B7gJ92NG3w31t+ttoGykHW+9bec+F839YAtWHwNqPYGffrdguX3sC2inq4Ta0/qEvxQG66uavlagJ6O23GDQ4ubgy4P7xxtcTGeWumoaImYYI2UqTQQp2sMoyaQoaAtvoLjRroupCaKkJv4+k1kdVtIXvQAv8W4uRuzKY8BegNYagOFlMgU0dtbWkSHRgmudCnwI3tbI6uPmJU6NHBdj7Y0O5DJ2jve3mK7airY7W4M+54wzzCG9rr0VFs71wPfXsB3nGLmpzo7cImbbD+PDyxgSgzW33fYAH3Q4tPQAeJ2LzMs9BXq+yTXiqZyF6DnubpMWnHgIwuMtReA7x3A94MN2+3XXSvszwWUrzjo4bIG0AvAx34Zg9ncwNUdrN/zi5Q/zeJz4AN6krK76tgIsrmCXkUnAnoCnwBY2kSSg66W4SOs5nKsKP7ni1Eo1AI4nTp3JrRO7dmhndrm8j6dy/tmLu/DT8gHYL6Dowe+AHh5bP2Qx1Bg77G365vbCwTw5bBK2ZzLZIRWJtdK2YBvLhDLp0VVVuInwUcXig86wS6QoOfAx7lSoFbO7E5POqajhHkA5XSxVDAboEJdLMBN0jXBeuo1X7Ihk0giqHB5FCAbgYX0JFB7QiAU/IDeE8SuRvCGVrO+Gv8jgIAyrwlkkNR6pgSFgKcYnovj8YtxcTq5p/zSUoDTbK5J47yTYAfkBLoMrsviF5qJtOZwbTYAywZ6mXyNTOJ7ns6zDMEP8zwNzfFX3TeFr6mvkeKDL5HvMxFLLBGrLIUkTQoWYwrwS/blEich4BMABe9TUlxSQwfUf0vskvsoTqg1OHYTW/gakc6yxK2n+8NZeyQ5ZpMomYuWA63dQ++xfUPvtf1A7zQNvc/2YfHtBn67gd1O3NydWtEOsqHb77/DtrEV4xbgt/HuW8kKkyRBK7D+eoFf+3VAD9e3hnU+rnHPqMdt8TS6PSIBD4DqIvHRJRDi8nYIelpVzOx3dSyij1etbIrxyd0V+NqjsRppmVsIzKR67lc3eRQTpkdYNd0k1ROHMWl6hCf2wpDcOdb5DBBtoBNjUXyYraFfd1PObNuWlwH4sm0HY+cHCueylwclMmXFdGGUkjgpI4FS7spVZO0pWXGYZIVAdpLxU9JurMG5wx617MceYow/XSfJ8ewcN8c2FubZDro49i2YDyDb7amuTpIgjbaPOj9J0HyBfWy1qfebZGdf2bgJ2LFpONs+voS0fo8hB0GHhxIdcoHf1YACwRDwvSU3dxODTgHfj9ZssQ+rugAeAMvQqCjpdFfX68sN6dgIEhv/yOILrL3TwKfiZaS4nlxcgY+eYKuQOC5T4qPOvjN+ktURhirjf7OY922+D6jAUtN6yjo7Ba3gnAMU78dcrss9G/DcOf6XmW8pGJ66r2fledALxLBinZP76zZAwpKU1Sf4Ab4s4JjFtZLG5XvgU7sd1igALEYlIRZeKQNLZNk5+fAr1sBVxnBpLWWMXSj4ygCfYOgBkf2DQ6AXXBf6mkpmhQ4Ju+FSm0Lh8SQ0nszsKNXzEa96HMtPUh/rBMCoDolo6vTiuU4tZTNpmZlJCn0mANQQgZn4/078wDOB0CwsMVlmaT6w0gFURojm8EuXMrhGz2XK2gNgmVhvDnSUtKTzNT0xSEEWH/dPdWIYgla5u9wjBUtQXzMZYCYBrQTcZ8UFZQHO5JzOu+dcxhhYuwkqbC7khMXKKvdcilFMUO4vVl8k4BTow7DwJO8xxdc6BwgFPrnVCSiZD4U0lIvK+WdcS2p/9wN32UGgd/CR+0/TAc5J+7EABcB9WHt7uHYX0Nt5vycHQMHv3tud67vpnjuAHwmQ2262xTdeS+3fldagTC8gbCTQ3cV2jd10R3SR8e1Wxhf3VwDswIJrRx2Cn2CIiyvgLZ4Z4bSU5MbimbivuK6CXzMWnFRPu1k1ZSlldF+UjnjICgh6zyXQnfPIXTb30bvdccET91kFgfCm6WNddnddJmPsGVqwJZctK/MybSfA2zY3i308cmxXCSUyWGq7HfjUhUFsT5lbylQU23PWGxB7uqvd1ubPtUzioonAvgJrrzuRzDHW3pYipsLw+j28VrHAp6nlO9HeznGDs/jkLn+tr8e+tWwZCQ7q+Vausq8vXW7fXLnavrVqrX2HMpcXqPF7CevvTcFOvbxkfQW+t7Vj2lYPfO9tZqT9Rur21u+wX/atsz/SYfGRWtLSVJ8XEuPz98f4BPhCExxBL+5pFp/6cv02tTMtPrWqBWUsAfhk8VX2eACkrMWK5tsr46dYPXsYl2OYFBPiySNcNDdQCMg8YIW6qN5xsEubZ/Gh0+An4IUqgN0noZePNZcP2Arx6ooU7wvAx6p7C6wB9ARAbZCUB9g+FXyMpSt18kCmyTPSIPiAnwavlrCVhSc2VQKEpczyPN0SZFrN9YFCQYkFyIDkIeHU7kSQyp5+E61oQHAsltEoQDeSGJWytxMBz3TV1KEE2tGS6KFNIR0+k+JJDRKYhVIB4GwJX12aAwzT0WwgloZkqWUAKcFNSkdycSVZgbLcZMXpunRdL9ARTE0DfrOx0HQfSW6tMsApHM+SfLc3FZil8n2m8r3PYk3htckoicxvEvdKVK2gX0MY52eIFXt0brHgJwuQrxPDzx0D3KKwEr0awovRhVh/FFPjVkRSzB3BuTDKeqbzuwmnbCaGmGccUEyifm8Ohcu5rFXcY+O9tzFG6E47BOAOP3q/0yEfgFoPk+kVEPfLIsTl3Yt7uxvY7RL4qPkT/HZxbgAgbqMcZsu9dwK/O3F/lf0V/KhrQi03sIHPdddY280UeZI1XgSsurDYehgQoGLhTmAmy8/JB596eGXxOfDNiqJ3N5rjKAe/tijcWlxdga8KkJaOetSKhz3gYJdOeUMKxcixN15mcfzf6Jzc435igGvYPEjg28Bcvc05abY1N91BT/DbMpeZfKUlgA9Lr6Ic8JHFVftZYz1xObK3LjPbbkdwdXtmzaQt8lriqOzDS1igPoK5hakz6R/OIMtcbLuqKkhu1HjWYUcnr21zFp+SG08TF/z64l57vm+xfW3xkkE9p/q+pXR5sNetAKiWNtXxuQEGvsX3utxf+nJdlwbW3gfov1Zusz/W9TEZxZuzdxr45O5KLsERTFX2Nw36LPC58VOhGd0zXN0AfLL4ymTxyd0NAV+xLMJ6+zFjqhovwOLDMyvig7aABES+rzy8KSmf/+8C/r898MnqC3QKfA6Ag9Yi8MRlleS6nq4AenJt0ZX/gnX3ee4J+EhyFGLJFfrgC6y9XN7bOQ58TF+X1Qccc5nElIe1F6gAa6+IWF+J5BIzxPOcsPYkJtC40fpYekVATyq8mh3lrv6/TkVMdC8WCAU+3N4yXFtPTJUZVOASe+5xBcORh0QCvQjqgaRwNJWOgknXXor1F3RkXMpG3JdQhgLoKFSeRafBbNquZpFRmo31l8aaBvzmAD4BL4Behs4RrJTSsQjTsdA8qAFDjgcFyATHU+fkzgIRXpNK4NYBDjBKyU4aYyWr79TzMwFcMpBMxmJNZKJLAkWZgZKoZ9KQg1i+vziJ70dAdHWDsgABZZw/9CCSesQIFOZ0CcXX6jumH5mC4ulXsF7JetXlPIc4F0FLWiw9uXGsCZdTpMvkjLzLyThRf7f9wbtsP1ndw5SzeOB7gOPTJQAeAFb7sfj2UeO3V1afD75dlL14bjDwoxZQ8JO2Ar+Nd99hq2+/hULWmyh5ud76AGCPXGAKo7t4fS+9sX3E6BbRGhZYf90ASurSSjJjEQkKZXNl7S1Fi/2kRgfAbMHlXTB1tANfBb22pSOGWsHj97LXyL0OgiXDH7QF7IS2jH5d1fL1Y+2tpItDWs28vVUkRFaTkNiEa7qL2N7uMgaUAr29lUAL6Al8Gjgg8B3B2jsJ9PbOr7OqyZMpSL+S/uqLbBLlO0VjR1tPaoqtyMmwtQVzbfs8oEnbmpfNbQd+HQwt6AB4HfY1rL+v9/QwrLTXvkYnx7MUND9LXZ/T4mWD+gadHSpuVrJDbq6SG8rsvk7pigc+hpzKzd24w37Vs55i5Ub7e4rq9LT7mWr1fDc3AJ+z+oLJyor/heyYNljC4ic3BL1/BnyCn8AnnQY+rD4lPbD6/lRQaR2XX2lFl5C9vYwEAV6KVHgWaS/e05MXuKJAUBnhHIyPXJSjY5R9hlwICnDmAK9TUjwPF5iZgHP9jc3nyrpzyY1z3D2zfWUyJDgdIKaR0JgD9DIAXRaxuGwmymSTkMhFc68nG0zXSYGT3F+mGuHmBioAfPnALVR5WHpSPtZeIYBzG6oznaaI5IWOQ1XM4xLGdpWyegJ8sTdcaTF0D0TfdLVFUjcWwToNTaFVajIgDOO5mOuvwKW9HNhdzny8K7DwkADI49n0+s52x4yuClEaFmHwOO2M51KB0yxAlYpV5lak1Tt3HgNJz+f4lFI4lyRgoQRJY6powZHiqEqP42vFAeA4OgRmAONoLNcorJIoCjOjmSwzg0LNGNpyYpgkE0fBZgLXa/JLijoLsHRnAP9wgD8doEtT+Zmm0lfrxM87Dbdy2jVX2TTejNOuuRILmA8J4mvh1/E74zjq6quwDK/Avb6MYDO9uFhhe4bKzb3LDuESHn7sPjvy2P125FFWdPiRe+0wSY9DxAAPPnS3g94+QLn3gTsA321Yenc4N9m5vip+JtsbaLuz/ugCoe5vDQXSQeHzIgqfO9m+sZMi5y7ii8tHPsLA01HsVibrj8xvLANOVffnav84TiD7qkwuc/F6Ehkt5UsdIRp2UEeLXCWb/pSPe9yKAV8xrm45vbaK5alFbQXAW6W2NdZlqUx1lrAel2I9Lk0hA8v+uBuy2KqyiIJoEhr7mLCyfx61elWomkxuHcNFAd9BipK383zGIw/ZZD5cJvAhMvbySy2Fcp+aGYy+ysq0Ffm5thZXeVs1rxUsW1oBH9Br76J+rxvoLbJv0r72rb4+wNfHmPzF9lT3Yjvh6+leujrQc7S1fQvwKbmhxIbq+NSh8YYE9F6ndOVNVo2ien/dFvs1APoohZq9mcDNWXyy8DR8gMdqQwuSHKHgO23HtGDwqD9nT7P23Ly9kFHzGjevrK7ifOrgEPQc+IKsrpIbuLjzer21XHE+gFi50Nbe9YAV8EFbeOWlVownUoyXEqoiPJRCGhEKCNvMxavJlfiwz8XrySUMJCmensGHfxqx/jQ+8OcgrbP9VcdKNGZwrScvHi9ACpS5hI1yFJfnuSz/frqnlEOcXsnKdJIVcwCZlA70MoBdBiPqpGxgN5fHBcCv0GV5yeaylvkqZThxMa5xIUNXpWLc30IsuwIJiOUDugKAV0D2tuBmkiVnUQlzRMsYpFzGsOQSMrylzBsdEksrVMzdN1skManp0t23OE2lBWUaCr/zJouk+XwGLk48rSmJFE0moHiqu+M47+nGEOm5U4qjHi0eaQ2k5wePOZ9w+/VOidwrkVauhFuuAlBXYKUBqhtYb7nG4vh6sXdcb9F3XmdRd91gkfQFRt9/i82gUnwGsIhmpFMU8bAIkgHhvPHDyYZGoKg7b7FIXuvpRpuBYvmaiTyXfM9tlnDfbRbHa2ewRt17C6/nZ0bTuX46P9c0aubCsK7CJQqSw3AzpYg7b3WK4njGbXwfxN6Sb7qJ/slrbQVu6f6H7wFyCCvpKD2qxwDfMaB3FAvwCNCTDgM+6QDw2z9U8LvTdvN97Ca5oZjfbmC4C+jtkMsbwA/rb6usPx4LgOv5GVbzs6joeTHQ6+VDqx118DddOvJhWxE22hbj7vYBu74YylZ8AHYBQKnTZXNVBqOyF6a8hI2yBl5TO3m4A18l1mMl3SIL2PaxPZI5eiQwlgO2FVh7/YIevboqgpbkOsuK7GP46OKEaFubPotNynNdNvcAVt7BKoCHpadhA0EWdkXGHEujoHvCZer8YQiGxAdNedh02wIU1wPJtcT1NhIXHFDtXiulK7i4Jzq6yej2ArlF7AGy2L69mP04li23p9o7iPm12uEWkh4dvXascxGdHX0OfM8vYaLLqnVekoM4n9P6zWxOvpktK7fY6xu2OvCpYPk/u5bbf0fm2l9n5Juxn4alaJoy2VsNHxDwQsHnzvlTWE6bs+fX7jng+VOVBT03aNTfXMitGlbgZ3bdSCoAKJfWlbTg7gp28/wYXwUrSY6Py1rs6xHJWDw38ma/2QpvYvVVxCoV8/+Yz5pNTHg2LZGz0GzKotL4QE+jP1xGSyrGSwp1osn83yZddy3XXG+zb7gBON3IVhGe5hJKyXe62nKvvcoySazNobIgk9dloUy8jUzumwqAM/jbZXNOyuLaLAyHXL5ePkZGAcZFPuEyKQ9jyYnzhRgehbznAxXRM1yM0SWVYLgUY5yUYLwMil7jklslWuxuu5wRWfy/3HYVcwRps7vz2kHNgxXu8V3X2Dy6TebdfS11hFyLhqTh0symFCGFsoXE6eMsgWxeIvGdpKljbCZz02bxXGbUVMvmTZPNmyaDN9EcsodpxIG0ZtBBkBE1zTKjwyxrRsRZlc35T1POjEjLjQ63nKgwyyaek0EGb86U8ZYyfpSFE+MZcdP1Nuy2Gyxl6gS+B90/3CnzNEXxONopC+VGR1teVLTlo8KoGZYbHn5KERGWExlpGWFhljplks2ZNtFmTx5rqWQmUyeN4muP4XvgZ6aUI4sC4czpkyyL7ylzKj/r5PE2ZyIbY4coY8Ioyxoz0tLHDLPCEeyq9vgjtv6RB51Vd5TpJILfMSy+47i70jHAd1TgA3jBKsvvAODbDwBl9e0BfHJ798r9JfMrd3eHAAj0pG2ANdBmILiRwmcVPfcDv2Wol+6ONub7dfMBsxz4LeXvtCyWWXzU2jn4EfvrUuwPV7gDmLVrjFUkc/Wm0wo1ZRh7BA+3molPOvDVkNltiWScFbV9i7EOlyZj1SEBTwDU2keVv1znHmKHihPKIlwUz0j7FFrhcHeV0T2EtXYY6B1Ee7H6BrAAO+JjLfnO27HQr7VJhAyisFqT+HnSHn3I0p583FZXVNga3OMNXL+dLO4u9eji1h7DyjvZ2WPPdjGhBah9S5Yclt4xnt9cTCyxdoEdXEjMsL2HSS6Ar2uRPbdoKTu0Ab01G+zFtRudvkui44XVjLZas9FeWcdEFwD4+sat9tP+jfZjsrQ/HJlkfwZ+lgj4ZhZj9VGofDbwuSyv37FxJgCdaysr7yzgC0bPhyY6gkLmAH4CXxlxPiU2XHYXy2/eYs712L/z+u6RU61y7BSrmBRmZROmOVVMnG5lnCsfP9VKJ0y1oomTLZ/pzYVTp1rhlCk2d9w4yxkzxnLHjrW548fbzIcftbh7H7LYux+yOY+PtLzRk6yA1xf6Kho+xkqGedJx/gheO3KMZQ0baTkjRlv+qLGW++RIy35iuM3lOSln+CjLRgWjuX7YCCt8cpgVhajwiSdJjj3B/YZbyejRVjRqlBWOHOmUN3LEKY0axvcywvIZ1CsVsCF90fgRVsxaMJp7UNFQMmY4STgScaNYz9RowjWjhxGy4YMcFVEpUPDEwzaknJHfZb5KqNKXSv3H5Wz8XMFGMfOKcqyyZK6Vs0oVxXNRrpUWZFlJvpRjZcRgygrzP6FyzlUU5FtliCry88zTXHe+iuN5Ul6elefmWCmB7KKMNIueNN5GPPSAjXvyUZubPpvvLdeKc7OtBJVJOYH42jl6bb6V5/D1srkXqsrKs5rsfDTXqrNybR4qy8y24swsy0tPt5y0NL5OupVwXJw2y4pTZ1kRwfXCFBSsM5OsMDnJChITLBeoZkdFeoqOYg237HA+FMKnoIlWDhi7hz9p2x4d6iy7k1h9x4HfMSB4NvAJfpLAJ+3HwpP1t88BUK7vXViBJD6o89sF8HYirQEAtcr13UbGdwvwUx/wOmr7Vtx2o/XR8dGp4QdYuH2jn7BVkVMZcQ/8omlV48NKk5G7gV4X05A7IrD2mOaycOoItsQczv7AlKhQtrKQbHAXo+IXYcEtUVEzrrEsPq2CoNTH2Pgu2uY6nfWo0phpZI8Zfkohc3dcFOPpZzvwHSEhIcni21SQZwXDHgd41xFDJYRw5eUWQ6lOyVi+Nh+gLUnx1sLvf297m+2gzKU3n709cGv3dffZoe5eO876DOvXsfRk7T0LDPdgTfYkkGDJy7c9dfV2qBlXuLPPnu5Zas9i7X17+Srq+1Y7fXvFykF9h+zvS2R9X1q1xl5es87eBIz/3dBlv4qaaz8ZkWB/isgGfExAZgMh15YmyGVpzJQvF+vz99OQtSfwBYNIAwgOWnvBRkL+lpJu7HwwfTkYRuoXMn8a+Ob1Ab4lALDPfk5d34GsMltaVmVtxeXWWlhuLYVl1l5caS35pTwus+bCUs6VWlNhsdXnF1p9XoE1zkV5HM/NtwW8b7IjYywFQGZOi7KaOTlWn8tz+breUwPvn8YsTw1cX89jva6Be+l+81Fldq7VFhZa1Vzed7lzrSaX956Os3OsivdbDe+72hDV6FxGptXxfAPfRz3XL8iZa/Wodi6vHxT3LSmwmhLex6i2lK/H43qpWMq3hfx/tZQUWxMsaYQjDSGq57ieBFsdZVDVeTluraIIfsj8eSU2n4JSJ3opz1RdVYnVU0i6gJqr+dRWSTXVZVZN61Et6/zaeTxXzVptNYwIr+YTuhq3RMe1fMrXIa2hctdxja6tYa0rL7f5ZWVWX4rKyq2BzF9tcZFlJiXa2MceswnDh1n27FSrLi21mjJfZAlr+GFr+ISvK62w+eV8f+VVTnWlfF00v2ye1fO4nucWcFzLP0dVUanTvGJPVai6qJg/GioodJrHH64iB8DzR6nIyrZK/kgV/JEq0jOsfE66lc1Os/I0PjBYCxPjLSc51uYmRdt8LNeVfILufeJRexrwPQ34Tvjgk6UXqsDaCwXfAVzdA4Kf3N7B2B/JD1zBvfTz7r0HGJLc2H0vbrCvXTzeiQUoKG53AMT9ZSJM/y032tKbaNDGDenGFV81critDpvMdJepbvy7xsH3Ysn1AL4u9WQy9LR16ihrnjLSWimJ6WGkfJ+z5mYAPvpuAV4XiQ9liTt4rY57gJyLGfrQ66B9rh1rso2v0R4tAEawsXmabePD7wAuq5IbrXxoxDG1ZsLFF9ICeKmDXjQu+twnH7EmoLeUuOBy/kGX8g+7AVC+w74az9Ene3IVc/Z2HrADPUuYxoLbykQWxfWew+3dVlJKjDKJzdHpEKmhrKWRFra2TtrXFjtL79vL+9mkaJXTtxli8DzJj6/xeq069zow/B6DDd7oX2P/1bfSfs3cvN9GZtuPRsXZr6fNtr8nFn46+BwA5cr67qtAFgAwtJ5P5108T4Dz988Ndltzo+f9vt3A4tNgghI/yRFq8Ql81Uux/vrs91Xd9lxlk62d32jLnJpsia8+Hi+qa7Du2gbrrGmwjppGa69utA5f7VUN1obaq+otMzbZ4ifyAR6bxPN11oXF3BGizlqd89SB2vkdt9bWWlsdx5J/Tue7F9Rb1/wF1lk33zrnIz6E2qX5fA8L+PoS31trbb2TjjsaFlp7fZNbOxubrauxxa3BcVfTQute2HyaeppbrJdYr9TTynOoi5bFs4vnGWjRzbWeWgQ+YAOIGqiNaqCSXqqnnUjnayuAAUCs57k65EBGGcJ8PrVDQRZAbx7ui55vIBazgH9anW8giN1AjZXO6zV6bSB3L94Q9cR/6nFrGso9NVbwGABmJCbamEcfs4mYwzlz0myBruOTvR7Xx0mPCZg3VNdYY818a+IX2ViDqufzfB3nOVezAOn8Ave4fl6t0wI0v4LvpVzi+wCM80uAdVG5VfNJWTm3yCr45KvKA675RVaL1VGLNaFPssqsHKzHHKsGkJWZGVaKVVM+J9naE+JsYOp0OzpimD2LW/scLu0JZ/Vh8QG+UB3juaNyd5X5leXH4wB8zgKkDEb1fSp1EfgOoP333m177iLxIfj52kWGdy8QPETr214KoXcAwQEeb+a6Nbfi6t6sjg/G+Nx+uy0Z9oSDXz9gWgr8FjMifpH2vyBs0QH42qdRM0cXxmKgt1QWXlIUAKTIWe1ogE4xvlaeDyQACnoCYBeudA9TWaSu2AgsPtraCE30JZHtnZNKPHEGWeFH2YbgGjLjDK/FtZ3CaKVwrNI5FHQ3Ar3+nHRbhQfRz6eywNdJYmNZWYW9cfiEPcv495+9+oG9/9Q3mb23wr6Ba/v17k5bzwfUslTG4/PhJKvvKG+QEyQ+nsEqfBbwfYO4noMeVp50kizwgQXarrKNjdL77CW6PL63koJnip5/0rPCflveZL+YkWO/Cp9jPxwda/87JQXwEeebKasPlzew+ILZegH4glidABea2Q2svmAXNQc9DSlQpldj5f0tJ91gUj/RMRjnC7K7fpwvAGA1rm7NIvtrLdttNnbYVt7Ma1s6bA1W7qpArZ22Cq3g/Arinctau5yWt7A28xgtlVraLScpxWaGR1j+rFTrrm+wJUBlGWVC0hLu7R6j5Rzr3HIm4iylfnIJv8Mluoa461JdB1BWEGMNXqt1RXunLSc00U+4oZ/QhLSM2OtividpCd9Tn743nl9BMmo5fzcdLyV+q+N+Puj6+ZCSVvJBpXUFcd3lWPyD59iHpZ/BtKuWLLbVbEa15gytXrrUVlPPKa2itGnl4qU2JCGaT+DICIuNDGf1FB8VYbN4E6ckEIOJi7Gk2BiLnRFlMXxax+DizWCN5jWSHifExXIuyj1OjI+3mQArljibnouPjXWPE1iTeC4pIcHiYmJ4zns+Vq/neOaMGEuNjXOaxfMpM2ZYPHG4CcOGW9TkKZY1ezZudxEudYGV4hKXAaISTGmpEoutsqjEyjHLy3yVF3iPtVb4KssDZpybV1TmVFlQ6l2j86gSyAl25TncO3MuLvFcK8nApc/AvcbSK0nD2kvPxA2ebblYGMVYfAUzk60UF3keLnEvP8P+SdPtxIjh9vzjQ+05khknsfhk9Z0AfqfknTv+8N127KG7cHfvdi7vQWfxUfunpIcKnFXmQklLAD4HPyy/PbL2QuC3DyAeAXx6XpbgTh4PoE2CH0mX5TffYj03MmGXQHcLrvPSqeNtORv/LAV8fbjofcCsmyLkDjK2i4FZP8Bboo2EcIu7sNy6AKXige1cu5AYcDNx32bioK3hE3yLD8uPDYd6iOsJeM3cdyH3r8P1Lyf2MvfRh0lYkdDC0ou9mWQabngYxddhBMhn8/PVR7IHMJbe2rwsW0Onx5riQlteWGCdGRnWmp5lfUXE+ha02qEVG+1/X3yDsfPr7CngtpYPnd64OHZ5m8v2loyrb2i0p3gzPsub5nksvW8sXm4vLF9tLwI+WXRHm5opgqZdDivlWSzFFxhm8BKTXF5YtdI+WNIP9Frsr8ml9ofoXPtV2Bz78dh4+9mkmfa3+LkkOLD6UojzKcYnV1fgC0paXNmKrDbAJYCdCb4z4Xcm+NQGN7jhkD+KXq6uOjhUzBw6okqJjlpcXcD3UU2PvVrXZluxlFZhJa1sbLX+pjZbCfz6gUo/6zK03IGvG2D12PLWHluBVrb1AiWAAYTmzpxts6NjrHD2HCy6+baY5JC0pFlrC4AEdgCyHyu6vwN48uGxVAJyWpe0tLnzKwGcpOd7G5v8Y8DX0eOAt4JEk7ScryngCXwrgd0KPqDWLF7hC0D1LQdqS2xV3zJbu7TfNvCBtZFs/Eb+jmuBl4C3Dst9DRBbTbnSSqAnOfAtXXKa1ixfZuv5G6/h+rX0cK/F+l/Ph9yQiePH2eSJE2z82DE2hgDjmFEjbdyY0TZtymSbQBB0HEFQPTd+/FibyHWTJk20cePG2oQJE23UqNFunTxpEs9NtLEES7VO4vEUgqiTVZdFQHUqx1MmTrKpBFinT5lq06dOO12cC5s0xcIIwoZzzeQxY9EYi+D1kwiOThs3waKwpPT8tPETWSfx/Dh3PH0C90RTx3F+gu4xlfOTkO4zwaaMnWDhxC8iOB/GuenjJlmYE8djuW7MRDTBprNG8DiC81rDeRw2mvuPHG/TCOBOJhg7+fEnLGzESJtOn+RELNFJjz1h44c+YpMfftgiWCseetx2MSvtKQLzzwG+Z6ndeyqw9OjSOCEp9gcQBb6jgh6gO4pb61xe3NyDyIv50fFBjd8BZ/GR+JAU8yPJsQerTvBz7i/adx9wvBfdIyjebbtwiXf42swm1KtvuZmpz0y/uJ45alhYtSQ9mp94kHq/4baEJNZSEluLAN9iANhP8mMVMb2lgGwRsbouANYZxgZCU+nFRZq0rI2Fmqd5auG1zWwy1IQWTBlHEPthy+L7nk3MMR5rM4Y4XjzATbiZ7D2KuZHMPBm/SEp+5gDhZtzh5ZmCHkNPKVtZRzxmE57DesIdawiBLC8utsXEq3rySoj1MZa+a7FtJKa1mDdrW0QkPcE59P7Os2O80Z7C8vgaw0m/zpvpm4sB2rLViLo9ipZPNLXaBuK/eyprgF6XfY+C5u/xhnqVN9MbvBn+p7HH/qhNwROK7cMZefb78HT76dgE+wlWn4NeMhaf9skV7GTlhdbxaWJLFsDLFvjQma6uA6GsuyCexzUaTeX23fA3HXIbD/kdHSpvCSa1CH5BUXORavhU0Exmt6rPPq5aZG8yo68uMtYKYhMtP2Gm5bETWy7FzTmJqZafzAfzrAwrSM20/NlZKNsK5+TyYY7hkIEBkVXolJ2UZikRMyxtRjxWX7oVpWXxGr3OU1kmcXc+/IvncB+el+ZyX92zIC3b8lEOf4/s5FS35qakuWOtubPm8DVznIrSc/GkMFJQeU6h5aVmEauXMVJKnqHIynUe46NsbiFGCYaLb6goNFVbSvgLzS8n3IY6nGvcZK3z662JD7JG3Oz5/B/U4TnW8n8TrDWE0OYRDqvlNbV4k9Xco6qkzIZUVVZaWUmJVeJa6riaF5cTS6vQC/gULeW4jONi/gG1lnBtkSysyiqrqqpxquALVVdXWx3fQCX3qMX/13U1NXq+yp2bh0saKHhczutKuFcJltw84nuVqJTjElxKWXIZKakOcJFTpls+v3wpjz9ALn+AnLQMEh6ZJDvyrYhgbT4B19yMHMvlmlyuyUrLtPRZaZaZmm5pSbO4Vxqaben8YfR4VnyyO86Q+EfJktjPwNNMp0x2r5dSIqNsFm+yVCk80tLIFM8KwyrmOCUs3FKnT7cs4N05dpztH/aYHX/iIXv6sQeJ893v5IDHdBYnBz4B8BT4jvngc/BTmxvur6DnwOesvjvRHZ8Kvr2Ab899THwBfk4AcJevgbspeyFz2g+E2jXQlInO85nwUk3JSx3lQ+1AuIdhoYvp+FiGFbeeZMV6LL5+XNYlgG8RSZFOdkZrnzzaWpDbOc3tqjaWScvK1D0A6O6y9IfutBTKgWaq3InkSgwlFDHATYpFCcQbEym2juV80q03Ww5WYEM4W17OTmGcvcZN5dlmgtSbSottM9DbRBhjE/9T6/l/XEUMd3lxhS3izbFnIdYMAGvi9798JnP++Cc+TDjlJJ0bz9LN8XUKmb/ZS1xv8Sp7Yeka+y7gexr3biVv0p0l8+xrbd08v9heFxCxAhXf+37vMvtl/gL7W1yJ/Smp2P4cm29/jMi0n46Jtx8Nj7a/xeT4WV25un45y2ngA4ZBDM+BLASMbpKLkh46L9AJelh1sg6dhaiYoM77UNRzbsc1f0yVA59f3uKmtmhSi+r6cHfR74rarTUinkqGGEuPiuF/M9ZmA7DZ0Qk2JyYRJdnsmORBZcTz/57AeyB2FudSWVHMTMCHZ8acv9SoBP7nU/j/T+W1yZYVP8uyE1OcVZjD+2Y295vFvWdG4tlFaJUSLTkizpLC8Q6RntM1ydxTSgfCc7jfbO4VSI/TE/k+OKfjWXEpvC9n++uswfem3qvpQDQTNzyHuHruHECssBMgq4NP1TCjhORIPqEOPZeN1ZqVyvue6z3Ndo91XvLukW5DmpubrR1/vQ0XQWsrn5o6bsFfl/S4nR7KZtZm/rEaGRvUjO/eiqvQiv++EHNY9+js7HSvC16vc3p9Bxk33TeQrgnu764hJiO1EsBs5VO7GXelBWmtJGg9buQoXOFYF7vr4FO7HZO+tZ7vgcDtQqRzbailoZnXcB41EUht5hNhIaon9tdAfK+ZIKqL8RH7U4yvjvieYn8LiQu2SNULbOG8Omuumm+tvEZqIdDbiporq20hnxatvAmbWecXFFkdGbIGEiN1/BEaAHUHAN7Ap+ahJwEfu2AdpxXtJO7qU2cBn+B3jAJnWXue7hosbTkMBEPBdxBX8CAw3E+JywEAuJ/OjL3U7+3F6tvnrL3TpXiflwRBHCv5MUAccAP1jMtJIvRQkN5CDVcT8GtklZooXG9iZ7cO6g034NJuohxlLYmKlXKHp02wRRNHW9eEkdaMhTifur7q8U9YKd0bmfffavG3Xs3ueldYFLVXUdRiRTNiPoZymiiKqSOxLmXdzUCCXzzQS6busYDkz0LCKX1kbvsz093ElU1FBW7qyhYk8G3hg3IbH6QDBMsH+FTfUkNwnX/sBt7UyzOyGJ+fSFtcvh2eV83G43X2NP+Xz5EF/mZPt30bkL2wBPAtWW3Pd+JGZdAzjFVxsoGtKbuWYOWRyMAFVib3zZXryOJ22y9nlQG+YvtrUgmubRH1e7n2v+MS7YdPhNtfIjP8Oj6/nMVtEB4q4BaUprjYXahFqOvOBJ/vEsvCc1afXF3kNiMKsfoKBD9/TJVm9BXyWG5vmQYXkOSoWWZ/obxle9E86yAW2oQaiVU3YdU2Vda6/+eO+QsR7/F6EgYNvPfmt1j7gjbraeqxnoW9tqi5z4ozCoFlkqXHzrTG0hrc2y5b1NhuPfUkDggxdC7QPZpIUvC+JBkiLaxkncd7tarJGuc1WJPOVXtrI6qvqCNuTpwf1ZViFIWohm0yKwlfzCP7XCoLkGx0cU6R1ZQqfr+Ax0o8lpPInAfYyDvwvm3k7y/YLVTSBF60ydqr5/vhf0Nhrhp+dj1fgwEnq05A9KT76DlPguV8jLYhrfjnbQQrOwCZFBy3478PHnd2WZsDXYe1cK2A10WAsb2r21qItQhuAt+ZcBPg9FyoAsgGgGwHom0ERtsInrYBvxbgJwDquAxrcDzudDyfZAJU50LgDOAEvpYFTdYC2BwEfeA165hzTUCuieyRW1GzrkUB/JTYEEj1uFV/UKQ/bCvn9Md1WShfbQCwTQCcV2UtFSRU+J4kAbBJWWh+6S1kgnvy8217RJQdJTt5AvAdw2o7gU4CwDMtPkHxKBZSKPgEPGV6tR7idYdwA50A32HAd5j+3cPA7zDlKwfJ3B4EaIdwa/+RDnCNALhN4+5p+tdw0yWAqQeLr/NGdqiiSLyRFsUqAFjNXgudFFpvBXobAeAaXNol1Ev1UC/VjAtb+/iDVkJN4lw2QM964DbLQCn33GTJbDQTx65fEbfQ1UKx6mS6CCYwuXvS5dosis4YwJdCAXge9Y1l1GU1hdM5kszEZoqXV+cwxAArT3V9O5m6sh1tAXxbAd8OsoMH+PA8SHvafmJMZZOp8yTE0BHHUFQ+yffypjjGG+I4cHyant9n6fkV+L6zCPCRnf3O4pW2s6zWNuM+neCN/432XnuZc69T2vIGlt5rK9fav/f2269xRf8cX2wfxRbbx4kluLuF9pcZ2fbziYn2b49MtD9MT/XA58pZ1Lnhg02Ac/E+1emFFCQr/qfzsg5djZ9c3VCLz7f0BD13PmQ0vUpf1MsbzOhzY6pU1OzvuOamM5PscOBbbh8Dv2+RlNmxZLltRluxZLf0r7XNxEE3r1hnm5Z72uBr4/INtn6Zpw3LN9vO9TuppqjDq0nAumNTqa6lNrBqk21fuXFQ21att0BbVq7nvtIGvs4mp80rpQ22qX89sbh13HsN917rHuv8llUbB7VtzWbbvnaLbVm72Tav3mQbydZv4J7red3a5WuIv/H9Ulu5mbKijdRdrudDSo+3rPW0aTX3RZspPQrObVmr16xxMbx+Yn7rFBMkvLGJoRSb16y3res8beFYj6UhHcQ7pE6Ckl1dvaw91u3WbkAmGHY5wLUBP62CXkdXjwNfJ5mVjm6Ou7utG3URXwkgGMBOQJTOhF8AvrYAfKI4sAskAMrim0i8T+ATuLrJUHX4Fp8DXwA0gQ/oLeSxrLxGLEEpAN9CABeAT1leWX3KAAt8bbyuA3XVY7WyBuBrJcjrLD+g1yLoYe21KNvsg28hnywCXyNlN+3ULy0lPrUrPMyOMxlZ2dtjdFucwE0V/E5g+R2nGDtwdZXJPQU9z+IT8CS5u4eV6QV6ToDvCHG9I4DP0512GGvvEBbdYdzZw0pssB49i47h9h65D5cZV3gnVt8W4Kdi57XU+q0kzreYLpkuBz9m/FFhP5/Sl1paGHtxf5eOeNQWA7s2vpdmXO5G3PUawFz44B2Wfd+tlkmHSQYdL2l0zczCxU2kyyeW7TDD1eYH+CYDven0LMfh3mYxf7Ac4NVPIXscG0WZjAe9VdmZbF/Jrm5k9ncDOmVl9+gYF3c3YZID9RpX1URvbpMtxcrLeORRinIn2iKykNvzS+woH1Qn+Rue4JP/JB7C09T8fZ3/tW/1MJ0FGOyuWEBGOY/i6Qb7OgH9l5mi/PrS1fYmcHgdi++9pavsx5Ut9gfien+NLbAP0d+TioBfgf0lJsN+MTnRPgB8v5s2E/AR4xP4nPUWmtgQ+FScHFKqIvAJip8FPsX4FNfTmCtXB+jDz4FPpTH+1pNuu0kffAWK/ckCpGWtCldXZS3A79WOfttNTHMrP88Wfr5Ny3jTA7otQG6rJEABpy2rNtvW1VvRNrQdKG2zvZv2UUlRT3xvJi7tHJIfi2zn6i1OO7he2r4aCIZogFFdA2u22o612522cbwViEkObLT7Dazb6gAXHO9Yv81CtY3nt3GdJAhKweNtFJNvp5h8O900Wyll2kKx+Xa2DN3BcAlpJ73WUvD41Opdv43XDtCVM0Ax+g66cAYYTSbtYDxZcO2QLkAXgE/Q66ESvofeRx0LfF1ATsCTBLk2gZDNXTrJrHRQR9UJALtoDu9GPUjwCwVdKPhk7QVgFPgCtWPxdaB24CcJfgtJqyvuN3nceDLN0Zi2zc6t9ay9hkE5c5d/el3fxBtFx41YCo2YxFqbsAaaeU6vkVm8sI5z1B3JZNa5Dt5U3dR99ah+SAFT3OQ2YpQtvPGaeQM2A70mAqZNxCMD2Al4gRroIW2jiHI1Gck9dHccI753DIvuGLA6AfxOAr/jJCoEPg9+tKzRkREKvqOALyhmdgDkNaeDDzgOgg+rT+UrgO8Q8Tvpk+ADeIDw2L18H8T+DgM/ZYG3Mdllk7/Z0Vpa+1bQurcEN9ft8kY7UistRg1YaLXEAauIB9bQflSFymhRqiBGV467nEsbXzbtcJlMn5mDezyTNsJE2g1jsSJjaC2M4X6xuNRJuLQZALOImKeyux106Cxmpt6y2TNRiq3MYqw9Re87qe0T5PZUVdPHSysbpUn7CFTvx81VlvYkFl/DtDDLfeRxm0cCqychmWxujh3iw+skbtxTC5rtJP8Dgt9T/B2f44P0m93L7Hh9JzvIFeMGVtszlHx8Vy4ucb/XcIHfWbLS3ly60r7f2mc/o/f2z3FF9jeg99e4AvsI6H2UVECcL8N+PjXBPnhsov1ifAwlLXRwpNKyJgstGEYatK6dBj7F784CPgc4JTD8ySyK7+mxxlyFgs+5uwIp8JPVJ/DJ5ZXylfEVCHF3Vc9X44Hv1/Ur7VgvWU+srI1YWdvZAnPHsk22UxbdCiDQD2Ac7E5Bb+vqAdu6aoft2eiBLyOeOFjCHFvT02+71mwHfMCF66UBYBaq7WsFte2eBC+e3wacpO2Clq/QxzsEI4nntG5j43fBTatA52BHK6G0bf0GxM/gQMU5Xcv5nbQT7qKPOpAeS4JbIMFuGxtDBdq+ie+R+zht5utvAYhoiGfldfvqsV6A1iOYATwBsY3UdDvPy8pzFp7Oy9qjjkrqprZG4JPVJ/AFlt+Z8Atc3AB8g/FA/lE7URcutCQABuArx7qaTilL4ozY0+J7nwa+BoDmgBeiM8En+On1bbypFCfoJl3fS+q+t6nFgU8u7iD0AF8Lb0YHPt/CC4B3CoLF1k4V+frsNNtHa81RYnrK1h4jHnc28B1Xu1oI+HTtcay8oJXtMM8dApiy9AIdwrI6hGUV6CAQPIC7G+gIUDsaoiNYd4fRMQB5nBigVl07AOw204e92R9uqh7fftoBV2CVLaJtrJMaO21q1EDPZT0DA2ovu8SqaYKvupr9Vq+9mubwaywTqM0BcrNvZ/NwkiPx9FPGYDXOIHYYxwZJKQxPzcBKLKTbpopZeg56TE9enKyBBsT0mKu3ki4cubiK6+0k8bWH3/M+gCfoHeJveISY3RElLBoowKVbpuDRR23e6LGM1dLMv2xGXLEtJdbe8dom4NdsT/F3O8nf8in0HP8/z7f32er0Ats0t5x7tdm3Oxbba7i4bxDzew0X+JXuJfZ6R5/9mITGL5NL7I/xWHhxefYh+hs1ex8l5fM40341PcmB76ejI+yvWIBGHNADnyy1YEqL4nu4rIFrqqSE4CULzl3ju7qh4Atm8KlVzSU35Br7csXQgp8Knv3SljPBV6A4HwmOGpW1LLdf1a+y44vW2BbcT1l3A/1Yav1AC2ndCvhWLVqNxSfwbUce9Lav3QP49lNo3EFCg4RA3Gxb68B3CnoC4D8En6w1H3wB7M58HApEwe9M6J2y8rBK13ng28nAWEnWm6w/Qe0fwe8U+LBE2TZgO/MVt2Mlbt8s4HEvX0Pk1p6y+OSuAjiBjhahTtRODK8dN7dT5wVJSWAEkJ2+xdcJ9DpJgMjaC+QsPcX+UOACy8ILTXgoudGBFdjFNT3EEHuRICjwyXJz4KO8JZVP+dMtPrmup6y+wOJboEJm39LT2iQLT9Ye95JlKNhp7aCeqxPgdZGY6QZ6PRzL4hP0mqsUFMbSI1vdzP1aJD1WYJVAaVMJlh9qJtPYTNC0mU6STiy+NRTq7qeM5RjWnWrzTgAwWXvSiRCL70zwBeUsQXzvIMA8iDt7iE6MQAcAX6CDZHcPYk3uw2WV9gO0Q0jwO6xjgOfpdvf4KG7xMcUDVeiMtTdAnG8r4NsEADeg9bi8a8jCqtNjyY03sM8vc/0AYBebVnfewLZ9PG6hHGY+pSgllKZkkqRIYex9EqBLxsKbyd7AM4FgKhZgFpZu0fBHXV9k9QQ2M6edr13QowVtWUoSgw2SGWM104FvDeBbx5y+7VQN7OXD5YCgR7zuGH+vE1juh3B7GymdysZqraR/s5kC237qJreSVDpA8F7gO1JdbyfqZPUBPv6uz/B3fZqwx4bMAvqJs9jgqMGeaVlkL/ausNex9KSXcYNfpYbtg+J6+wXDB34fV2h/ihPo8pwEPukvcTn2m/AUe++R8fajJyfRszvLr+MT0GSp+VATsFxMzp+uIotMrqpKWoJ4oNugKMTiE/gCyfLTPQa3o+Teg8XOPvjcfhyy+PzNx7XheLEGF3hxvt8uWEU3yxrbOgg+LCWAtwtXdifaBvg2r8SlPAN829bstr2bD1BPt5iqhjmWHjPL1vYSF/UtPUFP1t8OXNZQnWnxee4sVlsI/D7rWBAMrLxQa0/QkuTWCni7tsil9dzbwBqUZRcKv8DiC553FqOz+ELAJ3iGQE/HQ+S+CmqB5TcY88PN7aRgUToVAxQUg2ux/AILUDE8FAq+Lj0W9FC3Yn9yc7HolMxwx6iZmIzOdXOtoCfJ6msn0aEER+DqxkbOcJnbVuDkEhl8wst9DSS4SQHsZOUF0vlWLIEOYOrBTq0rbacE+Lq5dxeudLsyxSQ+PAE+INiCWlEzVkYjRc9NZJtaKK1oo8ujgyxUOzDspfZsI327hx8jvkc86zjuquJ7J4nRHZdCwSc32MX4lNUNpPgegwrI2EqfBB/WnbK6vvR8qMUnqMnCkw7hzmqV1ScFlqDO7aembw/tbAH8NuPqbmJ0/Qbc0nW332qrb8P9BXJLKTZecust6FYGHpDtve12a77jTur/brdiwJkDMHOI8eXzcxYq7kcyp5jYZiWDGmrJADfRHdJK+14Pk5P7ZmrntSSGGSTaEtr7etg0aFFiHOOrkl1Hxxba2fYS3ztSjYXHh9kz/H13F5HhA3ZZd95l1awt09gDeGYKFlweGxaxNSVx18Nk/w5VzndW39PE+Z4Ffs/yf7GN/uz+ZIagMq/uSB0Jjc6lztp7HX2PMpfvUbT7TlWz/TdDB34Rm2d/iMl35St/jp3rwPfXeMCXkI/1N9d+F5lqPxg22f79kdH2+6lxZHspaxHwBCk3nsqfyKJ4ndsU3N8b97PAp3o/V87il7S4BEcAPtX6hdTzBVNbBFPdX6vbf1dFzYCvnIEFNSvsb7UMWO1aYwN+PG87kBtYhfuHdmLhDaDtAMwTlt6ancTsdrECvk37yeL2WW4y5V+Ut6zpJlGySvG9LQ56u9cO2M51wC9EA2ysPrB+wBfPufidZ/VtJSnxWRp0iQHUKdDJovMeeyAT9Pja7JQnOfDp/r47PMAUnR24sDuZnSh5sJRF6FmFnnsrS8/TTrYg2MW+K1oDDWlTEkMWnay8INEha8+HnlsFMIHMt+IErU4yvMF5rYELK0vPAdAHn6DmAMj1Uqeg5xIawA2LT2sn2d9uubqcF/QkWX1ecoM6PmI8SlS08KZQ8qLJSTG909UA8KQzz8viE/hCoSdrz0uJN1gX1e4dlDq08CZqnEd8cB7WomBHHEkQbFYWWOADeE30AHeWVVs3aXqpgzqyXhIbA0x9OU7w/QSj5B3snIAgEuhk6QXWnpIbR527K5eWJAWu7QGsuEAHAdyhEAl4+3Fv9zF26wDrQcpZDmr0FVbdfkB3UMCT68ux5IDnS9beUSzDI+gASY19jNLaibYRr9vCmC1pM3P9NtzBgAOkAacrObecdSk9vn2oh/Ptd91ljXSGVBO3KydOWckmR1UkQGpGPm7zx41A7LvBxkALmWbTTctaD2OpFtHDvGSWwJdIC1wCXRYzaF2Lov2NUfesiwHgBhIce+i5PkYs9Wnc3J00p1fSn51z5x1Ww8CHtmm01tEZtJqWxe1FhVhxcnOZ5cff5hAlG8dJUj1FJv5Z+lE3p86h8yTGNlDDuZsPqKNk9r9JvPo1pre8ir5L/d7b1PT9F0mH3wC930Zl2u9pT/tDTK79CfD9OTbHPoz34Pch+m3ELPvP4ZPtvQeG2a8mhNmfZ6R5o6lCBxHIshP4AotPgFKi48yBBaFTmeUKBzqt2Nnv4Ah6d537HMCOTG4hSQ3F9wo4LupyE1pcgqN6pf2oaY0dWLIO645YG4mJAaA1sAYooAB63jnAAvgGVu9k3QXUdgO+RRQ65zh3dxXjuLauVEJDVh7gXCfwna4dQC/QTo53bRQEffCtBnzSWQCoTK2kZMUgxJwbewpqQdxOcbw92xTT2+Zc1a2AbQuxvq1cq+NTbqzgpms8DQDOAaC5Q2Lu4k60i7mLu5m/qDU4HtKAe9BAULgRqDQAAqkRLZRlhYXVQuxLcGpXHR9jfxoBxXyC/3qspEQLVpsDDc8t5FiSC9vqv6ZD9YFKZKhmT7V6qtkDbHpdM1ZdI26NZ7EBLFVhk5BwtXw8V07F9ZTxEyyaMhHBrpF/5AaSD/W4pPP556/DParFTdKxE2+cM1XPuSbc3iC21859Zfnp8QLebPW4tK3UKbUSK2oi++eBjwSIoEdNX1NFjS0Adg0Uvy6kFqmlgkbsCsYBUe/UVVJt7ZSzLKNfdCsdLMeGPgzoGD0lq8+37AQ9V9pCpvdUYiMUep8E3yHc3UMaW+8E0ACdXNp9gG4f7qqAJ4svAF8AvGA9DPzOBN9hXncIa20fUNsF+HZg+SnZsY11K+tm1o1oPUBcy/OrVPeHJbiE6xdhKfaQPe5+/GFrxrJrBHgNox+3RsYENVLusnAChc2TxlnHtEm07VH4nBSDVcf+u6x9wK+P4774aHp66eGNYrx9BC4wbWrSsqRY20oB8x4sv3VMxal89BErIBvdMHoUbXRYerRMrsRi3Mg1u9ma8jD938dofj/K3/UQIYjjZN9Pkn3fQfH6yuh4W0Nh+jam8OzBEj/O/9G3SMR9Z8kSe4FR9N9r77Z38qvtvxOAHkXJv5+RBfSkHPtjTLYD31+w9AQ+SRafwPfuA0/aL8ZNsz9G0bebStua4nay+AKrT6DKVSLCt/jkkv6z4HP9ukGm2O/ucPfDIlRiw4FPJS0CnxSAj2PtvCbwVa20HwO+w4vXE98DDko+rNthA2sVx5OF5wFvu4vXeeAT9KStK7fTmtZnpcREc5MybDUWn0AXZGyDdQCLbzsgVAZ3C/ffxuOtPN7OOoDFJ/AJdlsoPfk0iy+A3laBz09YBC5qkL0NkhSeO+tlb7cBRw92Slx4Ft2Z4NP5AWV6fejp2JMg6AFQqzsGgENmxMbbjJg4m0HldzQdCVIMQeSZiVRzI63J8Qmu51Z9tsn03aYkUwk+i24IqqBnzeS6pGRLZCRQgnpxeT45KYnrkngtVd48PyuZ+3CNzkl6vTTTXcf13HcmXyOO+Xkp3CeVa9NwbWZx7XRa2aLokEil62JW8iy+Voo7nkNjehqV2clcr3u5r3MWpaakWHqKOjdSnVTFnU+APINzQTV4OhXjGbTtBGs2rlJ2Mi04SalOmbQBZasViK4OqTCO8VWxKZ7iEtjjItoGho0iMzsUK04WnsAXKs/ac/V7vqUnay8Amyy+g6FWH5sMHSBmdpD1oKw8xfJk3Ql8wCk4PhN8cmWlw7ikR3z4BRZfAL79wG8v99kFODXNxQnrcCvnNvHcRoC3DtitRv2AbynrYnp+Vzw2lB3oh1svsOugkLmVTo9WdmBrpbC5jfmE7WS0+xg0sCSOwaQJM4jrxTIxZYbr3xXwehlY0BXNhkaCHrG/NtxhWYgdHC8iTNAbEY4lOdQq6OioHz3SuqZNteWCHpbiKgqdN+Vm4RKXuaSHYoAnsOwFvaeJ7e0tLLGeKQxIjYih6yTVBujs2E/N5Uk+1L/Z2+uGlH4bAL5Vs9B+ROvZ/0Rm2m+ctScBvtjs08Ana0+JDoHvxyOn2Jv3PGr/M2qy/TYsyf5G4sO0gfhs7bXhz+FT54XgpJYySeAL3FdZesEObINbTvoFy6dBz29rc5nfEPDJgswDfnnE9fIAaz6rs/jUwQH41MFR1W8/XbjOniaTuwdLbQvlJlv8DO42gQ4ICnpKcmxcusFWda+ydX0kEFbKktttfVh8xXPyHfz625dQs0d5ierziBluxn3WsYDnla0QL+T+65avtw1Yl56wNNeQsFBtnur8JGr/pC3U6W3BApQ2M/dwy1rF95SpxdLztY1VFmBoCUoQy9vLlp+Cl8DmwS8AYCj8APAg5OTmetZfqIUniy9UQ8KxpiLCoywSRRNLC58ebmFTwywueobTDKATTVtWxPQwi6JlK5ohnlIUweZoHguIcTGxDDHQ4AGud8MKdI2GGUS740gGgUYwcECrO+Zekl6v+0RMm27htHxFskbzOIbXxqIofV3X1zud10fyvUW472060utjGWSgrxGFmxnJtWG6D+1jwf31OIz4kO4bxX2kaI5n8Fr1/U6fQE+ueoTHTbHwcVMtaiLf06Rwi5kcabGTw2wGQx0jxkyyKJ6P0krvbgS9uzEjxlv8iAkWP3Iiwtp5fKTteXwY2dwHvRifX7N3koJd1e4JeAJdYP3JvRX0PDfXs/hUqCz4HaQnV8856PkA3O9beacBzwehXN3A0vtU8AHPY1iNDn5AVF9Hww80ymoHrvAOwLedhMdWnt8iyy8EfssBXx+u7gq6LdZMGmNLGNbaPXGkdQC8dtb2iaOsHYuvA/h1T5lo3Vh9nQxu7Y7URBcmtADDHgYXdGPpdWLhdTC7sA13eAGWYvXIx6wYtzmfzHMhJTe1w54EphOsh1Y2Bz1igv1oBcXO67PSncV3RFtIAr6nsdwVEzwI4FonTbXeaRG2Ni7ZtuLm7qCjY3dxmR3EKnyO/Ty+SeLtZaz8D3LL7adYeD+PSrdfR82x3+G6/mHGHKCXaX/yLb4/x+YOJjrk6v5o9FR77c6H7cdPjrPfUN7yYRzz+TSQVC6v6voEP4FK1l4wUCAAXwA9gS+IDbqBBmeAb3BcfVDk7LevKakhi2+uxP3nyo0WCAVY4FeqDo7F9OyusJ/W9duOUupgi/B8SvGGKEquK5nPLLv5TB2ab3WcX6CVrSlrC+mm0HX+c7WFVRQvk9VFJZlMJMpnXFwxnlSZui88NdCp0VRF2Vg1YabahXQ/4XVRJ7mA840kmdrwmOQ1yVtSB4fCRjoXqhZKj1qol22lmFxqI7wUqJ0BC2pQ6JKaCXshla/1MGFmsDOL13bTctjNsAWpl2EHixh60MU13W1d1oNF38tAhFbV+qJepnQvYmBFHwlZrYv8tY/pL0Pq5drKjeSTswFXUutC39VUrK2buJwSBTUElV1dHG6p4mhyUZsoN/hMcW2Nxkjhai6gLstzQ+WSnq4FuKn1gbjGHbPmM19N5SxTgFNRQbEVMDxRax5DEPOJBRXTMVFKD3ERayGdEwUEv52Y3uLEcT7Ko49PvXyy9PJUCOtbgEE/X0F6Ds3W9AGn0geckkmglyGlWIG5KEe9u3EUd6p/kTWXtYhex1wq3XPC41ijbTXWwP5Hh9GlMRSpXk9urXpzH2Q6y0POzRX4ZO15iQ3P1T0l9eh6UpxPMb5B8DFa/v8N+I4DtmMkQ45z36OKDQI4xQz3Adw9AHY3McM9PL+b53YCU7W3yQrcBFDXEftbznSXJViQy5gsvY4hBCsZVLCUnt0+LD5tZ+lppHUyMbsL+PVMnmCdk9jLl7WVqdnNSFZdK10grQw1aASUlcMfsbl8D5lsEZDH91DK72kBU3dbeV0vReCrsPLWMvVmDQNgVzAlaBmxwFUMih2gl/dANd0auLpPseHQM4RoVuCRLGQohVzc7YJeZi5xwgL28i22HZQgHeb/9LtA8j8KK+y/Y9LtfyPT7BdRs+3XkSlYdDPtjzNmA705uLmeqyvwKdEhKav7X2PD7I17H7f/eGyM/XJiLIXOOWR9C+xvyXR5aEyVgCaLT5uAlxCDk5SBPRN6oROazwTf4NaTamHz29iU7XV7cYSAL3ehfZzrQfBjZXbVt1veZx8Bvh+yrptVbIXRs7w+XEpT0uLJ1CZmMteS3vZkhgmk8n6YnW+ZZLwzOJeemOHWzMR0V8envt25s7LxfNK5JsOyZvI6HuemEv/jcXZKlhVn835jwEAmQwpyGE5QkJlveQw+mKthBQwhyGXwQHYKz83ifcRQhDy9rxhQoGsyZs7hvYc3xTU5eo7r9XrdJ5Pz6XhZ6p/PpK8+n79jMZb73HS8MwYlpPN8Jv3WeZkMTmViUibv2UAZs3mt+vJZ8whzqG9fq3r2M4j7ZtCvr979zNn8DEz70XNDeihLWUTR8iKCwL2oj+OlzClbQqnKMur0pKVIjxfjLvSFaBEZYT1ezHNLcSckPe6h2DlIaCgOqEyu1sHYHvFAxQsDhbapLSLRIvUAXJWnhE2e6qxHAbmV8TiKPbq4I1BWkqRTtX/KFJ9Fek7JlHY+7Tt4TSDF+AaFO9TT1E4dH1nlJo3TIctMP2NHLeUvxPjaKmlXI67niaGLZBIX0YvYTn9kK5+MbQxV2AkADz76hD019AE7SfDfA5+sPaCH+6aWNSU0BL1QVzewAI/xGmfxYe25BIdv7TmLLwR8cnPPdHUPKN7nW32fZfEdxeo7wr1k9SlBokkvAt9etN+NvqKvl+d2cD+BT1OdN3PffoEPi6+Xa9YCt41sC7AGF3U5bu9SsriLhj9mXRQptw9/3FpHPGGduKnNzCOseexhm4d7XMGG4IVkrzMomxHotGbjxhdQu1hKC9w8RoE3jRvjXNtFuLsrGEcv6IWCbwnnlBVeyxh77dh2gg3IFeMb4IOwk2EFS2aQJOFNs4cJwXtzC2wPUz32MdHjAGVHJ5i1+BqTXX4Ul8aMvVT7Rfgs+wXQ+xX7VfwmItF+Hz2TMVSp9ifc3r8Q6/sL4PsTyY4/kvSQxffTCRH2FjG+7z88yv53/AzifOkOjh/68HNWn7P4NEDAB586LYIESKibOzieKiS5EbrfbjCswPXvBj27QDTE4vs7u759nNNkf1d2txirr2KR/b26335OZvcYg0vbsulTzaMPtoA+Vyy7Giy8BWUk/VBjBS2cDC6tx1KrwyqcR+Zbll15bqkHPwqYC9JxeXNKrICpLUU5xYyAYy4nbX+6tgrLcEE5ViPvhUo+SNRrW0Oir6qIISQFmp5SxVBfXUdfbAmF/7xPdK6G+Lgeqz83VKX8Xap5fp7O069bgUppLxTwNE6uuqTCjZnLFehmZ9pcxsQVMs0lH+UxOi6XDL4gmAPgcgDkHEJg2XMYVqBBJiibYSaCYRYDTXQsAOqxADgIvsVkvKQlbMsXgE6wO1OCXKiWCJJI5zzokdFV/V4IkBz4/NY0wU+JDkFPwAuk8hVJ5SyCnrK8NbSJyQ1WcqNeE2GpKWwDflo/DXanzguInrq4Xu1ugQndxT08UcqCegBeTyPmcgPXLqDkpY7SFvXtUjLR4cSABCem2WLW9wC/bv4ZOkludDCwYOf0GDYIfwzoCXyBqxuAT/BTwuP/HfgC6IXCT9CTBXcQIAp+nxXjc5ldwCYddLCjFlDDD7A8NfpKwN3DNc7q82N/27D+1pLVXXYLmV3KXRZzXT8W7PqRw2zl449aB/HEBqa+NALG+aiK66soli7BPc5h5l46gwpmU/OXQX9wLrArBHYVTwx1Lm4d4/Ab2DuhDYuwJ0Ij8SNtZTz78zJ1ew2x3wB8Kxn5v1wuL+UvG9mSYH3mHNuWN9f6iQG3MrWnl/DMGmK/O3kDHGWA7DEy78d4Iz3F+q2CCnslq9Q+iEu3/w6fCfRS7JeA79fU5P06UuBLYtJyMpbfLAe0D+nPlf6M/hiVZb/l2p+Oi7D3HhpuHwwdZj8bF2m/j8BCjAaSzOj7G8NJ3X67rpxFIAJ8pYq/AUEB7Wxj6HU+NKt7Gvjk6voxvsERVqr5a7KPZeVls9WlD76PA/CVL6Jfd6X9tn6tvdm5wY5Tv7eb5MSujbvQbqfdG/fY7g27SVjsQAO2e9MuJyUr9m3dZxuWrbc5ccTAsfqWdix157coiaG4nkteEAvcQEaUTdb3bd1re7dR+LyVjDB7EO+kXOTAwF6nvVt22Z7NOz1t8dbdm8ioImV+dW2gHcoEU2u3k+f28dpdXL9VLW4bvPIVr9TFK09RfG8LccAt6xXn22abKGfZTK3eBmKFmzne4jK+HNOutp4e3Y3spbJJ4vEmEil6vJ6+3zX0Z+teem6IOjX6QqDn4HcW4AXnzgY9ga9vkSxGavxU0ycrSxNcfGsvgJGsPg0kEPiCaSwB8LQGlp+6N1TIXCvwEbObgTvZSCZ3sMRG4NO9fbkhB6dJ5TJMnPHVSQygg4GMpwTgAGE3z3cDwB5GHfU0ddG6RukNsYcuTbNgZHe7RnYTr2gDeq3ENFq1YgW2U0DbweTmdqZHdDMEcwebuhxmw5bjrpQlaE9TbM/vzyXGd1zgk7tLfC3QMWr9nHyLz1l9xN1k6R1yJStYcy6+51l6Z8pZe4rbBVYfIDpwRnIjcHWPUf5yRMMNBElcW1l4GnklaQLMAb7uPr7mHq7ZxbWK/SnpsZmyktW33cYObjfR10txM0XMvRy3sytXO8XMrezp20zhswqcK1TkTCF0/q03Wg5F0Vl0heTQHVIM8OY9OdTqxz5pTcQGW6j162AYam84mxgps8uQ25WUrKwl0bUO6K0nSbWeDG+o5beKON9irmtiRuRCMv2dxH17iPmuZA7dNj7N92PpPcvf5TnKkL7G+h1m970+u8DeI373n8DqJxEz7WcRPvhYf+MsvmSsumRghsWHC/wX4n5/iU4HbOn2h0higALfmAj7N6y9d+9/nOMw+830RJ7jeu77V1rb3H67Kk5WXZ4yrqW4n4r1qahZEBvs7fVr/lz5yxkWXzDNOWhdczG/wOoDfLlYednAT+DLbrCPs3isWJ96dss1m2+5fTh/lf17KwNal29xtXdKaOxYR/YW7TxDO9bzHBLIdm/a7cCXSQFzRkIagz1XOSjuQjs3++I6XS/47WEStiC1GwWrBzzBVLDj2H/sjt1jH4TAUsDU63YIgoDT3WPbbs4j1r3b9wDC3b50vUpQeL17Drju2Ge7d+x12jkAgHfus7279toeXrNnYJft27nX9u/aZ/t377N9nHfi3F69hmsO7jloh/YetCGLaDnrQ7L0JM/y8yy9pb67ezbo9Ql2vhYBvW6yZ2pd0wirVhUnMylDavHHXJ1u9QE+yllChxIE4Avgp/ii5vMp6SGLrxlXVeDrkgQyv7/Xtbj9A/C1A7l24NbBqG1PHgQ7FUBFWgcDqpTwtKmlDdC2YWW20E3QwlicZo2som5MamFMVTv7eHTQv7uM8ei7R49ndDwbDPlZW1e3J9j5hcsaT6UpLccFOYFP8TakY6fBej4v6SHoqS4vqM0LsrmfZvUduludGVh/yupioR0gNqfjoG3tKCPpJdX76V4Ori6T7CdUHGwpilZtIMDTSCu3lwd9wNuo31ON31pc3pVATXP9NM5+OW1uS1kXU+DcQ6FzM6q/43ar5XXz+LkrGMJahXVXxy5YjROHW9Ok4QwyJQPMPL8e4oSLp0+wFRGTbS3gW01d31qSGRuJ520gvreR8pXN9PRuTEuxjax9JEoWjh1l1bjO8xmf304CZDlJrXUJSUAvHfc2145Q9PwMNX7PEVP+Bh01r1GX9p/A7L/DZtvPwlKdpfcrWXthyfZrrL9fhycRw4tn4GgSs/cAWUSaJ17zR/R7jn+Hhfg/WHz/8dhYwPeY/YRY7i+nxtovpwFNrvmQDK+z+OaQuc1Wl4VGxZNwkNWn8hYVK7sWN3VuaKKLengD6CmBIekx591EZ/+awev8YQWAz91fcHX39Gf6aUCpJjJXYvVVLbHfzO+3bywFfNTu7VoPYEJ0GvwAmCCmWjytm8nM5szMslQGFazoXj5oEe704ScICoaCXgA+ASsA304su+Ca0OuC6wetQB98gubABhUqq+9W9XVYpQAvkCC2d4cee7V3O7dgNXLdPh98Dn4ATwrAp+ud2CResNvv6wAAPLB7vwPegd0HfPAd9sHnW3yCnmJ8clkD2AUxPkFQWgzklhDzE/QEPKkH6ElqW2vvxB3VXD/N5vNn77lZfxpR5cf6HKjOmMYiCAbWXwBEdW6oeDkK8MnFdeAbLK4GWIrhDd5TLnQgWZV8feRZfR2Alu+LUddSB2OvOyhkPTv4iJO4zVAWIIDnWthq3XwzT3R0VNCxQQvbEgqsNybNtIOUshwng+tNVgFkfrGyBz9vLp+mtIRC70z4BRleV7jsgy+I3Z3N2gvOyepz4FMhsw++/UBK8NM59ekeBab6es4txuV0WWU/maK2uMNIYDyCDqmvl5o9N80ZCX7buY/kSl6o8dtAt8e629TqBgxxgZezn0fvHXdYFwXOive14cIupNSlmaxvyyTErm3tjLXXePueCPb0YGrzMqY6r4yYYmtIfKyOCLPVbGewnr7cNVh1q9ES3N9WagMbcKsb2LazmW0D28aMsl4SICvZ4mAjZUw7aWHbk0Vr2lzcXJJczxPXe5GpLYLe+8rITkesP8Pi+5XcWyw99d/+OiwR8CX64EuwPwC4PwBHrX/kelmAcml/PS3Jfj4h2n40bAJFzE/Yf42cZD+fNIN9OIBfeLL9JWGufUxZy8dpPvjysMJUYiLwqaBZVpvr61WXRwj4BreVVBxPnRwB+IIZf5rWIsvQ79eVxQdIP8aK/JjzH2NhfixrUkkUt/dup/29ssd+W8lucr2bbC8W3u7AzcXFPROCg8XHPgAHcG0LZs9lyOgs9rigji84Lzhixe1ylhvWFeAT2JyLe5qwKrlml7MGPe3esmfwePDarVznK3BbB7jPjm3cU+ADZLuwzHbt4PUAbMd2nlMRsg++vbIM5VKHgM+Dnyw/vd5T8HpZgvsA3/49B9AhO7BXOuw0aPF5wAtEwkJJCx+AAfRc7A8Jfs7Ko0dXHRtBq1rwOBhIMDioQJ0egpQf93MuL6Br9+WO1bERMp1Fx9XMvFNJywxqCwWxTwNfGy1op6An+PGYfVU/qRD4CYAhFp9S6VKbipk1cBHoLaSNSq1rp4OP4u1yipcZf76cDPPmsCg79BilLEpg+PP0NJ1FmVzV7qloOQBfALszoafHnwY+xe0+C3z7eP4gdXaCnGC3n46LwOrTOdeyplIWEhsHqdNzU1405sr/mrIwjwK7E4yuOuYsQ7LNAOzwA/fh/t7r4CfrT5L7K/htBn4bAd96NltfSzxvJZbeMizDxZTzrGQwQR8WnaY2d7BHcRvga8Pa65w80haxe9uSiInWz6ZFa9nhbQPwWwPIlk8Ya4vGjrYethvoZNuDdhIk84iXlhE2qCZJ1Arwerhuadg0ipQjbUNCvO2ihnQ31t4+svWH2JvjawStX05Ms7fJ1P47wPrxFIRl9hOsu59HpVK3h4jn/Wp6grP2fo2195uwePsd+n3YTPv9dFxegPgHgCZL77dYhr+YHMdMvmj7GfvLvvfgo/aDJ0fb/0yYbv9FMfPPpsbY78kS/5V9OD5Ow93V1JUAfBoUqphfYPGF1vLJ4vtnwBdYfXKZczx3V0MLHPjSa+zvuNAfa8c2bTzuwNdrf8HlfXXRFjtAW9qe9QDoLNATBAOwBev6pWupapjrsrr9DCkIwLhdbWmK7fnWntziTwPf7q2K++FO+sALjj13WQD12scEOmkjdX8bGHWlQuQzwRcATOBTsfEu3N3dgbUIIAU/AfKU1YelJ3fXh57AJ+0JAV8APAFwP9bfkD4G9ynGF2R2ld1dxBCCPqde4nbdg5nb0PieJrGEAi50Hl8wzXmwjc21rJ0+fUXQ0yRVtZIJch3K0p4xnqqWzgrV9alOsB3LLbSNLjRu2EqCIrDwTkHPs/I8tZMJFgz9x7i57SEurwDYLuipU0Uz/WiDaqIfdKGz9j4JvrZywa/alrH72sDk6XZw6OO4uWwU7u+aJuB54+W1t4Y2HJLFR4/u2dxc39097IYTeAXLUmgLWij4Qmv53HlZebiisvYEvkCBq+v16nqJDWV0jwK+o7i1AqAbbuoe3wH4KHsBeieBzQm6T04MfZAM9AN8T/e6Kc+h05y3q9sD4Ekb+Zrrbr+D7O8dtowRWBsnjLeVbMS+FDdWu7j14dL2sa/HIur/VAKzDGtwNXV/25jasoWN2Nc8/rgtpuOl86Gh1srazCSWRro3Wqjp6xg1wpZM5l60ra2QVQj01uESb2Vjpz20sB1jD+bjbP/5VEy8fW/qDHt7fKT9YGy0/efkePtv4PczAPYL4nG/Bnq/jZpFIiMF4Al8EltHhsUCvjigR3YX/Q4oCn6/ExinJWLdxdgvJkVi9U219/n+3nlwqP1g+Gj74IlR9iPg92vihn9Jzsfq0wZEalsThLD4FHdT/M25pn4vbmDxBQMIQuEXWHxZKo2R1Rdi8amDQ27zXMAH6AS+vzPK6m90jXykewG+v1d028dyd2v77Z3ezXaEwuS9wG83lt+Z1l4APsX3AvBtWLaO+r0iRtDPYsezRQwcAFAkNZTYEPzUnaFrBb29gE1u56AA0t5tQAfohYJv7zYsMc4JfIJeKPgEQEFvPcXNHvh2u3id5AHNs9x2yM1VuxlWomKDLj6IdRiAz7MOvesD8AUWX2D1effyILln134sQFl/gK8b0AXqocBPJS1BWYvKVdyQARIWQdmK4NereJ4/d0/wC2buBaPr3bh6/3wXpSmuX1e9upreTBJDc/NcBhdgBeBzo6n8EVWB9acxU9GUKzjwuUzuKQVxPS9h4rm1g3LW3lnAB/CC84HbKwC2c70rktQwUw0w1baUaKHfq3umxddMWUsbafwl1BIOkNg4xJtCCYqgVu84u6adfFRWn7eb2kmBMIjxqZZPCuJ7/irLS90aKl9RwiK0DW0fPbZ7JRIFOt6PyxpI5/YDoFDgCXrq1/W6NjSdRZ0cN6NbcH29Ymb17h5WiYs/3NTFHNFTZKWfoSznKSytY1hdsvw0HktxwX3ccw9u9Q4syQG+hrQV6G4Geutuvd1W332P7WKjqQGGjW6kV3ddXIStippm/dT9rRzzhK2hCHoD2eAtwG0zv7MNgHLV3Xfbyrvvs+X3PmB99z9g3dRCLqZdbSmbyfdPn2KrmNa8GmldFxlm2ylt2UMM8Bg7230DK++bcUn24pRoe2ss2Vf0/Qkz7D+mxNtPsOD+F7f1l9Ts/Qr9LopiZQFQLi9u7q/CgN/0OPst+t10LL9pCaw65hzP/WpavP18cjTwC7NfsInVvz38iL153/1Ma3nC3ntshP3HqEn2C6zFPyXm2UezKGYW+JRw0LgoMq2us8JNXvFb0gJ3N9ibQ/28g/CTW+vP8HPwO8PVddBT94bAV+tc3b8RV/xQ99ZE5lJgW6HBpP32w64N9hSZ3QOr6HVdC/hQEN8LIBhkaAfBt3SdV79HVrePGYWas7eN0VRb19EuJvj54BMs5e6GurlenO+UaxskRGQBSoHFp9cE1p7AJ4tP7q47J/d3O/fFmhPIdmKtSTvcCuyI+e3meUFP1+3C4tsJyALt3nW6qxuAM1j3AD7FAj3wEevD5R3SRB1bo3p1UZtGUKlkxMXFBBL6V9WHS6Gyemtdzy6gUS+upL7cRgpJpQauqQdoko4lnW9C6skNylZUBO3GRyl+5gaDevPz3HQVnlPxcoN/TsmNKLoskthfQUXWSnCof3ihE/f0e3+b+Rncc4NSX3GbJyrCmxv9lccLG1r4eRBV4Fr1eCHHC1W8jaWn6cwLiOM1EM9r9ON62rtAUoyvgRom7UvQSV3SRkoodo6aQFyP4aOAL6jV034aZ4LvKT/Op+xuoFD4eTP2lMEFaiHlKfuwqAS93UxS2c0Q0D1nwO9M8AWJjcHJLED0ODPyjjJRRfA7xvGxeyXcYN/aUwxQrq/mBz6L5fq1Rx9ih7iHALasPkpxKGM5CvhcyYzrF2bElfb3RdsB37Zb77QttzDZGQDuZGvNA9ERtpuujW20p63D9V33xMO2eehDtgXQbXvgAdsJ9AbQ1vsftI333mcb7nnA1t7zkPU/+LCtY6e+zXT5bGCb0w3cZwN7c6wn3rdu+lTbzG59e8nmPj090r6JXg2LsdcmRtgbY6fbO2Om2wdjw+2HxOB+BLR+iuX2v2Rsf4Wl92v0O6D3e3ptf48r/FvcWbm6At+vSVb8hskrv2H97bQZ9ptpMVh7sbi50faLKTOw+MLtV2wZ+qNhI+yt+4fauw8/bm8//KT9+8gJ9lOszN8zt++v2nM3U+ADTiVAiFibFbNquorbfMjvxRX89FjQC+Tgx/O5Gm+lzK8PPjeXT3P+/OGjPvhc6Qxxw7/SMfIX7vc3zn/sujiAbeVS+0Xrent+xRY7JPCtxk3E8tuhYQVMaFEpiySoBYkNWXGrGL9fyKTqLHp1e5vZw8PvyQ3At8MvZRH4pMCCCzKzSm4oEaJ4YAC+INZ3JvgEPVl5QYxPMT9ZfA5mgE8aGOCcDz+5q3sFLZ4PdXH3YLlJu4HZXuJ4obCTy6vYniRL8ABZXLm4nrXnxfr+P/SXnRONJmC4AAAAAElFTkSuQmCC"/>
  <p:tag name="MMPROD_33928LOGO" val=""/>
  <p:tag name="VIDEO_FILES_RECORD" val="&lt;Videos&gt;&lt;Video Name=&quot;modau_362_1_02600.flv&quot; Position=&quot;1&quot; SlideID=&quot;362&quot;/&gt;&lt;Video Name=&quot;VietNam_314_1_53192.flv&quot; Position=&quot;1&quot; SlideID=&quot;314&quot;/&gt;&lt;Video Name=&quot;DaNang_329_1_96404.flv&quot; Position=&quot;1&quot; SlideID=&quot;329&quot;/&gt;&lt;Video Name=&quot;ketthuc_361_1_57306.flv&quot; Position=&quot;1&quot; SlideID=&quot;361&quot;/&gt;&lt;/Videos&gt;&#10;"/>
  <p:tag name="ISPRING_PROJECT_FOLDER_UPDATED" val="1"/>
  <p:tag name="ISPRING_ULTRA_SCORM_COURSE_ID" val="5EA6397A-8E8C-4F54-A579-06DD4B4771FD"/>
  <p:tag name="ISPRING_SCORM_RATE_SLIDES" val="1"/>
  <p:tag name="MMPROD_DATA" val="&lt;object type=&quot;10002&quot; unique_id=&quot;901&quot;&gt;&lt;property id=&quot;10007&quot; value=&quot;Next&quot;/&gt;&lt;property id=&quot;10008&quot; value=&quot;Back&quot;/&gt;&lt;property id=&quot;10009&quot; value=&quot;Kiểm tra&quot;/&gt;&lt;property id=&quot;10012&quot; value=&quot;0&quot;/&gt;&lt;property id=&quot;10022&quot; value=&quot;Cố gắng lại.&quot;/&gt;&lt;property id=&quot;10068&quot; value=&quot;Đúng - click bất cứ nơi đâu để tiếp tục.&quot;/&gt;&lt;property id=&quot;10069&quot; value=&quot;Không đúng - click bất cứ nơi đâu để tiếp tục.&quot;/&gt;&lt;property id=&quot;10124&quot; value=&quot;Click to continue&quot;/&gt;&lt;property id=&quot;10125&quot; value=&quot;Click to submit answer&quot;/&gt;&lt;property id=&quot;10126&quot; value=&quot;Click to go back&quot;/&gt;&lt;property id=&quot;10127&quot; value=&quot;Làm lại&quot;/&gt;&lt;property id=&quot;10128&quot; value=&quot;Click to clear&quot;/&gt;&lt;property id=&quot;10133&quot; value=&quot;1&quot;/&gt;&lt;property id=&quot;10134&quot; value=&quot;1&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Em phải trả lời câu hỏi này trước khi tiếp tục.&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Times New Roman&amp;quot; IsBold=&amp;quot;1&amp;quot; IsItalic=&amp;quot;0&amp;quot; IsUnderline=&amp;quot;0&amp;quot; FontSize=&amp;quot;44&amp;quot;/&amp;gt;&amp;lt;Answer FontName=&amp;quot;Times New Roman&amp;quot; IsBold=&amp;quot;0&amp;quot; IsItalic=&amp;quot;0&amp;quot; IsUnderline=&amp;quot;0&amp;quot; FontSize=&amp;quot;24&amp;quot;/&amp;gt;&amp;lt;Button FontName=&amp;quot;Times New Roman&amp;quot; IsBold=&amp;quot;0&amp;quot; IsItalic=&amp;quot;0&amp;quot; IsUnderline=&amp;quot;0&amp;quot; FontSize=&amp;quot;14&amp;quot;/&amp;gt;&amp;lt;Message FontName=&amp;quot;Times New Roman&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2&quot; value=&quot;  :  :  &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property id=&quot;10155&quot; value=&quot;  :  :  &quot;/&gt;&lt;/object&gt;&lt;object type=&quot;10042&quot; unique_id=&quot;903&quot;&gt;&lt;object type=&quot;10003&quot; unique_id=&quot;10004&quot;&gt;&lt;property id=&quot;10002&quot; value=&quot;KIỂM TRA BÀI CŨ&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4&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nhé!&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06&quot;&gt;&lt;object type=&quot;10050&quot; unique_id=&quot;10007&quot;&gt;&lt;property id=&quot;10020&quot; value=&quot;2&quot;/&gt;&lt;property id=&quot;10102&quot; value=&quot;0&quot;/&gt;&lt;property id=&quot;10191&quot; value=&quot;-1&quot;/&gt;&lt;/object&gt;&lt;object type=&quot;10051&quot; unique_id=&quot;10008&quot;&gt;&lt;property id=&quot;10020&quot; value=&quot;2&quot;/&gt;&lt;property id=&quot;10102&quot; value=&quot;0&quot;/&gt;&lt;property id=&quot;10191&quot; value=&quot;-1&quot;/&gt;&lt;/object&gt;&lt;/object&gt;&lt;object type=&quot;10061&quot; unique_id=&quot;20000&quot;/&gt;&lt;/object&gt;&lt;object type=&quot;10003&quot; unique_id=&quot;10076&quot;&gt;&lt;property id=&quot;10002&quot; value=&quot;GÓI BÀI TẬP SỐ 2&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 Cố gắng lên.&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078&quot;&gt;&lt;object type=&quot;10050&quot; unique_id=&quot;10079&quot;&gt;&lt;property id=&quot;10020&quot; value=&quot;2&quot;/&gt;&lt;property id=&quot;10191&quot; value=&quot;-1&quot;/&gt;&lt;/object&gt;&lt;object type=&quot;10051&quot; unique_id=&quot;10080&quot;&gt;&lt;property id=&quot;10020&quot; value=&quot;2&quot;/&gt;&lt;property id=&quot;10191&quot; value=&quot;-1&quot;/&gt;&lt;/object&gt;&lt;/object&gt;&lt;object type=&quot;10061&quot; unique_id=&quot;20000&quot;/&gt;&lt;/object&gt;&lt;object type=&quot;10003&quot; unique_id=&quot;10202&quot;&gt;&lt;property id=&quot;10002&quot; value=&quot;Kết quả gói bài tập số 3&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02&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 rồi.&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20&quot;/&gt;&lt;object type=&quot;10062&quot; unique_id=&quot;10204&quot;&gt;&lt;object type=&quot;10050&quot; unique_id=&quot;10205&quot;&gt;&lt;property id=&quot;10020&quot; value=&quot;2&quot;/&gt;&lt;property id=&quot;10191&quot; value=&quot;-1&quot;/&gt;&lt;/object&gt;&lt;object type=&quot;10051&quot; unique_id=&quot;10206&quot;&gt;&lt;property id=&quot;10020&quot; value=&quot;2&quot;/&gt;&lt;property id=&quot;10191&quot; value=&quot;-1&quot;/&gt;&lt;/object&gt;&lt;/object&gt;&lt;object type=&quot;10061&quot; unique_id=&quot;20000&quot;/&gt;&lt;/object&gt;&lt;object type=&quot;10003&quot; unique_id=&quot;10276&quot;&gt;&lt;property id=&quot;10002&quot; value=&quot;Kết quả gói bài tập số 4&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276&quot;/&gt;&lt;property id=&quot;10123&quot; value=&quot;1&quot;/&gt;&lt;property id=&quot;10129&quot; value=&quot;0&quot;/&gt;&lt;property id=&quot;10130&quot; value=&quot;60&quot;/&gt;&lt;property id=&quot;10160&quot; value=&quot;1&quot;/&gt;&lt;property id=&quot;10161&quot; value=&quot;1&quot;/&gt;&lt;property id=&quot;10162&quot; value=&quot;1&quot;/&gt;&lt;property id=&quot;10163&quot; value=&quot;0&quot;/&gt;&lt;property id=&quot;10164&quot; value=&quot;0&quot;/&gt;&lt;property id=&quot;10165&quot; value=&quot;Đạt yêu cầu. Xin chúc mừng em!&quot;/&gt;&lt;property id=&quot;10166&quot; value=&quot;Em chưa đạt yêu cầu!&quot;/&gt;&lt;property id=&quot;10167&quot; value=&quot;FFFFFFFF&quot;/&gt;&lt;property id=&quot;10169&quot; value=&quot;Question %d of %d&quot;/&gt;&lt;property id=&quot;10170&quot; value=&quot;Send E-mail&quot;/&gt;&lt;property id=&quot;10171&quot; value=&quot;Em đã trả lời đúng.&quot;/&gt;&lt;property id=&quot;10172&quot; value=&quot;Em chưa hoàn thành câu hỏi.&quot;/&gt;&lt;property id=&quot;10173&quot; value=&quot;Câu trả lời của em là:&quot;/&gt;&lt;property id=&quot;10174&quot; value=&quot;Câu trả lời đúng là:&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30&quot;/&gt;&lt;object type=&quot;10062&quot; unique_id=&quot;10278&quot;&gt;&lt;object type=&quot;10050&quot; unique_id=&quot;10279&quot;&gt;&lt;property id=&quot;10020&quot; value=&quot;2&quot;/&gt;&lt;property id=&quot;10191&quot; value=&quot;-1&quot;/&gt;&lt;/object&gt;&lt;object type=&quot;10051&quot; unique_id=&quot;10280&quot;&gt;&lt;property id=&quot;10020&quot; value=&quot;2&quot;/&gt;&lt;property id=&quot;10191&quot; value=&quot;-1&quot;/&gt;&lt;/object&gt;&lt;/object&gt;&lt;object type=&quot;10061&quot; unique_id=&quot;20000&quot;/&gt;&lt;/object&gt;&lt;/objec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XF1aXogcG9kIGFuZCBtZXNzYWdlIGJveCB0ZXh0cy0t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m9saWUgJW4iLz4NCgkJPCEtLSBzdWJzdGl0dXRpb246ICVuID09IHNsaWRlIG51bWJlciAtLT4NCgkJPCEtLSBzdWJzdGl0dXRpb246ICV0ID09IHRvdGFsIHNsaWRlIGNvdW50IC0tPg0KCQk8dWl0ZXh0IG5hbWU9IlNDUlVCQkFSU1RBVFVTX1NMSURFSU5GTyIgdmFsdWU9IkZvbGllICVuIC8gJXQgfCAiLz4NCgkJPHVpdGV4dCBuYW1lPSJTQ1JVQkJBUlNUQVRVU19TVE9QUEVEIiB2YWx1ZT0iQmVlbmRldCIvPg0KCQk8dWl0ZXh0IG5hbWU9IlNDUlVCQkFSU1RBVFVTX1BMQVlJTkciIHZhbHVlPSJXaWVkZXJnYWJlIi8+DQoJCTx1aXRleHQgbmFtZT0iU0NSVUJCQVJTVEFUVVNfTk9BVURJTyIgdmFsdWU9IktlaW4gQXVkaW8iLz4NCgkJPHVpdGV4dCBuYW1lPSJTQ1JVQkJBUlNUQVRVU19WSURQTEFZSU5HIiB2YWx1ZT0iVmlkZW8gd2lyZCBhYmdlc3BpZWx0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RVUlaIiB2YWx1ZT0iUXVpei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1xdWl6IHBvZCBhbmQgbWVzc2FnZSBib3ggdGV4dHMtLT4NCgkJPHVpdGV4dCBuYW1lPSJRVUlaUE9EX1FVSVpfQVRURU1QVCIgdmFsdWU9IlF1aXp2ZXJzdWNoOiIvPg0KCQk8dWl0ZXh0IG5hbWU9IlFVSVpQT0RfUVVJWl9BVFRFTVBUX1ZBTFVFIiB2YWx1ZT0iJW4gdm9uICV0Ii8+DQoJCTx1aXRleHQgbmFtZT0iUVVJWlBPRF9RVUlaX1NDT1JFIiB2YWx1ZT0iRXJyZWljaHQ6Ii8+DQoJCTx1aXRleHQgbmFtZT0iUVVJWlBPRF9RVUlaX1BBU1NTQ09SRSIgdmFsdWU9Ik1pbmRlc3RwdW5rdHphaGw6Ii8+DQoJCTx1aXRleHQgbmFtZT0iUVVJWlBPRF9RVUlaX01BWFNDT1JFIiB2YWx1ZT0iTWF4aW1hbGUgUHVua3R6YWhsOiIvPg0KCQk8dWl0ZXh0IG5hbWU9IlFVSVpQT0RfUVVFU0FUTVBUX1NUUiIgdmFsdWU9IlZlcnN1Y2g6ICVuIHZvbiAldCIvPg0KCQk8dWl0ZXh0IG5hbWU9IlFVSVpQT0RfUVVFU1RZUEVfU1RSIiB2YWx1ZT0iVHlwOiAlcyIvPg0KCQk8dWl0ZXh0IG5hbWU9IlFVSVpQT0RfUVVFU1RZUEVfR1JEIiB2YWx1ZT0iQmV3ZXJ0ZXQiLz4NCgkJPHVpdGV4dCBuYW1lPSJRVUlaUE9EX1FVRVNUWVBFX1NWWSIgdmFsdWU9IlVtZnJhZ2UiLz4NCgkJPHVpdGV4dCBuYW1lPSJRVUlaUE9EX1FVSVpBVE1QVF9JTkYiIHZhbHVlPSJVbmVuZGxpY2giLz4NCgkJPHVpdGV4dCBuYW1lPSJRVUlaUE9EX1FVRVNBVE1QVF9JTkYiIHZhbHVlPSJVbmVuZGxpY2giLz4NCgkJPHVpdGV4dCBuYW1lPSJXQVJOSU5HTVNHX1lFU1NUUklORyIgdmFsdWU9IkphIi8+DQoJCTx1aXRleHQgbmFtZT0iV0FSTklOR01TR19OT1NUUklORyIgdmFsdWU9Ik5laW4iLz4NCgkJPHVpdGV4dCBuYW1lPSJXQVJOSU5HTVNHX1RJVExFU1RSSU5HIiB2YWx1ZT0iUXVpem5hdmlnYXRpb25zd2FybnVuZyIvPg0KCQk8dWl0ZXh0IG5hbWU9IldBUk5JTkdNU0dfTVNHU1RSSU5HIiB2YWx1ZT0iSW4gZGllc2VtIFF1aXogZ2lidCBlcyB1bmJlYW50d29ydGV0ZSBGcmFnZW4uDQoNCldlbm4gU2llIGF1ZiAmcXVvdDtKYSZxdW90OyBrbGlja2VuLCB3aXJkIGRhcyBRdWl6IGJlZW5kZXQuIEtsaWNrZW4gU2llIGF1ZiAmcXVvdDtOZWluJnF1b3Q7LCB1bSBtaXQgZGVtIFF1aXogZm9ydHp1ZmFocmVuLiIvPg0KCQk8dWl0ZXh0IG5hbWU9IklORk9STUFUSU9OX0gyNjRfRkxBU0hQTEFZRVIiIHZhbHVlPSJEYXMgVmlkZW8gd2lyZCB2b24gZGVyIG1vbWVudGFuIGF1ZiBkaWVzZW0gQ29tcHV0ZXIgaW5zdGFsbGllcnRlbiBWZXJzaW9uIHZvbiBGbGFzaCBQbGF5ZXIgbmljaHQgdW50ZXJzdMO8dHp0LiBLbGlja2VuIFNpZSBhdWYgZGVuIFZpZGVvYmVyZWljaCwgdW0gZGllIGFrdHVlbGxlIFZlcnNpb24gdm9uIEZsYXNoIFBsYXllciBoZXJ1bnRlcnp1bG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DQoJCTx1aXRleHQgbmFtZT0iU0NSVUJCQVJTVEFUVVNfUExBWUlORyIgdmFsdWU9IuWGjeeUn+S4rSIvPg0KCQk8dWl0ZXh0IG5hbWU9IlNDUlVCQkFSU1RBVFVTX05PQVVESU8iIHZhbHVlPSLpn7Plo7DjgarjgZciLz4NCgkJPHVpdGV4dCBuYW1lPSJTQ1JVQkJBUlNUQVRVU19WSURQTEFZSU5HIiB2YWx1ZT0i44OT44OH44Kq5YaN55Sf5Lit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1FVSVoiIHZhbHVlPSLjgq/jgqTjgroiLz4NCgkJPHVpdGV4dCBuYW1lPSJUQUJfT1VUTElORSIgdmFsdWU9IuOCouOCpuODiOODqeOCpOODsyIvPg0KCQk8dWl0ZXh0IG5hbWU9IlRBQl9USFVNQiIgdmFsdWU9IuOCteODoOODjeODvOODqyIvPg0KCQk8dWl0ZXh0IG5hbWU9IlRBQl9OT1RFUyIgdmFsdWU9IuODjuODvOODiCIvPg0KCQk8dWl0ZXh0IG5hbWU9IlRBQl9TRUFSQ0giIHZhbHVlPSLmpJzntKIiLz4NCgkJPHVpdGV4dCBuYW1lPSJTTElERV9IRUFESU5HIiB2YWx1ZT0i44K544Op44Kk44OJ44K/44Kk44OI44OrIi8+DQoJCTx1aXRleHQgbmFtZT0iRFVSQVRJT05fSEVBRElORyIgdmFsdWU9IumVt+OBlSIvPg0KCQk8dWl0ZXh0IG5hbWU9IlNFQVJDSF9IRUFESU5HIiB2YWx1ZT0i5qSc57Si44GZ44KL44OG44Kt44K544OIIDogIi8+DQoJCTx1aXRleHQgbmFtZT0iVEhVTUJfSEVBRElORyIgdmFsdWU9IuOCueODqeOCpOODiSIvPg0KCQk8dWl0ZXh0IG5hbWU9IlRIVU1CX0lORk8iIHZhbHVlPSLjgrnjg6njgqTjg4njgr/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cXVpeiBwb2QgYW5kIG1lc3NhZ2UgYm94IHRleHRzLS0+DQoJCTx1aXRleHQgbmFtZT0iUVVJWlBPRF9RVUlaX0FUVEVNUFQiIHZhbHVlPSLjgq/jgqTjgrroqabooYzlm57mlbAgOiAiLz4NCgkJPHVpdGV4dCBuYW1lPSJRVUlaUE9EX1FVSVpfQVRURU1QVF9WQUxVRSIgdmFsdWU9IiVuIC8gJXQiLz4NCgkJPHVpdGV4dCBuYW1lPSJRVUlaUE9EX1FVSVpfU0NPUkUiIHZhbHVlPSLjgrnjgrPjgqIgOiAiLz4NCgkJPHVpdGV4dCBuYW1lPSJRVUlaUE9EX1FVSVpfUEFTU1NDT1JFIiB2YWx1ZT0i5ZCI5qC854K5IDoiLz4NCgkJPHVpdGV4dCBuYW1lPSJRVUlaUE9EX1FVSVpfTUFYU0NPUkUiIHZhbHVlPSLmnIDpq5jlvpfngrkgOiAiLz4NCgkJPHVpdGV4dCBuYW1lPSJRVUlaUE9EX1FVRVNBVE1QVF9TVFIiIHZhbHVlPSLoqabooYzlm57mlbAgOiAlbiAvICV0Ii8+DQoJCTx1aXRleHQgbmFtZT0iUVVJWlBPRF9RVUVTVFlQRV9TVFIiIHZhbHVlPSLjgr/jgqTjg5cgOiAlcyIvPg0KCQk8dWl0ZXh0IG5hbWU9IlFVSVpQT0RfUVVFU1RZUEVfR1JEIiB2YWx1ZT0i6KmV5L6hIi8+DQoJCTx1aXRleHQgbmFtZT0iUVVJWlBPRF9RVUVTVFlQRV9TVlkiIHZhbHVlPSLjgqLjg7PjgrHjg7zjg4giLz4NCgkJPHVpdGV4dCBuYW1lPSJRVUlaUE9EX1FVSVpBVE1QVF9JTkYiIHZhbHVlPSLnhKHliLbpmZAiLz4NCgkJPHVpdGV4dCBuYW1lPSJRVUlaUE9EX1FVRVNBVE1QVF9JTkYiIHZhbHVlPSLnhKHliLbpmZAiLz4NCgkJPHVpdGV4dCBuYW1lPSJXQVJOSU5HTVNHX1lFU1NUUklORyIgdmFsdWU9IuOBr+OBhCIvPg0KCQk8dWl0ZXh0IG5hbWU9IldBUk5JTkdNU0dfTk9TVFJJTkciIHZhbHVlPSLjgYTjgYTjgYgiLz4NCgkJPHVpdGV4dCBuYW1lPSJXQVJOSU5HTVNHX1RJVExFU1RSSU5HIiB2YWx1ZT0i44Kv44Kk44K644Gu44OK44OT44Ky44O844K344On44Oz44Gr6Zai44GZ44KL6K2m5ZGKIi8+DQoJCTx1aXRleHQgbmFtZT0iV0FSTklOR01TR19NU0dTVFJJTkciIHZhbHVlPSLjgZPjga7jgq/jgqTjgrrjgavjga/jgIHjgb7jgaDop6PnrZTjgZfjgabjgYTjgarjgYTos6rllY/jgYzjgYLjgorjgb7jgZnjgIINCg0KIOOCr+OCpOOCuuOCkue1guS6huOBmeOCi+OBq+OBr+OAgeOAjOOBr+OBhOOAjeOCkuOCr+ODquODg+OCr+OBl+OBvuOBmeOAguOCr+OCpOOCuuOCkue2muihjOOBmeOCi+OBq+OBr+OAgeOAjOOBhOOBhOOBiOOAjeOCkuOCr+ODquODg+OCr+OBl+OBvuOBmeOAgiIvPg0KCQk8dWl0ZXh0IG5hbWU9IklORk9STUFUSU9OX0gyNjRfRkxBU0hQTEFZRVIiIHZhbHVlPSLjgYrkvb/jgYTjga7jgrPjg7Pjg5Tjg6Xjg7zjgr/jgavnj77lnKjjgqTjg7Pjgrnjg4jjg7zjg6vjgZXjgozjgabjgYTjgosgRmxhc2ggUGxheWVyIOOBruODkOODvOOCuOODp+ODs+OBr+OAgeOBk+OBruODk+ODh+OCquOCkuOCteODneODvOODiOOBl+OBpuOBhOOBvuOBm+OCk+OAguacgOaWsOOBriBGbGFzaCBQbGF5ZXIg44KS44OA44Km44Oz44Ot44O844OJ44GZ44KL44Gr44Gv44CB44OT44OH44Kq6aCY5Z+f44KS44Kv44Oq44OD44Kv44GX44Gm44GP44Gg44GV44GE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cXVpeiBwb2QgYW5kIG1lc3NhZ2UgYm94IHRleHRzLS0+DQoJCTx1aXRleHQgbmFtZT0iUVVJWlBPRF9RVUlaX0FUVEVNUFQiIHZhbHVlPSLtgLTspogg7Iuc64+EIO2an+yImDoiLz4NCgkJPHVpdGV4dCBuYW1lPSJRVUlaUE9EX1FVSVpfQVRURU1QVF9WQUxVRSIgdmFsdWU9IiVuLyV0Ii8+DQoJCTx1aXRleHQgbmFtZT0iUVVJWlBPRF9RVUlaX1NDT1JFIiB2YWx1ZT0i65Od7KCQOiIvPg0KCQk8dWl0ZXh0IG5hbWU9IlFVSVpQT0RfUVVJWl9QQVNTU0NPUkUiIHZhbHVlPSLthrXqs7wg7KCQ7IiYOiIvPg0KCQk8dWl0ZXh0IG5hbWU9IlFVSVpQT0RfUVVJWl9NQVhTQ09SRSIgdmFsdWU9Iuy1nOqzoCDsoJDsiJg6Ii8+DQoJCTx1aXRleHQgbmFtZT0iUVVJWlBPRF9RVUVTQVRNUFRfU1RSIiB2YWx1ZT0i7Iuc64+EIO2an+yImDogJW4vJXQiLz4NCgkJPHVpdGV4dCBuYW1lPSJRVUlaUE9EX1FVRVNUWVBFX1NUUiIgdmFsdWU9IuycoO2YlTogJXMiLz4NCgkJPHVpdGV4dCBuYW1lPSJRVUlaUE9EX1FVRVNUWVBFX0dSRCIgdmFsdWU9IuygkOyImCDrp6TquLDquLAg7JmE66OMIi8+DQoJCTx1aXRleHQgbmFtZT0iUVVJWlBPRF9RVUVTVFlQRV9TVlkiIHZhbHVlPSLshKTrrLgg7KGw7IKsIi8+DQoJCTx1aXRleHQgbmFtZT0iUVVJWlBPRF9RVUlaQVRNUFRfSU5GIiB2YWx1ZT0i66y07ZWcIi8+DQoJCTx1aXRleHQgbmFtZT0iUVVJWlBPRF9RVUVTQVRNUFRfSU5GIiB2YWx1ZT0i66y07ZWcIi8+DQoJCTx1aXRleHQgbmFtZT0iV0FSTklOR01TR19ZRVNTVFJJTkciIHZhbHVlPSLsmIgiLz4NCgkJPHVpdGV4dCBuYW1lPSJXQVJOSU5HTVNHX05PU1RSSU5HIiB2YWx1ZT0i7JWE64uI7JikIi8+DQoJCTx1aXRleHQgbmFtZT0iV0FSTklOR01TR19USVRMRVNUUklORyIgdmFsdWU9Iu2AtOymiCDrgrTruYTqsozsnbTshZgg6rK96rOgIi8+DQoJCTx1aXRleHQgbmFtZT0iV0FSTklOR01TR19NU0dTVFJJTkciIHZhbHVlPSLsnbQg7YC07KaI7JeQ7IScIOyLnOuPhO2VmOyngCDslYrsnYAg7KeI66y47J20IOyeiOyKteuLiOuLpC4NCg0K7YC07KaI66W8IOyiheujjO2VmOugpOuptCBb7JiIXeulvCDtgbTrpq3tlZjqs6AsIO2AtOymiOulvCDqs4Tsho3tlZjroKTrqbQgW+yVhOuLiOyYpF3rpbwg7YG066at7ZWY7Iut7Iuc7JikLiIvPg0KCQk8dWl0ZXh0IG5hbWU9IklORk9STUFUSU9OX0gyNjRfRkxBU0hQTEFZRVIiIHZhbHVlPSLsi5zsiqTthZzsl5Ag7ISk7LmY65CY7Ja0IOyeiOuKlCDtmITsnqwg67KE7KCE7J2YIEZsYXNoIFBsYXllcuuKlCDsnbQg67mE65SU7Jik66W8IOyngOybkO2VmOyngCDslYrsirXri4jri6QuIOy1nOyLoCBGbGFzaCBQbGF5ZXLrpbwg64uk7Jq066Gc65Oc7ZWY66Ck66m0IOu5hOuUlOyYpCDsmIHsl63snYQg7YG066at7ZWY7Iut7Iuc7Jik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JPGxhbmd1YWdlIGlkPSJlcy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EZXRlbmlkYSIvPg0KCQk8dWl0ZXh0IG5hbWU9IlNDUlVCQkFSU1RBVFVTX1BMQVlJTkciIHZhbHVlPSJSZXByb2R1Y2llbmRvIi8+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DQoJCTx1aXRleHQgbmFtZT0iQVRUQUNITUVOVFMiIHZhbHVlPSJBcmNoaXZvcyBhZGp1bnRvcyIvPg0KCQk8IS0tIHN1YnN0aXR1dGlvbjogJXAgPT0gY3VycmVudCBzcGVha2VyJ3MgdGl0bGUgLS0+DQoJCTx1aXRleHQgbmFtZT0iQklPV0lOX1RJVExFIiB2YWx1ZT0iQmlvZ3JhZsOtYTogJXAiLz4NCgkJPHVpdGV4dCBuYW1lPSJCSU9CVE5fVElUTEUiIHZhbHVlPSJCaW9ncmFmw61hIi8+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DQoJCTx1aXRleHQgbmFtZT0iVEFCX05PVEVTIiB2YWx1ZT0iTm90YXMiLz4NCgkJPHVpdGV4dCBuYW1lPSJUQUJfU0VBUkNIIiB2YWx1ZT0iQnVzY2FyIi8+DQoJCTx1aXRleHQgbmFtZT0iU0xJREVfSEVBRElORyIgdmFsdWU9IlTDrXR1bG8gZGUgZGlhcG9zaXRpdmEiLz4NCgkJPHVpdGV4dCBuYW1lPSJEVVJBVElPTl9IRUFESU5HIiB2YWx1ZT0iRHVyYWMuIi8+DQoJCTx1aXRleHQgbmFtZT0iU0VBUkNIX0hFQURJTkciIHZhbHVlPSJCdXNjYXIgdGV4dG86Ii8+DQoJCTx1aXRleHQgbmFtZT0iVEhVTUJfSEVBRElORyIgdmFsdWU9IkRpYXBvc2l0aXZhIi8+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NCg0K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IS0tcXVpeiBwb2QgYW5kIG1lc3NhZ2UgYm94IHRleHRzLS0+DQoJCTx1aXRleHQgbmFtZT0iUVVJWlBPRF9RVUlaX0FUVEVNUFQiIHZhbHVlPSJUZW50YXRpdm8gcXVpejoiLz4NCgkJPHVpdGV4dCBuYW1lPSJRVUlaUE9EX1FVSVpfQVRURU1QVF9WQUxVRSIgdmFsdWU9IiVuIGRpICV0Ii8+DQoJCTx1aXRleHQgbmFtZT0iUVVJWlBPRF9RVUlaX1NDT1JFIiB2YWx1ZT0iUHVudGVnZ2lvOiIvPg0KCQk8dWl0ZXh0IG5hbWU9IlFVSVpQT0RfUVVJWl9QQVNTU0NPUkUiIHZhbHVlPSJQdW50ZWdnaW8gbWluaW1vOiIvPg0KCQk8dWl0ZXh0IG5hbWU9IlFVSVpQT0RfUVVJWl9NQVhTQ09SRSIgdmFsdWU9IlB1bnRlZ2dpbyBtYXNzaW1vOiIvPg0KCQk8dWl0ZXh0IG5hbWU9IlFVSVpQT0RfUVVFU0FUTVBUX1NUUiIgdmFsdWU9IlRlbnRhdGl2bzogJW4gZGkgJXQiLz4NCgkJPHVpdGV4dCBuYW1lPSJRVUlaUE9EX1FVRVNUWVBFX1NUUiIgdmFsdWU9IlRpcG86ICVzIi8+DQoJCTx1aXRleHQgbmFtZT0iUVVJWlBPRF9RVUVTVFlQRV9HUkQiIHZhbHVlPSJDb24gdmFsdXRhemlvbmUiLz4NCgkJPHVpdGV4dCBuYW1lPSJRVUlaUE9EX1FVRVNUWVBFX1NWWSIgdmFsdWU9IkluZGFnaW5lIi8+DQoJCTx1aXRleHQgbmFtZT0iUVVJWlBPRF9RVUlaQVRNUFRfSU5GIiB2YWx1ZT0iSW5maW5pdGkiLz4NCgkJPHVpdGV4dCBuYW1lPSJRVUlaUE9EX1FVRVNBVE1QVF9JTkYiIHZhbHVlPSJJbmZpbml0aSIvPg0KCQk8dWl0ZXh0IG5hbWU9IldBUk5JTkdNU0dfWUVTU1RSSU5HIiB2YWx1ZT0iU8OsIi8+DQoJCTx1aXRleHQgbmFtZT0iV0FSTklOR01TR19OT1NUUklORyIgdmFsdWU9Ik5vIi8+DQoJCTx1aXRleHQgbmFtZT0iV0FSTklOR01TR19USVRMRVNUUklORyIgdmFsdWU9IkF2dmVydGVuemEgbmF2aWdhemlvbmUgcXVpeiIvPg0KCQk8dWl0ZXh0IG5hbWU9IldBUk5JTkdNU0dfTVNHU1RSSU5HIiB2YWx1ZT0iT2Njb3JyZSBhbmNvcmEgcmlzcG9uZGVyZSBhZCBhbGN1bmUgZG9tYW5kZSBkZWwgcXVpei4NCg0KU2UgZmF0ZSBjbGljIHN1IFPDrCwgdXNjaXJldGUgZGFsIHF1aXouIEZhdGUgY2xpYyBzdSBObyBwZXIgY29udGludWFyZSBpbCBxdWl6LiIvPg0KCQk8dWl0ZXh0IG5hbWU9IklORk9STUFUSU9OX0gyNjRfRkxBU0hQTEFZRVIiIHZhbHVlPSJMYSB2ZXJzaW9uZSBkaSBGbGFzaCBQbGF5ZXIgYXR0dWFsbWVudGUgaW5zdGFsbGF0YSBub24gc3VwcG9ydGEgcXVlc3RvIHZpZGVvLiBGYXRlIGNsaWMgc3VsbCdhcmVhIGRlbCB2aWRlbyBwZXIgc2NhcmljYXJlIGwndWx0aW1hIHZlcnNpb25lIGRp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IGJhcnJhIGxhdGVyYWxlIGFpIHBhcnRlY2lwYW50aSIvPg0KCQk8dWl0ZXh0IG5hbWU9Ik1VVEUiIHZhbHVlPSJEaXNhdHRpdmEgYXVkaW8iLz4NCgkJPHVpdGV4dCBuYW1lPSJET0NXUkFQX1RJVExFIiB2YWx1ZT0iQWxsZWdhdG8gZmlsZSBQcmVzZW50ZXIiLz4NCgkJPHVpdGV4dCBuYW1lPSJET0NXUkFQX01TRyIgdmFsdWU9IlNhbHZhIGluIFJpc29yc2UgZGVsIGNvbXB1dGVyIi8+DQoJCTx1aXRleHQgbmFtZT0iRE9DV1JBUF9QUk9NUFQiIHZhbHVlPSJDbGljIHBlciBzY2FyaWNhcmUiLz4NCgk8L2xhbmd1YWdlPg0KCTxsYW5ndWFnZSBpZD0ibmw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ICVuIi8+DQoJCTwhLS0gc3Vic3RpdHV0aW9uOiAlbiA9PSBzbGlkZSBudW1iZXIgLS0+DQoJCTwhLS0gc3Vic3RpdHV0aW9uOiAldCA9PSB0b3RhbCBzbGlkZSBjb3VudCAtLT4NCgkJPHVpdGV4dCBuYW1lPSJTQ1JVQkJBUlNUQVRVU19TTElERUlORk8iIHZhbHVlPSJEaWEgJW4gLyAldCB8ICIvPg0KCQk8dWl0ZXh0IG5hbWU9IlNDUlVCQkFSU1RBVFVTX1NUT1BQRUQiIHZhbHVlPSJHZXN0b3B0Ii8+DQoJCTx1aXRleHQgbmFtZT0iU0NSVUJCQVJTVEFUVVNfUExBWUlORyIgdmFsdWU9IkFmc3BlbGVuIi8+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DQoJCTx1aXRleHQgbmFtZT0iU0NSVUJCQVJTVEFUVVNfUkVWSUVXUVVJWiIgdmFsdWU9IlF1aXogY29udHJvbGVyZW4iLz4NCgkJPCEtLSBzdWJzdGl0dXRpb246ICVtID09IG1pbnV0ZXMgcmVtYWluaW5nIC0tPg0KCQk8IS0tIHN1YnN0aXR1dGlvbjogJXMgPT0gc2Vjb25kcyByZW1haW5pbmcgLS0+DQoJCTx1aXRleHQgbmFtZT0iRUxBUFNFRCIgdmFsdWU9IkVyIHJlc3RlcmVuICVtIG1pbnV0ZW4gJXMgc2Vjb25kZW4iLz4NCgkJPHVpdGV4dCBuYW1lPSJOT1RGT1VORCIgdmFsdWU9Ik5pZXRzIGdldm9uZGVuIi8+DQoJCTx1aXRleHQgbmFtZT0iQVRUQUNITUVOVFMiIHZhbHVlPSJCaWpsYWdlbiIvPg0KCQk8IS0tIHN1YnN0aXR1dGlvbjogJXAgPT0gY3VycmVudCBzcGVha2VyJ3MgdGl0bGUgLS0+DQoJCTx1aXRleHQgbmFtZT0iQklPV0lOX1RJVExFIiB2YWx1ZT0iQmlvZ3JhZmllOiAlcCIvPg0KCQk8dWl0ZXh0IG5hbWU9IkJJT0JUTl9USVRMRSIgdmFsdWU9IkJpb2dyYWZpZSIvPg0KCQk8dWl0ZXh0IG5hbWU9IkRJVklERVJCVE5fVElUTEUiIHZhbHVlPSJ8Ii8+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DQoJCTx1aXRleHQgbmFtZT0iVEFCX1NFQVJDSCIgdmFsdWU9IlpvZWtlbiIvPg0KCQk8dWl0ZXh0IG5hbWU9IlNMSURFX0hFQURJTkciIHZhbHVlPSJUaXRlbCB2YW4gZGlhIi8+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DQoJCTx1aXRleHQgbmFtZT0iQVRUQUNITkFNRV9IRUFESU5HIiB2YWx1ZT0iQmVzdGFuZHNuYWFtIi8+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NCg0K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IS0tcXVpeiBwb2QgYW5kIG1lc3NhZ2UgYm94IHRleHRzLS0+DQoJCTx1aXRleHQgbmFtZT0iUVVJWlBPRF9RVUlaX0FUVEVNUFQiIHZhbHVlPSJTxLFuYXYgRGVuZW1lc2k6Ii8+DQoJCTx1aXRleHQgbmFtZT0iUVVJWlBPRF9RVUlaX0FUVEVNUFRfVkFMVUUiIHZhbHVlPSIlbi8ldCIvPg0KCQk8dWl0ZXh0IG5hbWU9IlFVSVpQT0RfUVVJWl9TQ09SRSIgdmFsdWU9IlB1YW46Ii8+DQoJCTx1aXRleHQgbmFtZT0iUVVJWlBPRF9RVUlaX1BBU1NTQ09SRSIgdmFsdWU9Ikdlw6dtZSBQdWFuxLE6Ii8+DQoJCTx1aXRleHQgbmFtZT0iUVVJWlBPRF9RVUlaX01BWFNDT1JFIiB2YWx1ZT0iTWFrc2ltdW0gUHVhbjoiLz4NCgkJPHVpdGV4dCBuYW1lPSJRVUlaUE9EX1FVRVNBVE1QVF9TVFIiIHZhbHVlPSJEZW5lbWU6ICVuLyV0Ii8+DQoJCTx1aXRleHQgbmFtZT0iUVVJWlBPRF9RVUVTVFlQRV9TVFIiIHZhbHVlPSJUw7xyOiAlcyIvPg0KCQk8dWl0ZXh0IG5hbWU9IlFVSVpQT0RfUVVFU1RZUEVfR1JEIiB2YWx1ZT0iQmFzYW1ha2zEsSIvPg0KCQk8dWl0ZXh0IG5hbWU9IlFVSVpQT0RfUVVFU1RZUEVfU1ZZIiB2YWx1ZT0iQW5rZXQiLz4NCgkJPHVpdGV4dCBuYW1lPSJRVUlaUE9EX1FVSVpBVE1QVF9JTkYiIHZhbHVlPSJTxLFuxLFyc8SxeiIvPg0KCQk8dWl0ZXh0IG5hbWU9IlFVSVpQT0RfUVVFU0FUTVBUX0lORiIgdmFsdWU9IlPEsW7EsXJzxLF6Ii8+DQoJCTx1aXRleHQgbmFtZT0iV0FSTklOR01TR19ZRVNTVFJJTkciIHZhbHVlPSJFdmV0Ii8+DQoJCTx1aXRleHQgbmFtZT0iV0FSTklOR01TR19OT1NUUklORyIgdmFsdWU9IkhhecSxciIvPg0KCQk8dWl0ZXh0IG5hbWU9IldBUk5JTkdNU0dfVElUTEVTVFJJTkciIHZhbHVlPSJTxLFuYXYgR2V6aW5tZSBVeWFyxLFzxLEiLz4NCgkJPHVpdGV4dCBuYW1lPSJXQVJOSU5HTVNHX01TR1NUUklORyIgdmFsdWU9IkJ1IFPEsW5hdmRhIGRlbmVubWVtacWfIHNvcnVsYXIgdmFyLg0KDQpFdmV0IHNlw6dlbmXEn2luaSB0xLFrbGF0xLFyc2FuxLF6IFPEsW5hdmRhbiDDp8Sxa2FjYWtzxLFuxLF6LiBTxLFuYXZhIGRldmFtIGV0bWVrIGnDp2luIEhhecSxciBzZcOnZW5lxJ9pbmkgdMSxa2xhdMSxbi4iLz4NCgkJPHVpdGV4dCBuYW1lPSJJTkZPUk1BVElPTl9IMjY0X0ZMQVNIUExBWUVSIiB2YWx1ZT0iQmlsZ2lzYXlhcsSxbsSxemEgecO8a2zDvCBvbGFuIGdlw6dlcmxpIEZsYXNoIFBsYXllciBzw7xyw7xtw7wgYnUgdmlkZW95dSBkZXN0ZWtsZW1peW9yLiBFbiBzb24gRmxhc2ggUGxheWVyIHPDvHLDvG3DvG7DvCBpbmRpcm1layBpw6dpbiB2aWRlbyBhbGFuxLFuxLEgdMSxa2xhdMSx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S2F0xLFsxLFtY8SxbGFyYSBrZW5hciDDp3VidcSfdW51IGfDtnN0ZXIiLz4NCgkJPHVpdGV4dCBuYW1lPSJNVVRFIiB2YWx1ZT0iU2Vzc2l6Ii8+DQoJCTx1aXRleHQgbmFtZT0iRE9DV1JBUF9USVRMRSIgdmFsdWU9IlByZXNlbnRlciBEb3N5YSBFa2kiLz4NCgkJPHVpdGV4dCBuYW1lPSJET0NXUkFQX01TRyIgdmFsdWU9IkJpbGdpc2F5YXLEsW1hIEtheWRldCIvPg0KCQk8dWl0ZXh0IG5hbWU9IkRPQ1dSQVBfUFJPTVBUIiB2YWx1ZT0ixLBuZGlybWVrIGnDp2luIFTEsWtsYXTEsW4iLz4NCgk8L2xhbmd1YWdlPg0KCTxsYW5ndWFnZSBpZD0icn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0KHQu9Cw0LnQtCAlbiIvPg0KCQk8IS0tIHN1YnN0aXR1dGlvbjogJW4gPT0gc2xpZGUgbnVtYmVyIC0tPg0KCQk8IS0tIHN1YnN0aXR1dGlvbjogJXQgPT0gdG90YWwgc2xpZGUgY291bnQgLS0+DQoJCTx1aXRleHQgbmFtZT0iU0NSVUJCQVJTVEFUVVNfU0xJREVJTkZPIiB2YWx1ZT0i0KHQu9Cw0LnQtCAlbiAvICV0IHwgIi8+DQoJCTx1aXRleHQgbmFtZT0iU0NSVUJCQVJTVEFUVVNfU1RPUFBFRCIgdmFsdWU9ItCe0YHRgtCw0L3QvtCy0LvQtdC90L4iLz4NCgkJPHVpdGV4dCBuYW1lPSJTQ1JVQkJBUlNUQVRVU19QTEFZSU5HIiB2YWx1ZT0i0JLQvtGB0L/RgNC+0LjQt9Cy0LXQtNC10L3QuNC1Ii8+DQoJCTx1aXRleHQgbmFtZT0iU0NSVUJCQVJTVEFUVVNfTk9BVURJTyIgdmFsdWU9ItCd0LXRgiDQsNGD0LTQuNC+Ii8+DQoJCTx1aXRleHQgbmFtZT0iU0NSVUJCQVJTVEFUVVNfVklEUExBWUlORyIgdmFsdWU9ItCS0L7RgdC/0YDQvtC40LfQstC10LTQtdC90LjQtSDQstC40LTQtdC+Ii8+DQoJCTx1aXRleHQgbmFtZT0iU0NSVUJCQVJTVEFUVVNfTE9BRElORyIgdmFsdWU9ItCX0LDQs9GA0YPQt9C60LAiLz4NCgkJPHVpdGV4dCBuYW1lPSJTQ1JVQkJBUlNUQVRVU19CVUZGRVJJTkciIHZhbHVlPSLQkdGD0YTQtdGA0LjQt9Cw0YbQuNGPIi8+DQoJCTx1aXRleHQgbmFtZT0iU0NSVUJCQVJTVEFUVVNfUVVFU1RJT04iIHZhbHVlPSLQntGC0LLQtdGCINC90LAg0LLQvtC/0YDQvtGBIi8+DQoJCTx1aXRleHQgbmFtZT0iU0NSVUJCQVJTVEFUVVNfUkVWSUVXUVVJWiIgdmFsdWU9ItCe0LHQt9C+0YAg0L7Qv9GA0L7RgdCwIi8+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Ii8+DQoJCTx1aXRleHQgbmFtZT0iQVRUQUNITUVOVFMiIHZhbHVlPSLQktC70L7QttC10L3QuNGPIi8+DQoJCTwhLS0gc3Vic3RpdHV0aW9uOiAlcCA9PSBjdXJyZW50IHNwZWFrZXIncyB0aXRsZSAtLT4NCgkJPHVpdGV4dCBuYW1lPSJCSU9XSU5fVElUTEUiIHZhbHVlPSLQkdC40L7Qs9GA0LDRhNC40Y86ICVwIi8+DQoJCTx1aXRleHQgbmFtZT0iQklPQlROX1RJVExFIiB2YWx1ZT0i0JHQuNC+0LPRgNCw0YTQuNGPIi8+DQoJCTx1aXRleHQgbmFtZT0iRElWSURFUkJUTl9USVRMRSIgdmFsdWU9InwiLz4NCgkJPHVpdGV4dCBuYW1lPSJDT05UQUNUQlROX1RJVExFIiB2YWx1ZT0i0JrQvtC90YLQsNC60YIiLz4NCgkJPHVpdGV4dCBuYW1lPSJUQUJfUVVJWiIgdmFsdWU9ItCe0L/RgNC+0YEiLz4NCgkJPHVpdGV4dCBuYW1lPSJUQUJfT1VUTElORSIgdmFsdWU9ItCh0YXQtdC80LAiLz4NCgkJPHVpdGV4dCBuYW1lPSJUQUJfVEhVTUIiIHZhbHVlPSLQkdC10LPRg9C90L7QuiIvPg0KCQk8dWl0ZXh0IG5hbWU9IlRBQl9OT1RFUyIgdmFsdWU9ItCX0LDQvNC10YLQutC4Ii8+DQoJCTx1aXRleHQgbmFtZT0iVEFCX1NFQVJDSCIgdmFsdWU9ItCf0L7QuNGB0LoiLz4NCgkJPHVpdGV4dCBuYW1lPSJTTElERV9IRUFESU5HIiB2YWx1ZT0i0JfQsNCz0L7Qu9C+0LLQvtC6INGB0LvQsNC50LTQsCIvPg0KCQk8dWl0ZXh0IG5hbWU9IkRVUkFUSU9OX0hFQURJTkciIHZhbHVlPSLQlNC70LjRgi3RgdGC0YwiLz4NCgkJPHVpdGV4dCBuYW1lPSJTRUFSQ0hfSEVBRElORyIgdmFsdWU9ItCf0L7QuNGB0Log0YLQtdC60YHRgtCwOiIvPg0KCQk8dWl0ZXh0IG5hbWU9IlRIVU1CX0hFQURJTkciIHZhbHVlPSLQodC70LDQudC0Ii8+DQoJCTx1aXRleHQgbmFtZT0iVEhVTUJfSU5GTyIgdmFsdWU9ItCd0LDQt9Cy0LDQvdC40LUv0LTQu9C40YIt0L3QvtGB0YLRjCIvPg0KCQk8dWl0ZXh0IG5hbWU9IkFUVEFDSE5BTUVfSEVBRElORyIgdmFsdWU9ItCY0LzRjyDRhNCw0LnQu9CwIi8+DQoJCTx1aXRleHQgbmFtZT0iQVRUQUNIU0laRV9IRUFESU5HIiB2YWx1ZT0i0KDQsNC30LzQtdGAIi8+DQoJCTx1aXRleHQgbmFtZT0iU0xJREVfTk9URVMiIHZhbHVlPSLQl9Cw0LzQtdGC0LrQuCDQuiDRgdC70LDQudC00YM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property id=&quot;20141&quot; value=&quot;ĐỊA LÝ CHINH SỦA&quot;/&gt;&lt;property id=&quot;20144&quot; value=&quot;1&quot;/&gt;&lt;property id=&quot;20146&quot; value=&quot;0&quot;/&gt;&lt;property id=&quot;20147&quot; value=&quot;0&quot;/&gt;&lt;property id=&quot;20148&quot; value=&quot;10&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PC\Desktop\BAIGIANG\&quot;/&gt;&lt;property id=&quot;20224&quot; value=&quot;C:\Users\PC\Desktop\BAIGIANG\dialy&quot;/&gt;&lt;property id=&quot;20226&quot; value=&quot;C:\Users\Huongtt\Desktop\baigiang e learning\Baigiang elearning\Bai6 Dat va rung\BAIGIANG.pptx&quot;/&gt;&lt;property id=&quot;20250&quot; value=&quot;0&quot;/&gt;&lt;property id=&quot;20251&quot; value=&quot;0&quot;/&gt;&lt;property id=&quot;20259&quot; value=&quot;1&quot;/&gt;&lt;object type=&quot;8&quot; unique_id=&quot;10002&quot;&gt;&lt;/object&gt;&lt;object type=&quot;2&quot; unique_id=&quot;10003&quot;&gt;&lt;object type=&quot;3&quot; unique_id=&quot;10004&quot;&gt;&lt;property id=&quot;20148&quot; value=&quot;5&quot;/&gt;&lt;property id=&quot;20300&quot; value=&quot;Slide 1 - &amp;quot;BÀI GIẢNG ĐỊA LÝ LỚP 5: BÀI 6&amp;quot;&quot;/&gt;&lt;property id=&quot;20301&quot; value=&quot;Giới thiệu bài giảng&quot;/&gt;&lt;property id=&quot;20302&quot; value=&quot;0&quot;/&gt;&lt;property id=&quot;20303&quot; value=&quot;Trần Thị Hương&quot;/&gt;&lt;property id=&quot;20307&quot; value=&quot;257&quot;/&gt;&lt;property id=&quot;20309&quot; value=&quot;33928&quot;/&gt;&lt;property id=&quot;20312&quot; value=&quot;0&quot;/&gt;&lt;/object&gt;&lt;object type=&quot;3&quot; unique_id=&quot;10005&quot;&gt;&lt;property id=&quot;20148&quot; value=&quot;5&quot;/&gt;&lt;property id=&quot;20300&quot; value=&quot;Slide 6 - &amp;quot;MỤC TIÊU BÀI HỌC&amp;quot;&quot;/&gt;&lt;property id=&quot;20301&quot; value=&quot;Mục tiêu bài học&quot;/&gt;&lt;property id=&quot;20302&quot; value=&quot;0&quot;/&gt;&lt;property id=&quot;20303&quot; value=&quot;Trần Thị Hương&quot;/&gt;&lt;property id=&quot;20307&quot; value=&quot;259&quot;/&gt;&lt;property id=&quot;20309&quot; value=&quot;33928&quot;/&gt;&lt;property id=&quot;20312&quot; value=&quot;0&quot;/&gt;&lt;/object&gt;&lt;object type=&quot;3&quot; unique_id=&quot;10007&quot;&gt;&lt;property id=&quot;20148&quot; value=&quot;5&quot;/&gt;&lt;property id=&quot;20300&quot; value=&quot;Slide 3 - &amp;quot;KIỂM TRA BÀI CŨ&amp;quot;&quot;/&gt;&lt;property id=&quot;20301&quot; value=&quot;Ôn kiến thức cũ&quot;/&gt;&lt;property id=&quot;20302&quot; value=&quot;0&quot;/&gt;&lt;property id=&quot;20303&quot; value=&quot;Trần Thị Hương&quot;/&gt;&lt;property id=&quot;20307&quot; value=&quot;260&quot;/&gt;&lt;property id=&quot;20309&quot; value=&quot;33928&quot;/&gt;&lt;property id=&quot;20312&quot; value=&quot;0&quot;/&gt;&lt;/object&gt;&lt;object type=&quot;3&quot; unique_id=&quot;10011&quot;&gt;&lt;property id=&quot;20148&quot; value=&quot;5&quot;/&gt;&lt;property id=&quot;20300&quot; value=&quot;Slide 5 - &amp;quot;BÀI 6: ĐẤT &amp;amp; RỪNG&amp;quot;&quot;/&gt;&lt;property id=&quot;20301&quot; value=&quot;Giới thiệu bài mới&quot;/&gt;&lt;property id=&quot;20302&quot; value=&quot;0&quot;/&gt;&lt;property id=&quot;20303&quot; value=&quot;Trần Thị Hương&quot;/&gt;&lt;property id=&quot;20307&quot; value=&quot;264&quot;/&gt;&lt;property id=&quot;20309&quot; value=&quot;33928&quot;/&gt;&lt;property id=&quot;20312&quot; value=&quot;0&quot;/&gt;&lt;/object&gt;&lt;object type=&quot;3&quot; unique_id=&quot;10013&quot;&gt;&lt;property id=&quot;20148&quot; value=&quot;5&quot;/&gt;&lt;property id=&quot;20300&quot; value=&quot;Slide 8 - &amp;quot;CÁC LOẠI ĐẤT CHÍNH&amp;quot;&quot;/&gt;&lt;property id=&quot;20301&quot; value=&quot;Chợ quê, chợ phiên&quot;/&gt;&lt;property id=&quot;20302&quot; value=&quot;0&quot;/&gt;&lt;property id=&quot;20303&quot; value=&quot;Trần Thị Hương&quot;/&gt;&lt;property id=&quot;20307&quot; value=&quot;265&quot;/&gt;&lt;property id=&quot;20309&quot; value=&quot;33928&quot;/&gt;&lt;property id=&quot;20312&quot; value=&quot;0&quot;/&gt;&lt;/object&gt;&lt;object type=&quot;3&quot; unique_id=&quot;10015&quot;&gt;&lt;property id=&quot;20148&quot; value=&quot;5&quot;/&gt;&lt;property id=&quot;20300&quot; value=&quot;Slide 11 - &amp;quot;ĐẤT PHÙ SA&amp;quot;&quot;/&gt;&lt;property id=&quot;20301&quot; value=&quot;Các siêu thị&quot;/&gt;&lt;property id=&quot;20302&quot; value=&quot;0&quot;/&gt;&lt;property id=&quot;20303&quot; value=&quot;Trần Thị Hương&quot;/&gt;&lt;property id=&quot;20307&quot; value=&quot;266&quot;/&gt;&lt;property id=&quot;20309&quot; value=&quot;33928&quot;/&gt;&lt;property id=&quot;20312&quot; value=&quot;0&quot;/&gt;&lt;/object&gt;&lt;object type=&quot;3&quot; unique_id=&quot;19095&quot;&gt;&lt;property id=&quot;20148&quot; value=&quot;5&quot;/&gt;&lt;property id=&quot;20300&quot; value=&quot;Slide 24 - &amp;quot;CỦNG CỐ BÀI HỌC&amp;quot;&quot;/&gt;&lt;property id=&quot;20301&quot; value=&quot;Ghi nhớ&quot;/&gt;&lt;property id=&quot;20302&quot; value=&quot;0&quot;/&gt;&lt;property id=&quot;20303&quot; value=&quot;Trần Thị Hương&quot;/&gt;&lt;property id=&quot;20307&quot; value=&quot;309&quot;/&gt;&lt;property id=&quot;20309&quot; value=&quot;33928&quot;/&gt;&lt;property id=&quot;20312&quot; value=&quot;0&quot;/&gt;&lt;/object&gt;&lt;object type=&quot;3&quot; unique_id=&quot;19633&quot;&gt;&lt;property id=&quot;20148&quot; value=&quot;5&quot;/&gt;&lt;property id=&quot;20300&quot; value=&quot;Slide 25&quot;/&gt;&lt;property id=&quot;20301&quot; value=&quot;Mục lục&quot;/&gt;&lt;property id=&quot;20302&quot; value=&quot;0&quot;/&gt;&lt;property id=&quot;20303&quot; value=&quot;Trần Thị Hương&quot;/&gt;&lt;property id=&quot;20307&quot; value=&quot;318&quot;/&gt;&lt;property id=&quot;20309&quot; value=&quot;33928&quot;/&gt;&lt;property id=&quot;20312&quot; value=&quot;0&quot;/&gt;&lt;/object&gt;&lt;object type=&quot;3&quot; unique_id=&quot;19634&quot;&gt;&lt;property id=&quot;20148&quot; value=&quot;5&quot;/&gt;&lt;property id=&quot;20300&quot; value=&quot;Slide 7 - &amp;quot;CÁC LOẠI ĐẤT CHÍNH Ở NƯỚC TA&amp;quot;&quot;/&gt;&lt;property id=&quot;20301&quot; value=&quot;Hoạt động thương mại&quot;/&gt;&lt;property id=&quot;20302&quot; value=&quot;0&quot;/&gt;&lt;property id=&quot;20303&quot; value=&quot;Trần Thị Hương&quot;/&gt;&lt;property id=&quot;20307&quot; value=&quot;322&quot;/&gt;&lt;property id=&quot;20309&quot; value=&quot;33928&quot;/&gt;&lt;property id=&quot;20312&quot; value=&quot;0&quot;/&gt;&lt;/object&gt;&lt;object type=&quot;3&quot; unique_id=&quot;32071&quot;&gt;&lt;property id=&quot;20148&quot; value=&quot;5&quot;/&gt;&lt;property id=&quot;20300&quot; value=&quot;Slide 2 - &amp;quot;GIỚI THIỆU&amp;quot;&quot;/&gt;&lt;property id=&quot;20302&quot; value=&quot;0&quot;/&gt;&lt;property id=&quot;20303&quot; value=&quot;Trần Thị Hương&quot;/&gt;&lt;property id=&quot;20307&quot; value=&quot;362&quot;/&gt;&lt;property id=&quot;20309&quot; value=&quot;33928&quot;/&gt;&lt;property id=&quot;20312&quot; value=&quot;0&quot;/&gt;&lt;/object&gt;&lt;object type=&quot;3&quot; unique_id=&quot;33929&quot;&gt;&lt;property id=&quot;20148&quot; value=&quot;5&quot;/&gt;&lt;property id=&quot;20300&quot; value=&quot;Slide 4 - &amp;quot;KIỂM TRA BÀI CŨ&amp;quot;&quot;/&gt;&lt;property id=&quot;20307&quot; value=&quot;378&quot;/&gt;&lt;/object&gt;&lt;object type=&quot;3&quot; unique_id=&quot;33930&quot;&gt;&lt;property id=&quot;20148&quot; value=&quot;5&quot;/&gt;&lt;property id=&quot;20300&quot; value=&quot;Slide 9 - &amp;quot;VÙNG PHÂN BỔ &amp;amp; ĐẶC ĐIỂM&amp;quot;&quot;/&gt;&lt;property id=&quot;20307&quot; value=&quot;366&quot;/&gt;&lt;/object&gt;&lt;object type=&quot;3&quot; unique_id=&quot;33931&quot;&gt;&lt;property id=&quot;20148&quot; value=&quot;5&quot;/&gt;&lt;property id=&quot;20300&quot; value=&quot;Slide 10 - &amp;quot;ĐẤT PHE-RA-LÍT&amp;quot;&quot;/&gt;&lt;property id=&quot;20307&quot; value=&quot;367&quot;/&gt;&lt;/object&gt;&lt;object type=&quot;3&quot; unique_id=&quot;33932&quot;&gt;&lt;property id=&quot;20148&quot; value=&quot;5&quot;/&gt;&lt;property id=&quot;20300&quot; value=&quot;Slide 12 - &amp;quot;CÁC BIỆN PHÁP CẢI TẠO ĐẤT&amp;quot;&quot;/&gt;&lt;property id=&quot;20307&quot; value=&quot;380&quot;/&gt;&lt;/object&gt;&lt;object type=&quot;3&quot; unique_id=&quot;33933&quot;&gt;&lt;property id=&quot;20148&quot; value=&quot;5&quot;/&gt;&lt;property id=&quot;20300&quot; value=&quot;Slide 13 - &amp;quot;CÁC BIỆN PHÁP CẢI TẠO ĐẤT&amp;quot;&quot;/&gt;&lt;property id=&quot;20307&quot; value=&quot;368&quot;/&gt;&lt;/object&gt;&lt;object type=&quot;3&quot; unique_id=&quot;33934&quot;&gt;&lt;property id=&quot;20148&quot; value=&quot;5&quot;/&gt;&lt;property id=&quot;20300&quot; value=&quot;Slide 14 - &amp;quot;KẾT LUẬN&amp;quot;&quot;/&gt;&lt;property id=&quot;20307&quot; value=&quot;370&quot;/&gt;&lt;/object&gt;&lt;object type=&quot;3&quot; unique_id=&quot;33935&quot;&gt;&lt;property id=&quot;20148&quot; value=&quot;5&quot;/&gt;&lt;property id=&quot;20300&quot; value=&quot;Slide 16 - &amp;quot;RỪNG Ở NƯỚC TA&amp;quot;&quot;/&gt;&lt;property id=&quot;20307&quot; value=&quot;371&quot;/&gt;&lt;/object&gt;&lt;object type=&quot;3&quot; unique_id=&quot;33936&quot;&gt;&lt;property id=&quot;20148&quot; value=&quot;5&quot;/&gt;&lt;property id=&quot;20300&quot; value=&quot;Slide 17 - &amp;quot;CÁC LOẠI RỪNG CHÍNH&amp;quot;&quot;/&gt;&lt;property id=&quot;20307&quot; value=&quot;379&quot;/&gt;&lt;/object&gt;&lt;object type=&quot;3&quot; unique_id=&quot;33937&quot;&gt;&lt;property id=&quot;20148&quot; value=&quot;5&quot;/&gt;&lt;property id=&quot;20300&quot; value=&quot;Slide 18 - &amp;quot;VÙNG PHÂN BỔ &amp;amp; ĐẶC ĐIỂM&amp;quot;&quot;/&gt;&lt;property id=&quot;20307&quot; value=&quot;372&quot;/&gt;&lt;/object&gt;&lt;object type=&quot;3&quot; unique_id=&quot;33938&quot;&gt;&lt;property id=&quot;20148&quot; value=&quot;5&quot;/&gt;&lt;property id=&quot;20300&quot; value=&quot;Slide 19 - &amp;quot;VAI TRÒ CỦA RỪNG&amp;quot;&quot;/&gt;&lt;property id=&quot;20307&quot; value=&quot;373&quot;/&gt;&lt;/object&gt;&lt;object type=&quot;3&quot; unique_id=&quot;33939&quot;&gt;&lt;property id=&quot;20148&quot; value=&quot;5&quot;/&gt;&lt;property id=&quot;20300&quot; value=&quot;Slide 20 - &amp;quot;HIỆN TRẠNG RỪNG Ở NƯỚC TA&amp;quot;&quot;/&gt;&lt;property id=&quot;20307&quot; value=&quot;376&quot;/&gt;&lt;/object&gt;&lt;object type=&quot;3&quot; unique_id=&quot;33940&quot;&gt;&lt;property id=&quot;20148&quot; value=&quot;5&quot;/&gt;&lt;property id=&quot;20300&quot; value=&quot;Slide 21 - &amp;quot;GIẢI PHÁP BẢO VỆ RỪNG&amp;quot;&quot;/&gt;&lt;property id=&quot;20307&quot; value=&quot;377&quot;/&gt;&lt;/object&gt;&lt;object type=&quot;3&quot; unique_id=&quot;33941&quot;&gt;&lt;property id=&quot;20148&quot; value=&quot;5&quot;/&gt;&lt;property id=&quot;20300&quot; value=&quot;Slide 22 - &amp;quot;KẾT LUẬN&amp;quot;&quot;/&gt;&lt;property id=&quot;20307&quot; value=&quot;374&quot;/&gt;&lt;/object&gt;&lt;object type=&quot;3&quot; unique_id=&quot;34037&quot;&gt;&lt;property id=&quot;20148&quot; value=&quot;5&quot;/&gt;&lt;property id=&quot;20300&quot; value=&quot;Slide 15&quot;/&gt;&lt;property id=&quot;20307&quot; value=&quot;381&quot;/&gt;&lt;/object&gt;&lt;object type=&quot;3&quot; unique_id=&quot;34332&quot;&gt;&lt;property id=&quot;20148&quot; value=&quot;5&quot;/&gt;&lt;property id=&quot;20300&quot; value=&quot;Slide 23&quot;/&gt;&lt;property id=&quot;20307&quot; value=&quot;382&quot;/&gt;&lt;/object&gt;&lt;object type=&quot;3&quot; unique_id=&quot;34653&quot;&gt;&lt;property id=&quot;20148&quot; value=&quot;5&quot;/&gt;&lt;property id=&quot;20300&quot; value=&quot;Slide 26 - &amp;quot;TÀI LIỆU THAM KHẢO&amp;quot;&quot;/&gt;&lt;property id=&quot;20307&quot; value=&quot;383&quot;/&gt;&lt;/object&gt;&lt;/object&gt;&lt;object type=&quot;10&quot; unique_id=&quot;19800&quot;&gt;&lt;object type=&quot;11&quot; unique_id=&quot;19801&quot;&gt;&lt;property id=&quot;20180&quot; value=&quot;1&quot;/&gt;&lt;property id=&quot;20181&quot; value=&quot;1&quot;/&gt;&lt;property id=&quot;20182&quot; value=&quot;0&quot;/&gt;&lt;property id=&quot;20183&quot; value=&quot;1&quot;/&gt;&lt;/object&gt;&lt;object type=&quot;12&quot; unique_id=&quot;19856&quot;&gt;&lt;/object&gt;&lt;/object&gt;&lt;object type=&quot;4&quot; unique_id=&quot;19967&quot;&gt;&lt;object type=&quot;5&quot; unique_id=&quot;33928&quot;&gt;&lt;property id=&quot;20149&quot; value=&quot;Trần Thị Hương&quot;/&gt;&lt;property id=&quot;20150&quot; value=&quot;Địa lý&quot;/&gt;&lt;property id=&quot;20151&quot; value=&quot;Untitled.png&quot;/&gt;&lt;property id=&quot;20153&quot; value=&quot;tranhuong071187@gmail.com&quot;/&gt;&lt;/object&gt;&lt;/object&gt;&lt;/object&gt;&lt;/database&gt;"/>
  <p:tag name="SECTOMILLISECCONVERTED" val="1"/>
  <p:tag name="ISPRING_PLAYERS_CUSTOMIZATION" val="UEsDBBQAAgAIAPWZKk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1mSpLio43vngEAADcFQAAJwAAAHVuaXZlcnNhbC9mbGFzaF9wdWJsaXNoaW5nX3NldHRpbmdzLnhtbNVY3W7bNhS+91MQGnpZy0mTLA1sB04iI0Zt2bWVtcEwBLREW1woUhUpp+7VnqYPtifZoenf2Emobi4yBEEi6nzf+eE5h0esnn9NGJqQTFLBa85BueIgwkMRUT6uOTdB8+2pg6TCPMJMcFJzuHDQeb1UTfMhozIeEKVAVCKg4fIsVTUnVio9c92Hh4cylWmm3wqWK+CX5VAkbpoRSbgimZsyPIU/apoS6cwZLAjgNxF8DquXSghVDVNHRDkjiEZgOafaKcyaDMvYcY3YEIf340zkPLoUTGQoGw9rzi+nDf2zkDFUVzQhXMdE1mFRL6szHEVUW4HZgH4jKCZ0HIO5B4dHDnqgkYprzrvKoeYBeXebZ8ZunMea51JAFLiaK0iIwhFW2DwajYp8VXKxYJaiKccJDQN4g3QEas5VcDdot668O78beIO766DTNjYUAAXe56AAKGgFba+IvC19r+8NPD/w+ncXrW5BhL1RK4zXabTaBTGfvItBKyiqyW90ikJ6113fDnPZ7fQa/m0h065ve16/3fI/3AXdbjto9VYoSN6N3Ku6m8lZhSQWeRYSuUrWRVH3YqHEo5yVREFTYTgbk0A0KdTMCDNJHPRnSsYfc8yomkIdVaD33BOSNmRKQtXXNVJzVJYTZ0VnCME0ULaqwMrxsgLfH2147xr1a57tNrQKTSXFfNoW459u/fHJ0vrDk9Pnzd9lZhUrhcMYGg1s2My2qru+tBAbCb7RTfQzGgoWLT0iyZBEPk7IWgMd3FPeBMkDB40gixj42sgoZg6iCnwPl2CZD6Wiataom+uSCLjgRCGoM9iKRRjjDByU6+vzsOsmGdZ/94Ui8g8TCbP0lKiXYMpsBD+RoaSK2IheUGHFKHIWoanIEaP3BCmBIM3yBP6LCVrv+WiUiWS2CueSQpJRiMuEkgcSndsougUVSQ5InQiMKKPhS06/oSEZiQx4CZ7AkQnrVBr+ciHiFEu5IsULG9+YTt7yr7zPb7SDOJpgHhYkh7QkSar2wo+niAu1wEE4QpxLMtuUiEazdza+lX98GyRNcma2+b/ejDXqPW7JfrQU2ZgXLbBWG+PJrBB1cc2ooQQpbInhhBchNDXKc2JLGGKOBGdThEM4+aQu6wkVuYQVU8CGWv64hQaPKJ89jaEBg8YsIpkVZeXg8N3R8cmvp+/Pyu7ff31/+yxoPhP0GNbqzFBw+eR8Z4d6NOW9AHpy1rPGFTXzmbnPGrljxLLGPp4BrYFbk+ALyGfmwReQz0yFW9imyBLdPaKtTNj9UTGfZ7aP/KqrR5Hdk8lsgnqNg8nAa/QvrxHs0U07GJzZVKgvoBmqMIYaH+mPUBtM9yaA7fCs6HXUbQQhsX6zIoQNtGpmdmr9rpXDH2yk+ma86q2NVlYmwHE8NscLHMiMJjAGRv+L5vpUSe2zL++tX/2UzvGvvmlM29lT5yA4C2NIor0l3qvvzPsM72uKmHlaXqNs3Jss7yI2LwP1m4RymkAc9Ty4vEGsHx9Vqu7uV6USsG3eyNZL/wBQSwMEFAACAAgA9ZkqS2g4l8a3AgAAUwoAACEAAAB1bml2ZXJzYWwvZmxhc2hfc2tpbl9zZXR0aW5ncy54bWyVVm1P2zAQ/r5fUXXfCXstk0IlKJ2ExAYaiO9Ock2sOnZkO2X99/M5NrHbpsl6Qqrvnud8vreSqi3lyw+zWZoLJuQzaE15qVDjdTNaXM+zVmvBL3LBNXB9wYWsCZsvP/60nzSxyDGW2IGcytmQHPprFvYzheLu+LZAGSLkom4I3z+IUlxkJN+WUrS8GA2t2jcgGeVbg7z8sVitBy9gVOl7DXUU0/oKZRqlkaAUYEjf1yijLEYyYP6mS/uZyOmvOv/6A9qOKqot7eYTyhCtISXESb66QRnGc+M9rsoC5TxBw19toF8+owxCGdmDjJ3ffUUZZIimbf6nRxopSkxozDlfxHcOE6Qw44dRXaKMEvBBeNFoFVx67FvvApD7Gs59iuMqBXvCvB4sBCx6xmCpZQtp4k+dTVXi7bHVZj5guSFMGUCo6kFPJugn0irvJtb1uD/wRnkR+nKaHvIqWFvDqgs4cBfre/xqdWt3Rej0XRdEKGHnlEGIvbJH/jZ5PUIGyh75zGgBj5ztjyM4NHUkX+Rb4sp5Pv/GCpyYY+Gs/uSteNMDjq4KQnUKj6lFAUuF4bzQGrBuaWJ1XUjJUUwpJztaEk0F/4W4bG8fo9LkwOB67XRnpZpqBqcazsZo1nQYMh7H27H7Ueif1p1n2uzw6znRmuRVbX6U1HzmeNdzW5J5cpqCa9LgQd7zjZhKqoncgnwRgk2+hwsNk8GiG64heJoEWUiT01lOnZNT6edtnYFcm6pR8G0T6zpcRcuKmT/9SuENCm90PT5g7ai6Mv44oewdHmhcEwCReeVboDt0lrplmjLYgR/+QGGfPPS2VJkuHWq4G/0AGx20nFMctGQwwUFPulXR90q8QgL9CfyriSpyfGAZb3tNMmXfFc29X8J9KNFa9ssMWy/cY/bsOilybOzH+TNK/GfyH1BLAwQUAAIACAD1mSpLdcPy6kwEAADtFAAAJgAAAHVuaXZlcnNhbC9odG1sX3B1Ymxpc2hpbmdfc2V0dGluZ3MueG1s1VjvUuM2EP/OU2jcuY8XAweUyyRhApghc4mTJqZ3TKeTUWwlVpElnyUnl/vUp+mD9Um6ivKXQJBvCG2HYcCr/f12V9pdrV25+JYwNCaZpIJXnaPSoYMID0VE+ajq3AU3788dJBXmEWaCk6rDhYMuageVNB8wKuMeUQpUJQIaLsupqjqxUmnZdSeTSYnKNNOrguUK+GUpFImbZkQSrkjmpgxP4Y+apkQ6cwYLAvhNBJ/DagcHCFUMU0tEOSOIRuA5pzoozG5VwhzXaA1w+DDKRM6jK8FEhrLRoOr8dF7XPwsdw3RNE8L1lsgaCLVYlXEUUe0EZj36naCY0FEM3h4dnzhoQiMVV50Ph8eaB/TdbZ4Zu4kda54rAZvA1dxAQhSOsMLm0VhU5JuSC4ERRVOOExoGsIL0BlSd66Dfazauvb7fDrxe/zZoNY0PBUCB9yUoAAoaQdMrom9L3+l6Pc8PvG7/stEuiLB3aoXxWvVGsyDms3fZawRFLfn1VlFI57bt22Gu2q1O3b8v5NrtfcfrNhv+p37QbjeDRmeFguTdyL2Ku5mcFUhikWchkatkXdR0JxZKPMpZSRT0FIazEQnEDYWaGWImiYP+SMnolxwzqqZQR4fQeh4ISesyJaHq6hqpOirLibOiM4TgGhhbVeDh6bICP55sRO8a82uRPe1oBXpKivm0KUZv7v3p2dL747Pz3e4/5WYFK4XDGBoNHNjMt4q7LlqoDQXf6Cb6GQ0Ei5YRDSFNGARTzyhmDqIKgguXq0pvgbqhDBJIY49KQ662ogtjnIHLcl0+30jd9sLab75QRP5uYjOi51S9BFNmo/iZDCRVxEb1kgorRpGzCE1Fjhh9IEgJBImTJ/BfTNB6F0fDTCQzKcNSIcloRNCYkgmJLmwM3YOJJAekPlpGlLHwNaff0YAMRQa8BI/hDgQ5lYa/VIg4xVKuSPHCx3emNzf8a+/LOx0gjsaYhwXJIdFIkqq98OMp4kItcLAdIc4lmR1KRKPZmk1spR8/BkmTnJljfu3DWKPe45Hsx0qRg3nRA2uzMR7PClEX14waSpDCkRhOWAihKVGeE1vCEHMkOJsiHMJdJnVZj6nIJUhMARtq+eMeGjyifPY0gpEULGYRyawoD4+OP5ycnv18/rFccv/+86/3O0HzW77DsDZnrvmrZyc2O9Sjue0F0LPTmzWuqJs7Jjlr5BNDkzX28VRnDdya7V5A7pjwXkDumPO2sDciS3T3iLYy4enXhPmEsn3lV1w9IDw9a8xmorcZNXpevXt1i2DX75pBr2xTc76A9qbCGKp2qF8UbTDtuwA22LOi1/toowip8qsVIRyJVXuyM+u3rQL+ZKPVNQNTZ21YsnIBLtiRuTDgimU0gcEu+l+0y+eKZJ+ddm8d6E16we73DtMpXqsXEJyFMaTF3lLp3++er7ph/6U9ME/LzxEb3x+W7/SbH9UOQL75ibJ28A9QSwMEFAACAAgA9ZkqS3W1nwCFAQAA/gUAAB8AAAB1bml2ZXJzYWwvaHRtbF9za2luX3NldHRpbmdzLmpzjZTLbsIwEEX3fEXkbitEn7TdoUKlSiwqtbuqCyeYEOHYlu2kpIh/L2NetjMp9Wzw5fiOZyLPupdsF8lI8pSs3W+3fwv3TmOgWV2xy1DnHXoJOjG8mLGPomS8EIxESH04epQ3JwIzJsKZps072BrPj0j4Z0658XGFWGhEM9jhGgG/EW2FHf45ij2vrl1NXqPTylop+pkUlgnbF1KX1DHk4sUtv8QIljXTZ9A5zVhgOnSrizw53g0hfC6TpaKimcpc9lOaLXMtKzHryr9oFNPbT77cAYPH4fMksOOFsa+WlXHiyQNEN6k0M4bt895PIFCY05Rxz3fg1h9oYNwuKKLrwhT2QI+uIHxa0Zy1uvQwgggxsfVqdXMI0eYsW9kdcXMNERCcNky3rMa3EAEoVaX+8QGVljl0pIW2e35EuaSzQuT71AMIlIPLgm1X906FuuuPSfCEZPSEFtjzK7tmB/bwI83iT9dEeafIUY7dBcsrEQ0bVuGEPFzFxlME9p/J15nhGZn1Nr9QSwMEFAACAAgA9Zkq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9ZkqS4OpkxhpAAAAcQAAABwAAAB1bml2ZXJzYWwvbG9jYWxfc2V0dGluZ3MueG1sDco9CsMwDEDhPacQ2vu3ZYiTodCxS50DiEQUgywF2ZT29tX2HnzT8q0CH/ZWTBPezlcE1s32ou+Ea36cRoTWSXcSU06ohrDMwyS2kby494ANDqEfe+Ya0flJNeTd/DCPhexUNBxe5uEP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PWZKksF1g7wcgEAAP0CAAApAAAAdW5pdmVyc2FsL3NraW5fY3VzdG9taXphdGlvbl9zZXR0aW5ncy54bWyNUttq3DAQfe9XiPzAShrdDM6Cbg5+ScJ2oY/FrNVimsjFUkgo+vjKaZfNthtazdPMOXOGGZ02fZuifUp5fpx+DHma48eQ8xS/pu0HhNrD/DAv90tIIafNqfJpiuP83Mcv81qr1ZSHOA7LaFc0bTHqXh9SUiunasYMo0gyT71CznNbsQZcA7ZijhLbbv6Q+KW7hEOI+bJquzlD/27oYwpL7uMYXrZwzn4LnW9wswzjVHlpK9ga5Ti1OLYGYoRL7gvVACCQ5Y44XKRspCbIY8YxFKMoUECEc9KIQiTlULOuEVWF+UYgJhmjrlBPazfS2jhqi4SGEF2nedXY0nVGYowIIcBc4QI6g1FlQ9XQoNYDggMDomijiQLU2c50rHjnheVIUS8wLswYwPh03NN2b891qv73Osdz/kPw4hdcRFdvbS6Yqz08LUsl78Pj94chBzSN11f2bnd/t9N7/3m/0/1tf3tz9dudr04+clfL1t3fdfhPUEsDBBQAAgAIAPWZKksIqdPtpDIAAM9UAAAXAAAAdW5pdmVyc2FsL3VuaXZlcnNhbC5wbmftvHlYU+e6N0zrrtqWyu5u3RKmONQ6YMGAzIHUbYU61BmiNRA1AnWAEMKQSIb22C1tCYkyBcuQUlQUhFRRQyAkutEsIECKihETiBpCEAgxiUkImb4VWsD9nvdc54/vfNf3vtflH1xhDc/vvp97en73Wk/y464dMR+85/Gei4vLB1u+/GKPi8s73i4u87AL54NndgnJHuDHW/g9Mf9waejxegEe/CV541cbXVyuMd63Hn4HPH437csDeBeXRW3Ov7cA7OWjLi77jm75YuM+QoJ6AMsYeEGWaOGf+ri4uRzDLqta/HyRLvL7rs9+QC1/73Ddhb89TFl85eGui8Vn3/8sFnduT2zQULTLgjVb79TueSfLsyr4pzWi6MSQsvGC9S/PTz5BWaSaMHxPV5DivJ7cepE5fl6fLTQuVq9KTorKDDZUQ20j421uCLjl6Wm3HrLDInd8L0nISVm1xVbb8x9V4ZtAdb99sD747viP/YtVUR7e+MOZivrj+90/MdSFv39m1PUt8IYde433es0jk21Q+2+8I4m0dwtu+FavAC+8KqqAkUcddrnjYMLhJdXVF/ICwt92cfkc3e+JyBxhxrpFx2xZkpjxF1AG/3oIZXQBYnIj8Znfv5+tbT4EnRuKjWHQCzK+6YOABy7lUeCFE3V/apmcUZSREpu8EDxIm6LRCxrq/1RPXuHhLSebBhpX7awsjyS8fCp7ULMTnbD8RXBcxTLwhtsvWj6qVjQmi3t8okiTvTvvVmxpbp0BSlWPTD6/l9cIMKCsgZZstpfnAnZWUSr2Tw34B0PCk77oYu5AzsOslBRnRNT1/BU8//TVwE+92nrOYLhD90KCprZ6/d2/ALmZrjGUImOSmkh2q1mUw3xVW/vn3a3Xe3HWXaUWk4a56bmfYkH7kFFBZvhEhkP9VGMfQALwZbSfIZ8ERiddKMqwzapGypCZNh3O6jBldh1q8n4fsA3pMnpNVFnn0zBB+H33NfX1f5ome0W1ogrxcZJv9ZHoznjlddyANYpdXo6lXuWtDWCXwi/xngewK710xitMhBiD2CmJrxTzBb4hfdbsw6EXpDorEjljKWOv9jEyaLgvF+Lm5q0RnjULPbHljMNSS0Qcf5/l9yzyFlOK51Ac8y3zLZsLC87SEsWEECr1d6v3eUAAd5jFvpIKBz/F0TOsUSxTT1lCOvHtei+NWEHTTZpbqMerMzPPgJJcajRfxwDx1bK4aJbreiZkLOBvdEvHSKF/YY8lYKKr7UFVwJfeeypPCK+q6x4IFcPc8uOclIwu1h33PD1RrKLa8R1LKxB1G87cIX7ZZVBJxSsSKd0GN7PeC6NqSBcQ/TD7u1RpPlwVQ7FvxgnxFl9v0wdUSHzA3xIuwpZvDnJPetqRVnTuxVlYesTyieM+tcM6gh4o5ugfE1NhVB5xghgh6WBz4Zq80Slz6HIxDhU8/2pv07pb7N9FlmFLJeIRrh/lc4Ji3d2Q0zsSGlXZrn9sguMHzLhhlTvRx/IzIKfdkapKRLrksnQqcfMzlA/WdZBLyrHIgsXLJB1KPVBg8WGpRm9Vy4JNgfJgjqf4RBGHQ12UzZ2J7ZsMOmQ44IIr5IeAnqteccKdt33YSREXaAhIQYC1C70jQlhDzn/risfQLWVxCuaXLqBCFRpdC6cM+iB+/1QQ3cAyMcQD7gPpFpy5iW3G9FjSD0RVWqNM5wFoPgPGgUi8MfGpjd678a0iGh2zXWqA6/i8CjQAhE74U/0UCg+mijgxhT+/4F68MkpH3EaUwdkyPxNUgT+rC1XoC8Q5fmIpMeGcpUOtGqOLd09E6AhmwhFrvxJ/3VauvK7Gi20q2M6Lr89nSeDVu5n5ayBkIYZ2TlU6LIXed88bRtbHJjZ5nO5bzfHWeJoC59/Ucj2qj3buCorCmoMwMhKVS6IlQXjDuNSI40qTHgwFYM/EClPkzyzVLRmQ9bmncopYLqMUmZR8HR/2sNtUpoqcwFJ2VJMZTJHwl/1BUXSY6zAl3QZPSi0DyhyuOl7A2mHyOWkPqxHlrxGrTsjEq1kCnE1bjq+QqQg5qRZVYS3D4fdabsASv+hoCnDb4Ou5CUlDVnnvnV8ly/IZMAYJ7+TVnrlUJE1Kq42uwfWv5ohtF6zhFESnFFIbTUyFPNbZYZX5t0wVY11if6gDfqjHFMFpHUAZYBe1uPFT9+QEedOgrMGy3eyebWv1wOis2ctNAu9UvHmyUUxODPVi5WofK9QbEjq4rSxUNuUdrJ+IrJzqU12dakofkA3PBvlA+0iooCDNJzEueP6t0txfNnW6F0lTYqrIie6d3+wrfraaqfZQ6fZzeR4VwsRqGYWWZs6MaO9mwObXuSYTHYTF8m9y5PqUvQ0sscI9Ntt2IAUbgiRvP0by6kvBl2n5uFZuvOl87ViNNjuV9y9c0RiSgZhACFI1/iwm8VtviXxwZx+BYm7s5y9vnGoykq9mX5txfT6Nrvf9sO67bzYTVz4h0FzhQBFs5LHq1tjiLMxvIn3H05tkwxB8JHbe3sEeS4z+cglahVRf5FVsPCnTWJV9GIJniibCFOKWzGVoO3nk00+MWXiFONwUxBRvqtwZ5S8VbxlETGBdWfg+FW7D/EdcFAIKWLnu+YezUvkOVAlHpSsX6j3ZCV0WnSkJnhU1iEq2lCoUPtRHetXFKfjwKakqm1k3Z8jSgE8SM/qDfOJv0rZwHY+DflAfl02UXkt3zYC0Bnz8gd5kLhPwsngV4jYCBfPDzyIp0bFa4t0WR+m25Yv0JwZ78OcFkkMejAqT0nQsR943UqxiIarNoh85yizuDkpF/jU/03kGHj7hPqUzEhK4cHGi6/d61SdYhuo8I8XHdEvJVzEOW7k0adewCNCLVJ+BV6KEd7Uyvd2s/xnwYIREqRTcYXwBwgKP7sQM8QGyUoeTauG3oMjBBuF4y9czxVYYDbgGQr454gpHftb2VXQNLUzBx0QMjZ9wjYEJqzeJUgKXq3PGUatWxPmJ2os2HqPtUhjxxAgNNPEvniy2LHvihAzdxRKR/IQWfViHjbZ7A+gLTrdNrCRz1fz0CpnkURObRCLKtKj0fmuTGS9SEqmUbrXOsns+n9QgBK6R6XguG4X1eRfQ93vk38HCBWZ8qY7ow1SewqR1sbks7f41LD3JdQ1UYU0ulKuuRUtFdQxfJpYljm+YWecw1RgPxVO4i/fB+SxagP5y0NHfOhZmbIcUCNWq70aCS2Dja1ktmzr/WoIciUeavbC5/fBh9wm/vZWaNa6ZZhlqw+TgzdpAkHq4hJJDwsOTUM3jt5nIsXx/pLfpQ3C6LPSW7O36uiepOZKw8GF9GYJFimKQ76lgiRt8qEnEcm2tsI52hit27cluJe2ge3djc2aIgqe3d+AG+nfsqfv3UxSxOMXigkYa1jdhoKQqWSZP8V8xkNn6q7+pTHxnGdUP+dk87aRuNJZKh4wJmRvl93TZkdQlO2cJTT6dvmbF3mg+r7n+OMn8qmlwnQIT3a5d20HbDjmePqBdew2Dvhjio1qLHvS9MmscRTVm/j3Y8h52mue8500nS0wM5LXEtK6m/a1TuBJR4OqkC10pwC5uCgohKbxxa1YWg05cqchyvzr/rnbT4XQbV7tSCHkXYI6kYlvEhNijqQhGebZ5G/6idC6YYoAbY4vzkeaq9cSVmPkdtB/N/O9bhF3xWa1/23NfOZNBrQW9sHno+ULYZOJSlLbti6zM3roVO9Wr5m/jzC4HvhDvB4TEX5HuW2sOzsAX59MLdgj+vIPVu/v+zdg/K3Bg+NbmWzP+A2mkJO7PMeKR1S+ezJRA78hwvvHJCdUnx5CK8st/noR4r/xMPOIkVq3/7b/xpzKufjmKzPy762s81De24p1NMyrupU7mUgnOhsDlt596P3R+7u+cHuyybprauriUTBNaF5dtEG/nRL69SKM7D2/viY5xfh5aM02hXX4r+i+GNz8cmRwuw1a26nsikjWtpsHznyjXtZ8/21gVHujES6D7eAu0+dhy8ss7C/xr5m+Z2hLmmR69L3kBePV3oLdawXKYWYLyJZ+8KFTSLvcsAk//wqiOidnSfHl03Clian341q8TMrOc/5PdwemzwyOcyFEguS5BVoBNj8vnUNDKoro/BruBVlDG/oGfC7pFV9s4D/x/pG1k9TFiX79zlq8OZxTd4P1fBn/59Cnt83v9hat29vhEnsowPr1zugLsFAiUVs7gqTHlZ33XZiUex+5kRUVCP0LnqG9Wg+2ChvQtyTSQjR4sa943K7I4cR3JZpCIYNr9XBbvH/cnH9fMAoxilKJfNXIBmp6LLEZGDRcXhtvmFGF0Lm0a7cu3DMUywtVzp/WVkTlxi76X3HtJeDI3AxV6D7nL10ufeF/K+tqbSM20xZOuGF7EzegBDLcStM9/uYOzfjKKoqK51lIWoeLO3hrkrM3Ksnvd8juWEvuRnwxvu+Xf7KCdp9QaXsTOIggjKdYmr7dzXc8sab2u/TVgNdg//cZzLGOO3aidsSrmQcCncfOenkWGNpDeeb4ZnWqzmvVMycM1swYBLqlzDIfnA33yE7B5w3zohsLde2r2zmrhmdVb58Ueq9ma3H7VB9s0ykwfM86NPaOs2YWsRqNMvotMrf/S9VbH+LMvtsz53fOWZtVWtv36aIo5YGwUt0K8rWb33MW4Dyi4vXKkNj9kcDUUEWd/6dHaPGvXx1etRSPHx/NI/YavijSQA5GUyTWPXhtddlNjCUswMeMYRtvn58s8ojJbZ61/7QADivAD+E0dtQADjhiYc+LjddXVqb/OOjxYNHK57PJsaHYHhI9+Ome7xtS2nfRB0+mjOmuGqW7udMC6OAxa9vBptueZnfHY2eA/uT/IeM8Ty9PqPCTStlw3EcDIBjtf5c0M5tzgtgkwvBZR2AL7VD6NQiwf1WoGWkw6j+axOe0P76yEr4kREF6N9IpOxO+0UM52ZyJupTbMqT1+L2+JciRkaEErKoa4WNmADBNmRjak8ufuUN85vUD5colZNzY2GTBGErePapczrjy4MjvXr0R179Vpsfsj4ROWZzDteH/jv4eFUJmz2hk5/v/kjzLhyU0yw+kTZ3ije2pi5xyY3WvaT0NVQuH487rRe3nzgcVtl1LRcwZJmC/IOwO0EwgjzM8RVDtJY8KWR5KnXinrM7a+liorDgctjJsAE9Zug0ARFOu75nQ1KmGgoUA6smGuPvSIfBfVHX7ZfLTp4VwaxZD38UnNHguRIt/lma+lH9RXrtD+CrWnHzAPnsuloL8ceC1jr5ME946H8q5aD5233jhpmPP/kwPR/yKtyQha7rMWg0mIvJIwB7ikRAtjk+CvVu1ViS7rTx9J4BG0Op+H9XPFJ5n4zyMJLwgjj5uChDFy4NqcHR6u6vxyEqxb6V/yrroyQecSzQvDDa8VluYeFipy8t1HkbOxV11ivV2KMR97VBM/F/FMZEiCMSc4ITbBMOlMY/EXNfvmnGF69eJBuivvS75c4ddn8C9g0eof1L7mbrfMK/Nvb+V/HC6hggVVdFDjLxH9cl4aa0J2MLPHMubCvm0RxEt/UQx5283bI7tYIy1FBgzba4HzEJ+dc6UyeOzsHRh7F2/0cZP6d2hcoaqmBT2niwEMp/QRT93xuyhVuMiNzh1ZIEGZ8L8bZks/8Kmy+IyFfzds0yFKAZjhqnSH3aYjflGp+ipySfzOuRi6zz/nz0xcyOvw8/BB38Pff61C/GJdyjz+OI9Xm2YwYeE3aD+5+cBXs5Bw0uRLZVCmZHZGih+Z/nsb5rc2fYAWlj/DyU2EVzZvTdKsDLjWSH5XnwJ55ecRTT5vGKibtdoqGd+/jp+CbrYOdRTqiMLqGEZCwrbsi7NmqPzGHJXfQvk6k19uDuafSpObsl89uKqJm8Pu1W0VHufl1exk8XmP1Gs3HTOQVpy+MLFj7o47urXC4015vE5tMAe7jux8OnXixa05S3007ueWbeGvk9V5a14bdk23FiDLRVq/oT56tmBOo/0WynuvUmwJdKmRjAWkxr2c2NewfNlJV4XNvCmtn0HoiS2CxsiELF4947U7Rus5g2tjmv+oPgP5ztWN4nUOiR/Neu2m43LTP7qY6+Q3s1qP6xtI2M6e2VTRfv/EMO8oWOYcOo/sOl544xRhOXv0obp+zqr311DCdGvIXAJn1pmE5RVPwFpO+tEwcPW1G6+Qjxnamfvl3XM3vl2hYy6zrHmU3Tg358+d9T6GS5i23cBALcPXB054CVbVlDm1/nJKkR/SudtvRxUtrw8o8V8jUb8maVc0t/OK9XsV6KcSKHqST+c0/v9BlLCH/RN4oTngPFZlrIVio9xyg6k9r0ZnsRWfjWsVQDK71fhklQxkOOOgs04R66WxlfpOndbnFEvDt0z0j7EFFEpZyCBBocwxrH1t8EkaHQ95BNomLaphQHhLbKr1Dgwf7svn2mFs2kPDHDs5uD8o/FKyuLJCgGBndd02grVFb1JOKUQ/gZ2zz/Ayv7bE1EA/kRSvTwTrmfmxUsEXKomy3YM+K54ReGTxCkYh4zAqLohBV2AqNHje80BmJJiWHzEEGkzva1Xg4P4z149ndJ0tMSWT8kjczKHFZyFvBd5V6mIYPhVyoInkmmrSyBEOnQIVnBAU5idaz+TgD6Sy5GJ0bbklX4ZuKBQBL0MrsZTukexefTtGpbY2j4mqANtF0lWFFm/TWnX7+0ZKGSuxKhtRzgd6Dfv+TTjs1+6AG4mh2zE/eLLHt0EkQmU17G+XUFTL6D3ZzkGmpac0pNM2PMWF56sCOzP1hGpUVPMIcUjn+h+Wn6FYUAb3gsxh1BUxEnMGtNpuzYN/M6LwhmsyRJVEdLh/oKpK2ZBaOPYBRKXjF6ED+cpYKrFvyMgX+n6UiwoRXFKfZZoYlq/0+LAhIs0yEDuBQdVM7VdZSv3ZDWWLiNvr56oS5zcapi8tGJl/gphD2qJdN0+xWiB2YY4N9+VyWTi0VLrZbxuXZI1SXoctv2Tmol7BafQa9GsxBgFqn51s8JAELO+Zh+k0xdNI3FdZGaK/MpGRdP+LlYJ9EcqcFXTo4wKRm7e3KZKRUVGtADtiNbAnclX83LrG+2fidin9pLR2mR9HxPyCUZVm/ZyJyiah28yW4B75EtiKhEEfdHrFd34SKJZhgSizpL04kNWB4RGvGilNP5BwLKzSMrksTJEST30d9WXZgtZaV2JfZsDdxG/zXFP0dZb0Mt5zLCrKjQoZ0tUCuAMNIdFtRcDP8h5bz7ykaD4q2fJRPcYCT28xq2tlkqYdhms9pmutJMu1k6yWBsGblup/HB5sVgHTYI5GeXXpFta65C/+HOkFtvfm4bJkhPWZG7rn/YJXhenBQ681uMDkcIiAaLRbNIJyyCcvxq3b2/t3VUCc6P5Mj+lm3CUL9v+uOf+venumj7djkuGYHG+R2yb6czSt2TugmjY3hHUEXyh+QHVoHK1WuI+iDm0b7cfah7GV5Gfvo0MtXJaF27iTOvVglS9UfpYRBs0xhDmBnxq5D0dKP/wKMNk0VMd4d4h8HaJmifn5EsF+Oj6eNBzICnN47WN5OoWnMsGpI2wPEOSwqhcB8UmELl/PumUN1bzRa1NeTrC0HNBySRse9HUyE6gKT/lqhOCgwCoSoOjYCvKLbei1CKQTR7YohkH/ei//i9Ypa09lFPlreuqAclt9nXiJ8yrndK92sbEbS2m0ernV2NuONDzvKFylVLk6zYAUj0y+JzIBV6OAc6xHqPwU637+OG+K55T+chTijT6saTUlmMPoE4j6qb+iHVMSkdjpdRd2CYjKGdt2FWHpF5ds8kQ823bVOSi1xtPTG80j4IwgGcWbbbIWDT/Hbp9uy3MoMqPNnCmLWSmBMhrJNC7O1mtU9zaMxRojB/mDFIt6J4nub5l3lGJXUe1WEZ06VUOd+sUEqBAOs160XCLNPLCSqYqqE50xwzgmJkcFRMTxVUoj3hnPt+uy1dWYhHzj1BibBS6FJ6D6kd5qpmRSW8o0Od8xzsjnM+pRDnDBVAnE7BYPCTSfE2jsVjcnJMoV6jGn5++qQk+jgq7HH6U1oi1PJJ0msalMLtD3RKg0LJGCUfXSRHWY0HyOH1NFMQb5BM5TcAQ2NVNj2yLQegq0vfhmGkkjUqvcpi089nUM4EqHDAWEJxV5CheGRfM3xQAoqgxozTH1+OdMvnwWoxHVfQAuoSx0drEIs2GwR99ZtzKmpSHEB1uiOtU/SNJ3M8h0hP68uGiedPMw8qeeeYqsjC5fjxi0uRPZA7S5Vz91/wxvw/U3Mazhg0zRisTbXhpWPjKQ/h2eh2CcG6Q6bL6tz2FyS7pd9odr46UjpW+l0fLEIJUzD0KZHL3dNffF7724VN4oLsKY6NJl0Y81pBNpQilM8DZeYogLof6YeebJcVTEXXh40ucyPpVGx6C6noY2fARxBLx9Sf3X0qr1SonZhsnownRpWN1tQ1Y7iccdMIqaGec05LCo7D9iVRIcTkeG0Q/jpISLR6JrpAHhdNUGPkLRMKaEcRruW1c+Qk/+a0knTv1XDMqLvdYL3Qxn0PV1XnVIdzpyqb1HY+0BBqm9I6XLAgWsfBgM3RAp7NL+1I6iFCNDe3TvPTZrVk9H6KOb+XSMtW5+2wbGmd3x2RLLg0waXbG4VKHNimen9+lAQc543q3eBc7jcek5/4DJ7moMrdbyOMgvYUN4nBIHGAI+TwBMGTR47qhm7TTomV6tI0Rgc75idVBcz/YZhPjK+JsgQ43l3wgfxsHY+7ab/zZa5u5tar2Py7Hxfk73Warnqw304ju3pizOHQq3u1tu9eJoWVJoT4HOOElhmPcM07LMthR3b8D0qxf6eOvYqTpLL4OSYcQjTHjlL1mXiaguKeaxJzq1wqQqZlQfH/c0XSO/83xztcJaK6xHreJYbqItNxmtiNPfPLHfUIvaDx20kZ37Gp4OO/0sTGOy1kc6XUzc7nV60L31flNC0NIECXiFjMpo7UuJ4WJSYgDYQrrQAphSulaf/zBdFrUJ44EuiRyEIiHeelz+sMWbLeyS15mnmOfuZFmyF0/HtsIZ27sVi/OdfAz6nvMFikX1HY72wzm5GItE80m9I/s7Uu4Tcm6QI/JVB+LZAROWtfGGxVRpL0xY9+4DAvWMwBx7ljtgTd5NZt3Liwbi88c0Obw6en0bUjDVp9Osc1o9xJlDRSAJWXAX9nuKYCg8ZUGbK7Xvaanz4R8FoScU6wppevvW1EKhtFotXcNoGTtVjJMj17DXXxXe2JSvkYdS/e+50jBDUgrjHvHsdshf6jRt7pDleKh0Y4AEakJDJGK9O/s3r8QfUEGhwiWCyXuzop/ExHhLOj9sKBNTjI1K+YHpyg1Wv5Kbz3NrM0qQzXFUrDOnmsJAcvfYmNuU1kRidIxqPpseDowQ3rcwHTp0yWmPJZau5Ki99tY/POPkXOa31vX9IjzMf3XRv5iaPY0CAVGeqKJM3PRdiiP8u86tK0/7AsIH7/N1xeyi0x655imJIMFumwaZgnhjj2l4+h1hl3Clq3ZWFlGp0yAUEESGMK9yXPB62PR4Cf/lP3Uaf6c+EvEIIQ+safy4Rce9hMz9zsWf5wGu4MiJVtNghKPEBcs3JxFTnfe2Ohf8sdNuUaEWYQh/d+Xsar/Nokc49Lr/UQKCeTEy+SwXWkk2tcgjc1QV2T12wDEJvf1jh0Bt9RQLDOQ/BwH3e7VUu9hBNLZqyJpxUD2C2WdLzT57ikpOsNdrZhhxCZ1OXFl04YHmV+rYHLHJyJimC9P7V6oDpymBBdTau2KaNTwGRla/GJlmBrejQKVjkqfJgxEWvrV76o4bJc25qDVS9Vh7dwxFY6Joxsvk1mHRCVT5H8NVcXS63G7kIHRrRYrkX87tuOiwCRymfrZ9lF0ZeerV5Vdse5/gFLHbNs1CviWndo+U4jQIcKqEKNLRjzsmz6H1P11F7haehzOtayv+YQ4poSLNObabbLIac/qUvVLVR+eOi9B2ncg00TPNcMbxJ6IBWh4kcjiAdvQvxMVsgvURh58ZdWprzf1J040T+8pjOvLs3a8J1PgykeGpIotKE8SEfaLYclKwID6hPsgvjxjakci1N9ma1m3aNl+stinVcKMUK4gfZGVITlknteazUYJ/4Q7a6VDd8ZhpuvWbuP7URYyQbm0+8XHH6vPPjtK+5VKi7+xOuLiYexKVXWTpPlvQuxJzJLrddZ3z1aSJiQy9hFplCvLxx+ZmIEVyzSb7Imh65AzY1MYAvSlDRmdA5uH7rZF/B1u1lf3E4udGUWMgWP1XJe3vkiqMXA28xx2ydwLDexLAzJfXaN9b/6IhadpVqZ31Ht4PJtNVrt8TLz4jrAQLZNuytnY4/ah7ub+YEBANyCh23QtrlKauc/15aQ/71y6bupmfsaRTLre2DpqUfRgZa4Fp7YxC7t6BI93sQ175/uQdkH8ImRvFw8iApH0dloBymr9kB+TALcy2BsGJ/R3qwLSeRBnvmx/OpeLNHJjdO1YpB9w/Vd1p7fzTTb6gm7wg73ISXSDzOozbqgLPHv2iY/+B/O+5J3nvBbQdTUUwRekVuydWaTxNLd5JOi8VwJw4gtnnRZXEQCB67Grm5oYQNL97Ds6VBHlHv1IMWYjh7cHxCmByNs51GcytgJuaikioKEbjpbC1PfOGVrO/9tqkdPcCbCkLOnBU/cJC1dcDKlILCiHhjsRi7n9VLCg0czYI75GNHzD+SA/WQVh40mP3NgWccBLdH8pYqW9ipltwB4QC13OKvkLuhNXm9cD9L0BKuhxzqEMDPD6vgwuXhnWSU+VMSxkLP4GJ2L6VU2WN7JZ3L6My9dij9hD3ljOzQWPZGFCQEE+MnYDDe9hLK+cSkXwVBp/w8Cr879IxPPwPKAZYQnr/jG2w4tD/zAnMXKazLlYrIjQ8/HS5UB4s2HHtP5WT6d12jQhLox658a2aNQ6hHkueaWivZWQUXdj3f2Sfdo2UQXLYTGK7WmDjJDvGWbbGRuorhr23PzlKD3lKFwmU1rIeZ/kUzLw+3B8ezrcZpcks+6sa8YRc4FZ++T9Zg+XQUxPoH98+1vFv53vrvKpyrQflM++i1nl71+HeDv3KMvtEdUXamv/+gIEMDh+ukftMPWhwjFFtbNZLpT/VXC26JRG0+9uf+5do5CsZBqczVAK5gQCQ4Jso7kCT3Gx0tmI2vNTUlnKd/ed0CCurFVjbI2wF2rENPbWHaI7r3BXqiRm4Nu/IhVFby9FvvBiNY1rdNa8pras+ZbgKR+GJZP6y72enlc+gO5QCK7MRYS5EhDkMv8NS5GRxdXzCh5M7HS8QkdBxYd1C4BsmB9+KWhXLqBgb0qFKLBCNnP6twkbs4lEp5bgDIOEW4iEaaLpUpmnS9IMVk2zsY1MM1nCppYIdIofKbrwuULH4JykshbWBkQI7wytC6/m0zHPL/E8PmPimVj3QzoxRmYhoH4RySo/54gwfdibJvULwfQ4KoZTA7e4LVuQzVrGHuhRKo4IvBCKHjIpb+qZSuWqKy0Al8xCcDrwIQzcpTX2/vBtyeCaItZ38GgX8Uvwn+ch3FmHubjMHVR/yWIGKbqFlKKJqq9J9Nz1rksN2DZv6RkpVUVT2PVquQtHh3tS6Tihts4aVUhGIQQK1cmcnW2GUAt+V3ZhxQFNgNcZgd2cmXhDtDxlEJGwpXQbTsAAurqyetCUzITE04U7ofP7xjHL5Ej2wNwjBGQ3Wa1QWH41YGqsITntgnHlxuSoivCf9gPAuDE6Xjhdcg7GLuiZLOXW9sOohKxmqYiSjVMtBD8o1Ht7ZZNLLteMzy7xzQavCUnJuafhAonS3X/WhM0JtFv9h+KYjFJbwcgjNH+2z6QjIzdkFXZq6XhzJbCQEHZ3fqbUCpn96oXsqVDA+YmidBMK+3KUB1HpCnymjSw8R+zMvEie/n5spIRHsLTNDqR34aH48e0hqek+AO5CKcMuBKAOM+emtsLeTPi6X++hI0ZBJoV5k65HLcSiEBirpJoQ2sCzdYF9xBxbgPmwPWN/DYtBoRKofS85SrY+6ZDbfqfvtNTEr0jjqucd6ty+O//cHINeRQrveLr/07/lp25A4sszxyDRj5G0xAEdOkdZ5P7ur/F+50oud9qGdPRTtEuo1L99vWz5z3NJjrb/OkDPzyOot/98VNYUwBljinzD9FtD5JFs1eGqsnskcn+hvTE7G8rTC/tML3HpA/jSiXMlugGswlQDJZm0eU/QA2SfFLATCkWkpz2pFN0+8Bphjmqhg0CF3A8J9Aq4PCKgO0gZRynKBeKF5rUgfmrS0nM368OVAtjzSYbslSchRKzWLTvDlMpV7oMoEtaAu1s08snVuOrKeAtt0EYci27ziYALk/NiQhEv8QvS4xEJX+y7Et8Qz801iU8WyDFmSlbIBsWPcQ6cLVRSXY1CglN5MvhxHBZdMcynLQrJxSVHA2TIQQW1RATtyZeyM4hmtiyk7Adcjuby3/dkZXQZd4iNpwMNElEgJMQ8jN9JFAbeV1yVoqq362XoBVCPOrIQT0yllNAqRx0OYCkXRRJrsU8Y5KVIcuSLBz1O8UgBdIW+iULqlaySeDCbgUY05I7JS4IAsCQ5wef4csUEFPDbYN2mQzVtnCwVIUtCQft3Y5sTVXgrU/EZZKi0L4qc6vH4euqEQjS/TdgqKegMYzDspFOqEr+JQZ4qeUM2rSK+Qpd44sb772xDqi+zUkDM9OJs1vJJqkO31OWEh6DNj9DYfneXfRG2NBmAZ3gGhccrF30NUAZcS93dpOMLfS9CcWI04ZRgdo1DDd9CGl2H95mGiW7Vb22GpPRIoAz0AEMAJC+RPguXAMgHiFeVi3cz6HBIVnvS9Jzqd9CWXYtiEETI/wQK3ua4nIbJoM3nCX8MS7IvY9My6FeBqsxLulF7Db3AjtnRm6uD6Uukzf6wKf1akEipSWJaGYUvkkCl38DXnRMcAWmUb5GUA6QPF9eNwr9NPCfcOdR4KPSNSM4+Jmfn+mT2avfM5cKHRRkx87v5xdj5dgROmpFtgQ91K/vAymMQTig2yKrn0tzZAFfD0HjFMjI3YdUm2c5ClCkEIG0zQU4L7sTPLpHNvGiHR+mQrBBBqOIlLRetLNvoF/Jx/DpZfBWOmCE5GrHjaNGDdes9s4wq0ZC+O+DAlovrQBFUmIVGrZWIrCm/h+YuPoRACuqoUDZCHiV0M5ncZOQipjtuRqMAH+GAklgfLTL7xF2drD+LL6PuvvUZ/88z7Dfwb+Dfwb+DfwL+BfwP/Bv4N/Bv4N/Bv4N/Av4F/A/8G/g38G/g38G/g32yu/d8PZ03ZTQLq/+iXbkf3VCuyBZaBRrltQB5puYieutgoJk/gp99pYyvgbLgALobLRxXOu5+m6T/dp4Zlb66kWo1Yh3F3y+6GMilNijSRkUNmtCo169XIZIWGpBqvoU7ViFblHFSah4lIqHPnpssSi3MjzQk0KWtxf77uWixUv07CPVH2eJku+VQ7QL0KmhbtMKD9WU9TmKp4MhxpOCgwHFTVim7ZJ+S2lmSqFaBafzQ5ch0voT38l//0L7f0oW19O1E9BqLdao5hWeSWVrnlcaKeta0hBB0sYvU3DbJs/Szy+HWtfZMDlW3zPqB1XxKv0bMc1kGGvnbYEXLynuNLYlCgcxthRx53By7Niz95z78EalonuZKa854uuWXqnZwYBj07s7db3xBVWddO0C+x/wsdCk2vFXEmBlpMP5oSf+uyBKbdQ09to76wStSGJh+zLPlkl8qKtdULDL0vSw9jrQfuos2+1ETVoXKpUiILlngylZrNZ3ioYApCfmvPtGKWBiYjyMQSiLgk/sBaie29FzIOMhCMeBSD97viWVuuksqoKBjFsGI5YSvNgQnmXytBk41uGVjcB+APQI4F2IcktNC+zCTI1dqNq9kny3IrZZJlJqBPqY9yIxCL0WeEVkpEV+KhHlYshVVFsJ7P701H+VOhQl904PNu9lZrHlXrX9Km/G1M054IXQFtm7Txx5QYHyqLfSKD9yPyS7Sk7jwYVM0iZGmswzvreC2DHDcw/HBI3Dz12L9thLBFIdrl5v1u4Nfdbb1+CS8IeF3ydVujKJSJ5mDSKIiEf5YeTqNRIBph5hEruf0XDrnvyOCgKbnlD3kCsfxBXkOIEDCT6wbu+l5gK/q6wLAZUObYYh0fZP1Uy6BOSxPUI8nUmGrF4vy3LjefLEEWdLM31B0d8WBfUkzFUrMwGbJFaWZbVlMeznZYlpxpy4tujafGNEy55yZoflVlL+4TAGO7IoNBaGah/81IpUbRFEtelNSXsmM3v6t5apKRmMH7FeYSy+y+VS1et2mvX0jo4NVR8UQsnd5ny+3VpvVhQKekhdVYT+9d26c6BCq1zwZmQ5Y5LPRMr/Ynocu++OChbUnZ8atOY/jMBEOrtSnB/LcXxJEKQQ1mEMH/PnxY8yJUZACYq4BJSh5R3sQ+LDdlyEzZQ7UM3IhhOmNdxZWRvo6WsaJYVu6BzLK9xgXUlwuUqme72CczZFkjicjdYIZkto+UbsSR3NrrXQ8oFhBcpbAfxs6J8UKONrkQkQdbl/RQxNoW/QzmyvgwQEDHpfK/mkj20Qe86ub0L6I25tnpqGGYzqQrVaVLowG5wyb3lws02y/7eIKFQ0FSRci55zTdVOk+Vp5ThRLBPHPLLrLfosOggVxDMV39iZaL9W2T10fr8yYYmTpuD9MfcIcAiZApYSIx8xnBYT19VLg0rCHE0Z//3XqNmG2Z32rlIjUMUVT0BN71fC6cSW5TxcY6fLI7qoyPDmLVVo5gzLZ72jlAh+lVnb1s7K/EtzoesW1P2OQMol2K549nU1TZPRQzk2oeV1HtKn8eazJfPpnPmFghYGE/4rJRJWgOM/7CFKqrVor6RLwSqrDytV563JCa5EVsKRDpzSKNSowZoujt1uxXpLJ6EcnvTB0JDKkVaepaKqPY63uNwGEXUc0s+JJhtO8f7m4i+QtGBZxFN+tgPKXAkmXIpU7mLhncmXChQARQI1LR58xqLNVitWF+j4g2mEtjOdz2b3zsAX/p0Xj68650KiFH90YNa7VJ325X6K+x4QkN+ANMm50eHfP0CWiAXHIKO8Tx9ZVp07dZe6G23Wb518CXmIV5tHy9RTgS6nYYslBOVFXoTYxr67tNjQbnJkZruL5uIV5a9AzHn6iqFXdcbe7eHG2eFFqy8ukKXWfTV1ETrgxMxgC9TqFv0eCzIeaW3eQdRnB5kjRMmULHT6ASbDNCr04e6zsWQchHQp0bV9yn98LLEWeabmBDPdn2sgVCWFocOov8wyg+oC4Vf46rhaGTMmhaopdETlmkaI4GrAOXo1ZZ3L2/O4G05XgZg/zYlPp9jA/A2nq41tETHtcZWqL1FZaWIoeVOuLHom/+Lh2jWa78nHtLO9qutS0FVnNsBWObYlmFYLDlXSBdJaaaJ3Wdd+OrFbfUaaFnHm0QpKdnxVdj9rEKyTR6jpXjMMqnf6/AvuRIiUl5fTT49qppU+aL6mbcVjoqaKTfrNNu2iVcHTy/rQjmJxfDykQkBJEqbOy3rhXC4obBeqwUMQAlUBu1qnE0eMkW4qBC0QNwT2SUI3ragSC5xJrYBxblk+vD7VTpotbxtbWMmoKNMOoBjVxANTo3VyULXr4veAlD6AMReGOIXSgPFdC1H/rF/a92iDJxxcWO+kzaBsF9nOuJNvd7Qt+/Ay4c78f3N7f1W+fFCZlxWOq/9LA/fXl/MlRoquqSHiOlCqV69VrIugfuJ1Wa5DCaWDPaC6OGgPdFRQP5DoPALumX26VUC2l/F/phPEWJpCit4dzU1L0DS15iwJp3GC0d6xbE1QIgfXi6Hm3XMUWOR+HRT0IIKTGAO/rvrbYXfbmuyXrfT7PJHdqqOQWGkWsvYaIB3r8Clc36x+H8G6SmhtdE8wq0NZTRms6qawVjw8F95LcQ4Kyv0hy5Jzaggwd9ZiSmCV5tE+yzmx5V3effqfPwBpjRNbC7F0dFdRxTZMKz0lvsEnjcH3nz5c8s/K0LvVmg+YXLqo9EIcyoLygsKY0RcVrdpGmig8JX1YqBzTR6oUrMYlH7X2Xt57WjLSeo6nG0Y4xKNjr33A3Tzd1ya7fevzqZ45XWJ2Bi9jnrzFthdhZrVBevYYxeA9eyUJmT/GxzLC1pf3wTaxVRMcPhUtb6ig8/00AxRykCEamFlqawYc62XB3Vw5xxD2erVSvQSRUmBnLNsE4LO6kMN5cPmaT+NT6mwpTjPCyJwg6/vcjcclbwUZ9KsTwa2EL5fDs/V5G1rws6IXCYHHYURdBqhdrbqASjm/0OYnXMZ6mC498oFLVUf+CyPXKicNNnuUcz+/mBVadOgpWQro+hvopRUvEVzaN4pw6j9qdu9l+sKK/nxfl09j8M2i77sNxapmJf/3nBvavt0nNrNWXsQuZ5e59gConARU6cOX50Fj0h94+JD2rsE5oSx0BmZ624DXT1GosBpF86fdrqasXQYGsO1POjao8rR3JaBVamI50YCar4n0CaynPdoCUOdWZtrfgOiHGlc2cdf9z5s4fAj73Xav53A0ByGIGcstOzvzKEgc4Oi5VPPeJ0iu/AQG+CwaCP9OKs6DNawqd0oy31Hv2TTaNyESz1OfWCzv2PjCaaKyl91NMVv44qnExos3OdRNgxEO9VzhzcZV96nmrS2Adi5sWCVoYjvhx2RmdU8FFc9r4VnlCwMoVF892+MGDTL9ZR2O+C5j0eopVncDYarolrpeU/FztSyK9GCEh0XE573S/8qT52pds66W7tcqqN7TA0ggzJvjnsG1yLrcbxihUF+02Lo6o01godqGWDZaWZq4FHGx6DqKh4fmfjlOba3nOaw/vJskZUTbP6SjsLZ8ChH/VWK+LjOW7xxx2DcktOsrNq7KXnFaNCOFcm3p/8kYT4YWwSekWm+kkTBNrsdmqN3ebt1p+/w7yYJdEecbK+lknmeOlOGcv+glVJxQLTX6VoD7V2sq2d5sz0AdmlZufXE77de24Jqfz5S8JIakZt24moS2MEmLi3GoOS+JY0tCUmvFP8IUwuh6HjfkZzTiuc2+YnraId+PN3nK3ByHO/lH/khmaFjNq1UMWeaswSZ80QRznMYufPRGowOj4qbmC6F2kO/C/7lTtulF0JzgOXtKvj+aypl21uoveneyR6cat2L2Kql9H52nGyA8HOmu5jGtZGYMKh3g8cZoSjhrd8Gm/zdX96lIf3AzfqZFujW9TkL7zpHuZ2nPHu+E+IF+PjjreqPjpWbDx53uE8v2Xzji8a/nHoP/4fUEsDBBQAAgAIAPWZKkuzVyx6UAAAAGwAAAAbAAAAdW5pdmVyc2FsL3VuaXZlcnNhbC5wbmcueG1ss7GvyM1RKEstKs7Mz7NVMtQzULK34+WyKShKLctMLVeosFUysjTQM4AAJYVKWyUzIwS3PDOlJAOozcDAHCGYkZqZnlFiq2RuagoX1AcaCgBQSwECAAAUAAIACAD1mSpLFQ6tKGQEAAAHEQAAHQAAAAAAAAABAAAAAAAAAAAAdW5pdmVyc2FsL2NvbW1vbl9tZXNzYWdlcy5sbmdQSwECAAAUAAIACAD1mSpLio43vngEAADcFQAAJwAAAAAAAAABAAAAAACfBAAAdW5pdmVyc2FsL2ZsYXNoX3B1Ymxpc2hpbmdfc2V0dGluZ3MueG1sUEsBAgAAFAACAAgA9ZkqS2g4l8a3AgAAUwoAACEAAAAAAAAAAQAAAAAAXAkAAHVuaXZlcnNhbC9mbGFzaF9za2luX3NldHRpbmdzLnhtbFBLAQIAABQAAgAIAPWZKkt1w/LqTAQAAO0UAAAmAAAAAAAAAAEAAAAAAFIMAAB1bml2ZXJzYWwvaHRtbF9wdWJsaXNoaW5nX3NldHRpbmdzLnhtbFBLAQIAABQAAgAIAPWZKkt1tZ8AhQEAAP4FAAAfAAAAAAAAAAEAAAAAAOIQAAB1bml2ZXJzYWwvaHRtbF9za2luX3NldHRpbmdzLmpzUEsBAgAAFAACAAgA9ZkqSz08L9HBAAAA5QEAABoAAAAAAAAAAQAAAAAApBIAAHVuaXZlcnNhbC9pMThuX3ByZXNldHMueG1sUEsBAgAAFAACAAgA9ZkqS4OpkxhpAAAAcQAAABwAAAAAAAAAAQAAAAAAnRMAAHVuaXZlcnNhbC9sb2NhbF9zZXR0aW5ncy54bWxQSwECAAAUAAIACABElFdHI7RO+/sCAACwCAAAFAAAAAAAAAABAAAAAABAFAAAdW5pdmVyc2FsL3BsYXllci54bWxQSwECAAAUAAIACAD1mSpLBdYO8HIBAAD9AgAAKQAAAAAAAAABAAAAAABtFwAAdW5pdmVyc2FsL3NraW5fY3VzdG9taXphdGlvbl9zZXR0aW5ncy54bWxQSwECAAAUAAIACAD1mSpLCKnT7aQyAADPVAAAFwAAAAAAAAAAAAAAAAAmGQAAdW5pdmVyc2FsL3VuaXZlcnNhbC5wbmdQSwECAAAUAAIACAD1mSpLs1cselAAAABsAAAAGwAAAAAAAAABAAAAAAD/SwAAdW5pdmVyc2FsL3VuaXZlcnNhbC5wbmcueG1sUEsFBgAAAAALAAsASQMAAIhMAAAAAA=="/>
  <p:tag name="ISPRING_PRESENTER_PHOTO_0" val="png|iVBORw0KGgoAAAANSUhEUgAAAYEAAAFACAYAAABa7cA1AAAAAXNSR0IArs4c6QAAAARnQU1BAACx&#10;jwv8YQUAAAAJcEhZcwAADsMAAA7DAcdvqGQAAP+lSURBVHhe7P1nfxVZmuYL1yd43pxnuqsrHUbI&#10;e+89khASCC8hAQJJeO89JCYN6b3BJElavAc5EJCuuqq7q6fnU5w5vzMzPV/gfq5rrbh3rB079pZE&#10;kjXV88yL67dsxDbS/l/rXmtFxO/++3//7/IfRf/jf/yPSPq3JPf9/TX07//+7zGK1+9//s//OW4/&#10;ldsvqLD+T63Q74p140u/a1exbf9N/tt/+3+NmLfl/yb/z//zX+W//tf/2+T5mv/+7yp+Rvs+/p3v&#10;heecrJz3OFn9u6ewumch97x/U5ro9xjWz5P+vf+HUWybrdc2zT8b6f/Wby39LH55Aq+P//Gw+rDj&#10;fvfkyRP5LfTDDz88c/34448m1fOz/DT66aefjMar1/J40vcT1hZPP//881Prj3/8Y5R++eWXqHb3&#10;/GyL18+V2y+oRMcFP4uW3TRG+G5/jtET6LEn5p/gbxCrH354HBDrbf7Jk8fy+PGYkd//CV4T5//5&#10;R3wO/m2fyKNHYzI6OiwPHozI2KOHMjw8KCMjQ6gbkrEHo/ITzsXXZ/oTzmnS8YT++r4nq19++sEo&#10;rO7X6mdIvwtX7mtRfP9h/YL6NZ8zqNDvEUrU78cnj4x++mHM6EfohycPUfcwUhdpe0Kx3rYxb8qP&#10;o/XjowfQaLQeo87r7+oH1Lt6gr7x9HhsJKKw9liF97ev5Zf1vTzB+3b7RQnnCL4/lu1x/ntj/neP&#10;Hj3CjyKxHj/mj8tqvPbfQq65UGF1k5Gaynj1Wk6kyfR15ZqParx2VRCqYX0obVcYh/Vxpf2DYpv7&#10;ntz3qfXBujBFvivox7jyf+g/QAr1x48f4Vgrlt28GsJj/qBhCH/60z9CfzLvna/LlMf/+OMPAP6w&#10;XLt2Ta5cuSJffnne5IeG7kP3ZAQmMHjvDoyAPyCCxL4X5seTvuf/1XKBqdI2fp/6vbnHBKV9wsRz&#10;hB0zEen3FPzuwhTdn/BVRUOYciEXry2RDBAfDiNPKNp8EMTa7xHaJqSxYfwfcVBhFdrHk9svqLD+&#10;CvCwNlfBPmHH8TV+94RAdYAb1NgYf4Be2Yy0YqU/7t9KQZj8WiWCmVuv5USaaL+gXMiGaaL9ggoe&#10;F3c0PknxnJP5XsIUOR76Ka78kd+PkIW7NQIDIa/uB4wQmXJ0/8svP8uf//wn+Zd//ie81x/k7t27&#10;8t2338m5c+fk7bfflgMHDsqWLVtl+/YdcvjwYTl58hWkR2Tv3n2yY8cO+fDDD+Qe4P/jDzCVhwTH&#10;GH4gNiJwIZpI2vd/tYKjaHckrd8n5R4TVOQ7DhHPEXbMRPQjjdj7vlzYh8n0j6TRo/GgFPiJ2iYi&#10;hSTzEXNwpCBVgAbbg9J+4/V1+wUV1v9Ziq/xux8e4Y/r6UlAPzwGhIP1ISYQpjCYP60UHs9KQSjF&#10;q9dyWH28PhNVGGhdTbRfUOMdp+2J+gX7xJN+B67C+qmi+nkKNwFEBJCOPl0DIOR//uVHjPT/KP/0&#10;T382g5Rbt25hVH9BTpw4KQMDq6V11myprKyW0tIKKcgvkpycPCksKJaCgiIpKiqR6upamdnYIr0r&#10;VsnGjZtk27ZtcuzYy/Luu+/I9999Kw9GRzBCIggAoSd4n/h/Hk8/4f9U3/uvFs4VFiWF9o1R4u9U&#10;FX1MtNx+QYX1n5D4GfhdGaiTN/h7QsHvkfqBKfprao2BhuEqFvRuXbAtkYIj/jADUGBqmgjQ47VT&#10;fA3tl0hhxz6tws5PRZlAmH70pOWJmgAVBvSnkQuPZ6EwKIXVazlYH1Sw30QUBl9XE+0X1HjHaXui&#10;fsE+8TTZ7yKmL+TCyoLOywMcTzAyVyPgfPQf//iz/BEjf5rC1WuX5dXXTsrixZ3S2NAkeXmFkpGR&#10;ZYBfkF8shYWlAH6ZFBeVS0lxhRShXFhYAiOgGZSYtvKyaqmvmynzOuZLf3+/bNiwQfoHBhA9vCW3&#10;bt7ED/WR/PLTzwAT/gcfEWLxRbNwP8uvkjGewGs4381/SHmfiXkDeI8nMZ8T0vpIuzGBoGJB79YF&#10;2xIpaADxpNNECs8gZFXjtVM8n/ZLpLBjn1Zh56fGNYGg/k8kEKtgv4loPPiGtccTp3zcaR/3+GA+&#10;KG1zFdYvTJP9LmL6QjGwcGSmHjDy5+L0P/3TP8uPeG/nvjgnq1evluqaasnLzwf0CwH0cikD0Csr&#10;60xaUlIJ+BP85cYESkurpby8VqqrGqSmZiYigQapqqqXKvQvL6+BqqUDRvDKyVfl4IEDsnnzZvnk&#10;o4/lxrVr8mBkxPzfR0aoHqjsyNZLoWceCXivE5E5f/j39B9C45qA/Y7N9+zV6/f+W5uASmEZ1kZx&#10;sZXQfDzmm4Ee40rhGtYWJu0fprD+T6uw81NRJhADcshtp561CbBvcHE5rF+YglD5tQrCygWYWx9U&#10;sN9kFQZfF8phIvR1146Wg33CxHM/q/ftfgfxzhnaBzIwcOqC7UwJ/7/8678i/5OcPn1W1qzdINW1&#10;9ZKbXyT5GNWXlldJJcBeAZVVwADKAfWKepOWlNZKaVkt6utNn6qaJqmuazYp6wuLYBRlNVIIgygs&#10;qUa+WubNWyzHjx+X7Vu3yoG9++TzTz6VWzdumMXioft3ZezBMMBiIaTz2Tp3/dvLgjFK+A1EgfYZ&#10;K+zvE2bcE3tP9nvSNLgmYMqPfqVCwB2UGdGHAHKiIjQnYgJhdU8jfb9a1rx7Xs2PJz1HUP/HBBwF&#10;weXCzK0PKthvsnIBnaguKLeP5hOJ/dz3+2vfu/sdqCbUByIYgpB5wjocQ0P7l3/5FzP6//67i7J2&#10;7XqpqKiRvDyAv6wO0G804K+sJvBrpRggLwHYWWcMASbAukr0q2uYJTWAvxpFKdoKiyulqLhKSliu&#10;rDcqRr4IEURHxwJZsaxX1gyslSOHjsjnn35u1gmGB+8jKuAPjqNL/L+OceRIqGDE6Sx4/nb6D2IC&#10;noJ9JmsC/F61j1ufUCHQDyqRCRCIYfWubB/bL1H/YBvLTyP3HO65wvKuws7h1rlKaAIGyAGF9QlT&#10;GLTj6WmOoYL/oL9WQXBpOVgfVLDfZOVCOlgXTwSlKqzdPZcr9/3+2vfufgeqCfWBDDycOlOP/hz9&#10;/5f/8l/kj7/8SQ4fellmzmwx0z1VAHVjYxug3gb4N2HET6gD4B78a2oxyq+eaco0ADUB1rEfjaEU&#10;hkEjKMbIv6gEJsCIAWVGA0WMClCfV1BqzKAUZU4dtbV1yPLlvXLq1Fty5fJVeTAKkAD6Dx+OyNjY&#10;qFFkmypArWsY3Er59ML5Ioo2AhqQ3UZrFTqd9IzEdRleZxGUu1Bs+vB9BRTTx6zvAPo/4v0j/yMX&#10;hhOaQHR5QgqBflDxTMCdow9rV9l22ydeX/c8mn9aBc+t5wzLjyf3vCqzRXQ8E3hahUE7TJPt78oF&#10;yLNQEFxaDtYHFew3WRHahHmwLhHM9Rjto/1Vwf6untX7dr+DeOcM7QMFTYB57u3/13/9V/nmm2+k&#10;u6vHzucDyPX1LTITBlBb12IMoKyco/0GQJ1GwIig0cA9v6BMcvNKJZ9rAZ4RFGHUT+gXl9aYfEFR&#10;RcQE8lHOxTGZucWSgzQLkUZ6dqFJWc7NL5MCnKuAi8iVtbIMEcJ7734gd+/ew3f/I/5vxxDFPpAH&#10;D0fNhWdPYAS8YE2NQMV+RoH6+OJuqIdGNALfBGLFkfVvJXdL6Xiyn93/rLF97Gf64Ud8ngmYwFMp&#10;BPpB/TUiAQWsKqxuogqeW88Vlo8n93xBxZjAZEf7iRQG7TBNtr8rFyzPQkFwuTBz610F+0xOhDWh&#10;bUf0WrZ1CnNX0ce7wNe8WxdPz+a9/zoT4FSGmgAXfP/pn/+CUfUTefnlExjVNwLUlVJb0ywNjbOl&#10;uaVDGhpmY8TfiNF6DaDMeXxAvbQWo/hagLxcsgH/zJxiky8C8AuKAPziKvQD7JmH8mEArCvmcTCC&#10;3MIKyQLoCf7M3BJjBuk5RagrlTy8fokXOZRXIeIop4mUme2n+/cfkIsXL+F/8AeYAOHG62lgBjAC&#10;C04FuScAzgh5juxjoI/RfZRMP18RUDqpymy5dBQG86eVe14X6G69K/PZvM9qylHyPr+5ctcxAUY2&#10;0F/LBKgwUE5UBOf/XiYw6JsA5/EiZgDFg7PWj6fJ9nflvl4iBeHyrBUEWphc4I4H32ixL8E/vn76&#10;6Y8Q87GvF+81wz7P35r4N/z555/kL3/5z3LrzqD09q2RQkC6tLxeaupmSV1ju9Q3zZUq5EsrGgH3&#10;OgPu3IJKySuqMsopqAC8yyQjpxQjeIzai2skD8qHSeQWV0t2YaVRrqc8GAiPs+Uqyc6vwLHFOEeR&#10;ZEBpNAFGATCBwopas1bANYOKakQcVTCPwmKpq2uQbdt2yPffWyPg/yyh9+jBqDyBGSTalcJ2As+O&#10;mh8axcLMB7/KADZEOvJmnrANg/mzkMKcnzPYFnyvlNab6SHk3ffMz2jm/IOf+9cq5PuOVfxIIExh&#10;4JysCUxUYVcJh51/InLPoQqe35bv/3YmoHqa49zXS6QwsDxLhcE1TG7/iR/3v48JPM3fgu+R8///&#10;9m//Jl99/Y20zZkPA6gA/Fuktr7VzP3XzZwjFYgGissbpABQJ7wLOMon6AFwYwKAeFZeGWDOCKBO&#10;isrqjAEUIM1BexZMIgvGkY2UfWkaNJF8mAGPoXlkAPwaBaTDCLILyyQH7yW7COdENFBa1WAWnsth&#10;ChXl1eaiM65VHDn6srntxIOHGF0aqPn3cwluVVTZfgQWAQ4FQWbaok3AjJIxinZBqvqPZALmfVL4&#10;jE/G+F1FG8GvNoZQ6Ecr0XSQq0Tw/K1MIKiwc09U9hx8z0Hoh5iAruarAQSl7Yn6hYFc5UI7rD1M&#10;7jGJFAaXZ6kgWOPJ7T/x4yZmAtweGcwH31/Ya2qfv4Ym+7egcXH+/y9/+Yt8/PHHUlHB0X+11DY0&#10;S3Vts9TUckePHf2XwACKERnkY1RPcBcC9DQBljmaz4YBZCESoEmUVDRIYUmdiQQ0AqBoBBzx0wRM&#10;aqKHUknPLoYBcBqoNBJNZOB8jCBoIrk0Gagc76m8ugnvp07KYAQleK/cpjq7ba68+sqrcukyIgJA&#10;6PFDAoagsYAL2zWkwDJlToPwOA/krhTyZtoHZY0egnL7K6h/S03WBOzitd+H34v7Hbm7rKgI0J9G&#10;IdAPaqIm4CoMolof7Kv1T6MgpKmw809E7jlUwfPb8m9oAgrqsLbxpMeOpzDAPEsFwfpsNb4JEPr/&#10;EUxgMuJ7YwTAbcG8j09ZWRlULnX1TTCARrPLp7auVSoRAXC+n/At8aaCWNaIQKd0OAXEPCOAAmMM&#10;VRb+RRb+mRjtm2gAcCfsCf10KC2ryIhljSQyaSjom4fXyMdrUdmIIvIRBZThfXBxmdtLS3hBWine&#10;A4yAVyy/++67Mjh4Dz8sawIEnxnpmu2khJMjwErnwXU07MLfhboBO/TTDzbVOldu/zBoP3PhdVwD&#10;cAHvyq/3+zD64ecPGgBlIc7vx/Z5KoVAP6hfEwm4ENU+weO0/lko7NwTVdj53PfvlwMmYNIA6LXd&#10;7ReUu4U0Ig/UYZAfT8Fz8a6TlGsAVBAwbn28Pm6bq9h+CmpX0aClgtMzbltisW8s+IOKNQEaAyHv&#10;n4vvN/rc8U1A28I/828nfjdMf/75FxkaHpU9ew9KGUbUJaUVUlXdINV1TVIF1dS3SlVNi5RXzTRT&#10;QRXVnA7iXv6ZZqRfQDAD1DmAPNM8gL8EfQvK6iUH8Cf0c4sxgoesCVgjIPj9kT8Xg4sjJkBzUBOg&#10;gfCcNII8wJ/nyUB7Id4DTSjfW1jm9QYlZVVSWFQmXUuXy1cXvpLhoUH8/wJyhBmgF5n2oBk4sIqY&#10;gILQA/mjEBm481xxNFkT0OPC2sYVp3ZwrGsAPuyjFVOP9+jeDfTxmF0/CZoBy5xWc+W2q9zvM6II&#10;7HlHUVW0ATANg2ZQYfB0Iap9gsdp/bNQ2LnjKez4oNz375cHfRN41lK4+nCPD21XNKEfeZ8WV945&#10;zQ3t3L6B87nnDGubnMIgHQ1a6rc0Ab4H+z5+iZSj6+3rhb//vx3pZ+bfhdsrDx09IVW1TRjVV2Gk&#10;3wjYz5RKlCldAygD2GsaZptIoAwGUFU7y0QEkekdjP6zkC+ubJQStOd5I3caQFaBHf3TKJjPyCv1&#10;TSC7xCg1s9CU7VQQIwQI5kBjyeXOIZwrr6JesmkCOL4Q0C9CmesNjEpKYTrcmspprJLSStm9a49c&#10;v35dRkcBNzN/D3kAI6AU/AosAzuCEXnXBMYoHEs9AjxtinaeD+WggiYQbI+nGMBPUD/h2Ci4T1j4&#10;vEYW0pxXf2KMwEYFTPldcU3FBbfCOyj9HqMUOYawH4b820ErLJ+g3YWnK4JR04kqeI7JHB+vv3uu&#10;yUrPocCfiH4zEzBbAAljjuSNUCYQAlJoR+ANhZ4PmogJPDuND2nKLthaIP8fEwgX/1a82ycXUY8c&#10;OSr1jS3m4qwyXsULGSOonSnlNYAqoE4DqKxtMVGBiQYQGdAICsvqJB1AphEQ+AQzR+icw+fI3czj&#10;I28NgNNCFuCp3qg/jSmUmmkjAI7+ORWURSPwTCALdSYKoAl4kQAjjCK8Ds/P1+aaRBH6cI2gCu+7&#10;oLhcamrr5c233pZ79+7JTz/D8MxIH4A2sAd0PZnogDLRga0LmgDh/+gHT2in3OcpuDKLy6bNQjqs&#10;T6x8qE9WepFaOOhjpZ+bd/50nwfggxll7/uIZwKh4vcaEc/tmgDv/8NbLkx+NK3pRBU8x2SOD+vv&#10;nudppOcJg308JTYB/HijL/0GuFEX2jegyfZXBUH/28M+nmIhbXfpxMq2/4K8hfWzlPs+Yk3Arw//&#10;DE+n4Pf/a/8GnP+/d++uvPPOOzK7rU2KMXIm/BkBcPslTaC0ukGKq+qlhKZQhYig2luMhSno9lCO&#10;0jm1w+maogr0R5uZugGwCWjCm/CnEeSjzCggDbBPVQMA7E2Kspn68UyA5+XiMk3AnB/nycfr5eA8&#10;jCy45sApKU4HZechssB5aAzcPlqC91xcUSNZOQWyvHeVXL12Hf/DAKaBc8hDmLx6M82JKJfTqX60&#10;7IvfuT6/w+S9NCi3P7/rYHs8Bf9GE1XkeCjs9xuUThmbKIgisI0RBqeBrBFM1AR88Nl1GKtoIE5W&#10;CmEF6UQUPMdkj6f0uJioxcu7feJJzxUG+fEUYwJmxK7CH9o1gCiwu3KP8RTVX+ueoOwo7Fgz/49j&#10;nkbB0XZYH2pi/f7WTOAXk3fl9gn/DE8nFxaRH31Iv/HEJ3kRUJwCev/9D2T+/AVSUmKvviX4ywDQ&#10;csCfhlAEoBZX1UlZ9UxjAIwGCF4LX14fUAVwA9q8TsDA2Y7+GRGYCKCk2kz/aD3TdMDaRAG5JWbX&#10;DyMETgvpNQUqs9W0oNKaghdF5Jfac3D6hzuRuPBMI+LWVBoFlY9opqiyTkrxvhkN1NU3y+efn5HB&#10;u/fxAyb0o8HuypqAVVi7q7C/h8rtw+882B5Pwb/VRBU5Hor32w9XYhOgbHRkIf+jmTayUji68gE4&#10;Ko8osygfDUYq8bHRUtgqUCei4Dkmezylx7nvTdcz9HxaP570nAr4Rw7s4ynKBAyc8YeetAJwjzkP&#10;yuY1kA/qB7RFiXUBBaH9rMTpG3vrBRe8PnR1GkYVZgCU9v8tTMCXPXfQCHyFf3dPIxcWTyOeg98v&#10;87du35XPT583i6eFvAcQ4M/1AIKf9+3RaKCIN4LjFswqOx1E+HMnEEffBrycrwewzZy9meqpNLBW&#10;4BPeHPkzMmAboZ8O+FNqAhQjAZ6LI3+m3C7KY3gRWj7OZ3YX8WI01OUhCtCtqHwfNAIaRn4xXhP9&#10;WF9Uzmkt3oOoBucrlI1bttqriQFmTp9w+kWncsxtI2AOlD5UhdIpnWjZKaLwNiu9RYWfn4zC/3YT&#10;FX/POmBUM3Ol00YW/J5MPtwECHFrAlBkAdmdNoqvRw+Zsh/PxdQXIwub9w3Bha/m/1fIf//hbeb9&#10;eul471XPpWB/ODpo27y8rWcaLbZFmwB+vL+FOGLgP0wQNhNVEN7xFJyTjzdHz3oVTYA7VoJg/5n6&#10;+R+9sgU86yJtXp5SSP+2JuDrb9kE9HjeToHP873w1XfSv3qd8OZtVRjh8xqAqGkgGgBG1MU0AYg7&#10;gIrK7HUBdoSOUTfn7GkCGH3nQNl5AH4+oW+nhxTwmTQCwDwdfVMYAXDUnw/wM+XiMM7DSMCYCc9F&#10;AzBQt69lxQvJbJ71BSW1pq8aEuvUmPKKKpCvNAZQXI5IpKBE6hub5ejx4zI8MoK/1WN5xJ0wEaBb&#10;AAbltk9G1gD8fJjit4X//SYqlxvhJqBrAs5nHccENOUznnVk7wIukSzs/fNEnzcaou5xWvdbiOAN&#10;q1fp6/vvJ7bdNa1EUvi7ZbfeiuC/H6UYEwgbqYdB/WnEcwVhM1GFgTxMLtxV4/WLawI//1F+gQn4&#10;RuCVTds/mrzWWzj/HxNQPXjwQPic3zt37sqx469Kbd1MqQDsq2tbpKKKF13VGyNgNECQcpcQowJz&#10;J0/vimB7W4dKYwCcwzfg5vSNN4o3Uznc/kkDINwhO91TKilZhZERvzUILvraPuxvrhrGuQlyjuoj&#10;hsPz4Xi22bpqwL3OmoHXj2JEwOkjGkZBSaUxAK4LFMAQ8gqKpX1uh3z55Zf4f2A0xOkaTg0Behzl&#10;KhAdKcifRgS6pq6CfWIV/rebqFxuxJqAXQi2i8HOZ3XyYSagAPfzhKQP7KDcNjtadqHP8+p57Lns&#10;MRaSwfJvIRfKiaTvJcwE3HIiKeiD5WjFMYGwP7ArBUMY2CcsbzrIBc1kFAbyeLJQ92+xrPXR0Ldt&#10;fCgLL1z64y8W8FH65R/R9idzS2Ots+ZgjSBiCpCF838ME4j3903UZzLi/DR3yPDxjB999JG0tXdI&#10;cWmVVAP6FVW81XO9uYUzowDewjm3sBxg5XQLAavgJ+Tt9A+3ctIEDKAJcsDd7vfXrZ3+/n9u/WTf&#10;dKRcP1DTIPS560cvCiPwOcI3ouGgzNdlG02Ar0VzMOsAeL9MC72+NI5iRCtqHOahNLxbKQyMJpCd&#10;W4DPWS2vn3rDfBf83+O0kAI5AkRHLrAnKwJdU80Hy5p/loreART8THYqx+iJ/8Qvs0WUdWjX3UAq&#10;H/zxTSFYpxGDX68wjZaCMV4+ngjOifR7Wimcw9pUPsB9JeoXLEcrzATu/e9vAiq/nUbwizEAXxbo&#10;MYIRMDXw98AfJgvn/2MCPJb75O/cuSMXLnwpa9esM3voK6r4IJgGKQZMS0qhchgBRv6MAijCP7+Y&#10;o3NO02DkDhBTKRkFkpyWb8BsDcACn0rLLDJKz7JloxzPDNCfBlBQxKgCRgMTMIYAE+DcPxd4eTsK&#10;Sm9DQaDTBGgazHNNorxyppRXccqKfblITTOwt6fgjiVOVRWWWQMoKqOpMLookcKiUlm1sk+uXbvu&#10;fTcJTMCrf1oRyJoaOP/I+f5YaD9rTdYEImUueNIE1AgeOsBHPmgO7GcBH2sMEzEBAjEs70ohqQD9&#10;a8sFdaK2eH1chfX39TQmQHAz5ENeZXbvBOS2R8TjXKGOhmDbY8GjCn0fjty+LvzjKWgCVjQJABxm&#10;YMEaOx1EKfjZJ9g2Wf0Ig6BJRMp4TYX6ZJXIBMK+J1fud/ksxXNzC+TQ0BDgd1XefuttaWluk9LS&#10;GmMAvMKWo2eOqItL683um2xANAcmkEvBAOz9/O3tHLiXf0ZqnqRmFBoTYERgogK0M6U5JKfnm74U&#10;4W/2/BP26J+H0XwxAE/l5VdidM+IoMzcTroC76USYNcH0PC20gQ6b0fNexHxVtR8YllFdZ3U1Dci&#10;rZeyCtRBvG8QIxmzcF1Ms+BaBtcEoApEB/nFkp1dIDMbZ8n7730gDx8CgD8wQvKBHS7AL7Q+sYLn&#10;5EVqbtnW+fAOq5tIW1CuCUTkzPnbhV1No3f4+NM1kGMCPsxjge/WaTmsn9XERu/P2gSigRutifW3&#10;i7W+WMf3p30Jbq2354w9Lhryrgj8oB6M3J2ACXCRxwM586wL9ovaVhpHGhWY8l/RBMJloU4wK1gV&#10;ziqd+7dl9gs3iolKz8Xz2uhCTcGXvpfx5MLflu1OnOD3Eyb3u3xWsuf9QUZGRuTmzVvy7bffyoYN&#10;G6WkpEoqKjDqB2x5738ztw4TMFstMdrOzOc8PsDtPNAlNbPAGICJAtILPEMoNGXmmSal5sr0lJwo&#10;E7C7fbj1EyP5gkopLOQtHaolH/kctBHwOQWlUlBYJlWITPiweUKdV/zSGHgX0Vy8n0JECrwvECOY&#10;8soqqamrl6qaOuT5pLJqHMMnkmHk7y1kc2GbplCIY0orEXkgCsjKypNCvNae3Xvl/v37+Nvy72Ph&#10;qaCNFka7xgQSmUS49Jz2/KyLNRN9bff13bpo+e2J+o1vArZOIwDfAAjeWIjHU3C0H1T4eaJNwIXm&#10;s1Y0kH1ABxU8zvYP9guCm3VBE9B6V4nhr4pvAoByRMEfOOomagITkYE/+idaJA6eOyi3bzjgJyLC&#10;1IJdFQPtCKxtmce47YkVDXc9l1lPQAQSWXQOHGffSyz0gwozAfd7SaSw7/Rp5Z6XtwXh9QDffPOd&#10;vPbq61JWVi3FRZWAKYCJETOfE2AjAbvwyxF7htm6WWxEA0jLIugLJAXwVzESSDGiORQaA0hChEDN&#10;SMkz9e66AM2Au3u49lAAI8hGVJDBK4QRQfA1uE21BiN7GkEVRvpM8wo51VQg2blF1gSKYQBlVVIF&#10;qDc0zJT6ukb04+MmeStpGgTMg1NbMDfz6EqoCCZQVllrboedkQlzSssxN5f78svz8hDQ+8GbplEI&#10;PyvpORXOwXa3zW1364KKd6yrGAOgXBMwRkAxErAXgVn4++B+FiagC8yxbTzOF0EaLAfrnkqR8wwD&#10;qi6UoxW8rXPQBLhA+3A0CG4ea89v82495b6ee5zqnidbjmsCdjXfSi88icirjzaB2H5hgEgkFx5h&#10;7ePJPX48xTeBxFCPNgEL52CfeNLz+6/zS4wJ6Dl9A1JDij42TK4J+Ar//OMp7PudqNzzPHw4Jnfv&#10;3Jcvz38jnZ09koURPWHKRznqg92LuNiKSIBz9JzfzzDz+IVGadzRAwNgJDCDUz2QRgBqCKwzJpBC&#10;I7Ap67guYKeK7I4gbiNlFMCIIBdmkw4TScf5+fAY3gG0mpEAVF/XALDDBArwPjJzJS0jR/JgTHym&#10;cSUMgG2NjU1GtbX1iB4I/3Lz1DN9fCWnjaiikgp7QzycPwOvlZqWi/71cvLkcbl56xq+IwDSWSB+&#10;WpldRk45DNCJpMe451C5fYJ1QSU0ARznmkFwnl8VC+5YTSYScM/t1ofJP+/E3kci2dG6isD2QUzQ&#10;jj28L4/GYATUpEyASgR6NYKQtod83btWXl3QAKgJmcDjMf5hbbt52AzEud+YvgGFQeNZyAXPRJTI&#10;BFyIupC18q8LYNmFvK23fdx6Vdi5YvtMDPiJ5L7/4Od1v4PJKux7DxOjuide/6GhYbly5Ybs2XMA&#10;o2mMxvPLpASj/iKYAJ/5y3l3Tgnx0ZAcrRPYdv7fjv5TMXpOySD4/QjATv948/+eAUxPzTHw53oB&#10;p4SYGqNgpIC+jAayaQSAP5WVXSppOF8mooDc/BITodRU1Ut9TYPU1zegXIE+ecYEMqAcRASFhSVS&#10;VVEl9bUwgfp6aahH2tAAqAP6pfxc+DwY8fMOojQETh0VIJooLC4XPoYyC2aTjs/Cc+3YsUOuX78G&#10;kxzF38WuDTxLEcjBcjzFOyao4HFhCjMB9zqA8QyACgOqajLwd8tBuccEpX3Ge63JiUbgwd/A2DGA&#10;BCYQH/SJ2hKYQIiCBkDFmABF6PNmX1TUPU88hQE/kYLgCCrsmKDCjgtTONA4H0sousAMl4LVQjZ8&#10;ZE6A0wT8fnakb+EeD+zhZuHLtutran34uVxD8l/P/wyTMwHt7yrYh6B/hO83TI/Z9sMTuXHrluw7&#10;cBhQrMLom3CshfQe/9z94+/A4dQNR+52/p/wJ8jzJDmdcM/1R/7pFv4EPcFP6BslZ8s0yJgARtzJ&#10;6VwfwHE4B8+XlVNkpnaotAyM8NNyJBfRRmlJmVSXV0pdVY00YmRfw8dF5sE40rIlPT0b0QvAjWOL&#10;AfeG6lppBvwbaqqkCWlrc7PU4rjKskopw6if0UIRzI4qKCjFZy6WbJyL5pDtmUBqepZ0Ll0qp8+c&#10;Mc8b8K8g5m/rgclreaLicZRb555H867cvkGF9Z+IouAPuefj9RCEa2QHkAdjha4qFqBWwTa3HO84&#10;PWdQsX0JfB/EVrEmED26t3o4yikfwJvy6mL7u3APA7G9Spfy+6kSwdztH1ZnpXB32/zXvG+g7xqA&#10;MQFCn+Io34z0n5EJKJjD6ly57fEUdlyYgvAyAJugCShcfciGA51tz8IEFPjRiu4bex6V3z/2czwb&#10;Ewh+t7Hwh3hvIPR9gBHfFxcuyIqV/RhNF5idOVyQzS+gAfCqX3tlrlkHwEg9jdM8aYQ8oW0NgJoB&#10;WE9LzoqM9A38OfoH7An9iGZkGbGNJpCUmm1EI6AJZGAEnpmNNAvnTcsC4HMkP6dAKjCKr60E1Ovq&#10;YQK1UlZcJrlZuZKOPmlQFt5Lbm6xgfzMmjqZ09QkDRUVMmdmo8yf1Sp1ldVSgcihFCN+LvzaiKdY&#10;8vKKJCe30LymNZ8SRBYwr5QMqW9olNdee1Xu3bvtrQtQ/B1xWoeKBXM88bixZ2YC9rXD+k9Efy0T&#10;4NPaeA7Na1twV5F7XlduH6u/sgkolBERsPxbmYB/znhtNAALfu0TMYEnNICACTxSPSMT0GNdqGhb&#10;UGH1wePiKQg4C7OJmICCPFoKXRfaCmge50PZP96tc+WeN1E/aiJ9VMHP4oP86eSbgPfdPeZ3y0gg&#10;Vo/R98mPP8m9wSE5fPRlaZ41ByP4PMkj9Asw6s+rAvS9C7+4DgADSOEUD0xgRnqhJKVx9G+nc5jS&#10;AKanEOjetE/QADz4U4wGjAmY6SEagm8ChDGVitE9TSAzK9+M+MtLSqWxplZaAfXaikopyC2Q7Ixs&#10;SQOs0xENcFcPHxtZhWhhFoxi/qxmqS8tloWtTbKkfZbMrK6QytJSKUGkUFBQAgMogWkUIsookCzP&#10;eDKRz0ZUwOmn6TPSpLCoWI4dOyY3b97A90pgEpSTg7/KANbJT1TuOfxjJ38eVwlNgCkM4Gmng4Jt&#10;WnaPdc2FYjnstbTdVzwTiJa/IJtY4f0V1gSxigbw1zCBWNnXjTWBh6NqAhH4Qw/xh1RTYDnECIKA&#10;jift+zTHBhUG/ESarAlYoNq7dBK+br3f7sHZy6vcvlp22+Mrtt9Ez6WfidI6PfaZ6Imff/L4R3mM&#10;13kU0BO+5k8/yyO0f/Xtd9K9bIWBX1oWp0UqJCffM4Fc3nGTN3Qrl9TsEknm/v+MIkmCCUw3I30Y&#10;Aef7CXsCXoHvCvVTp2daJWWauuRUO01Es5gBgEeiAD40HkBmFJCcmglTypHsnEIpKihGJAATQARQ&#10;X1UpJfkFkpOZIxmpGcYEuLc/G2ZRVFgsjRjxz29ultaaKmmpKpdlC9qku2OWzKopl6qyEkQKMIE8&#10;GAAiAE4z8Ti+XkY2hHw23kNWNswOr5+ani6rVw/I999/h7/XGP5WhCgg9oNd5A0u9AbLKsKV00lh&#10;UjC7+adR8Lx6Pk1djWcCuj5g4WyjgkSAdkfVwTa3rPngObQclLb74usETSBWPnB96Q6f6Lr4/V3F&#10;B78rtivgg9JjLdSj68LO7x+r0z+qkeHbBv7MGxMg6A3sH1L8Q+GPTGlU4EB8MiB/mmOosP4Kd25D&#10;pFzghyncBMY3AjcN5rWs+kHTQFuwXzzpcWFy+7jHqFwTCB77rPWEgikETYAGQCMYGnkgJ7gltLJW&#10;0gyE7dW+mYA/o4CMHD62sUJSskthAMXGBKanFQDe+TKN8/wYzXNEb2HvyYU/oK8GMGVahqmbgQiC&#10;awZ2nSAbZoARP+f+M+0iM0GcigggGXDPyMiRQozay0vKpaaiyozki/Ix4s9ChIA+acnpkomIgSDP&#10;Qd/q0nJZAANY2jZbWmEAC1vqZeWCdumc3Siz63AOmEAFTCAf8GcEwEggYgJQeiZSvA+Ki83Tk2ZI&#10;M8735fkv8L/9EAMJ/D//ADD+6JmAA08L0L8tEwhK+45rAqxn2Ruhj2cCrkzbWKAcyOt2U7c+uP1U&#10;+0br15hAbFui/q6enQlQYXVWkdehUXhyDYDQHxm6ZVLV71xY8+pGKt56QFAK6bC2oBL1DbZpWaVT&#10;E48fcz+6VWS6IkqxhuD3D/aNBugTQs0RIafQjdeHeoz6xxjVmzL6shzso/XjicB139Pk5BtffE3M&#10;NBT09n354B/D90ix/gdERQ8ePpZvvrskS3t6JSWNEObunFIz7cM7d/KGbUw5BZTMKaCMApkBeE/F&#10;CH4qTQARwHQA3Uz5MAoIyBiAZwJTpmcgzTCGwdtFaOSQBLOYkZIlqRl5ksaFYUQEXANITcmUNIzE&#10;C/MLAf5yjP5rzHpAYR5G6plZkpWehSgAQhTBiCAzPQPRQb601dfK8nlzZMmsRplXVyHL22fKwMI2&#10;WTq7QdobqqWmtAiCkeA8NI0cGECmAT9el0JdKl7f7jbKkxlJaVJaXCYff/gRoPhYfvkFf2eCEkDV&#10;p4dZsI4P8yCQtZ+b/zVyz+tK27i7KXhMPLmGQGPTBe0oORBXjUHcScVrK9iHqQtzP0/4+hBW6VXA&#10;fp1/bivbRmD6fWIVhOuvlcLZVVg/K98MFN62rO22zZd/rsi5RwblkQrHU2MAvkoNYBRRwaRNwIVz&#10;WLur4AKzll2xPng+9zUoF/iTMwHXNIJ9o4GoIFax7v9fTUDfjwE/vsMHY4/l4aMnxgCY8jPRBO4P&#10;jcgrr71ptkWmAb6ZvPiL8PfAzwe6UCnZnP4B8DniTwW8Af5pnA7KKEQ5V6Z6o343AjAm4EUA05Ky&#10;5MWpaQb8vCaAO4jMtBBNAJEADSgV56cBJHNtIDlDUgH4nOx8s/hbjQigprxSygqLEAFkA/jpZhoo&#10;A32zAersTBpBltRXlEnP3DZZ0TFbFjVUynKAf/X8Vlm9YJb0tNbLgpl1UldSYPqVFhZKVlomogDA&#10;HlGIMQCI6xAqUw+TycvJkzdfPyV//Pln+cc/4rv7Ef/XACQN4LFnAi50CVu3nEjusQrgp5V73ngK&#10;O86VC39N45mAO2JXjUEPAOqHhDX6jCU0gWipAYxnAgpM99igtM+zkgv/CKhD+lk9SxNAuwP/CZuA&#10;GoFCOqhEba7C+mmd1ieCvy87orfw9oFOYGmeUuBH9MjPu/2ePMZxkAs+gjooRgOc9on0ccHuyQAz&#10;YAIsx4j1E5CZfnka/YjPOCHh848nmIURTRRm+sj7G/BJWdSPP/0kY0i//u576Vm+EqNfToXYe/zw&#10;Vs5mBxDgb64FQJ6Pd+QUDgHPkTwXhJMQETAKoAEYEfqeCejof5oTBaQA8txhxGmgl6alR0yDJkD4&#10;0whoANOTEC0kpWN0nmu2elYC/uWIBIpyMXLHaD8jJU1SZqRIWnKaiQBys2ECGdlSll8gC5pnSv/C&#10;ubK0uVa6m6pk05J22bS4TdYvni0r5zZLV0uDNJcXS1NluVSVlEguIwEuCAP2jAbCTCALfdJT0+XI&#10;wUPyz3/mxYdPvBE1gEqoGhOIBv+P6OOCN5EIWjf/a+SeN57CjgvTREyAgFcppE0kgLJGAuEmYEEe&#10;BLdrAr4ZBBV9TDz5wH02cuEfAXVIP19sZz8aAUHvt6kx+FIjcPrCAMaGkYdCI4HhO1ZDCUxAjcBt&#10;VynEE/WhtA/zhHmwPVgfDX5XMAGMQO16AOHkywV8BP4hUvA/eQxYewozgceOFPSTNoH/FQLgn5X0&#10;xoCPvb8Jb4BGEVZMeYdW3iLi8NFj5l46qWk5kgkTsFfu8nbO/i2fecEX7wFk4M+tnwB/MiIARgZq&#10;ANMwwp8KTaERYNRPyL80Pd1GAijzegHewpm7iGgIXDdISrGLyoR/CkbbScmZkjTDivA1V/1W1Ji1&#10;gPwcGkCmZKakAv4pMIFUycAongaQifq8rBxprq6RFfPaMepvk745TbK1c47s7pknu7s7jBlsgBms&#10;mD1TWitLpaWmXJpqqo0JmKkgEwlYE+BVx5wO4vUJmTRHlJOTZsjunTvkz3/6o9niSQVhab9b/q+P&#10;mVTbXbkwVulxNh97zGTknjeewo4L04RN4JFvAtwCyrxrAtRkIgE375YnKxe6z0KTNwGrsL6xJqCR&#10;Ak0A/dmPUcCwJ7RTDwl/QD+o3ynQFdiuXMC7ebcuWK91VPA8Wu/2J2TccphsJKAmAFAFAe+YwCOY&#10;xSPTl/VOH9cAniBv5JiJB1N3dP0D4G7EPBQzujfCsUZeGSPoKDg/hXQ+Xufig/Jf0xU+5zjiRV0T&#10;kU6nqQm7U2ycUuIN0S5evCwDa9abHTEpnIfnbRnMbZ1pAhb+5qIw1JuLvwBw1vGqXu4GMuD3DICL&#10;u9Q0AJzz/pz+4ZRPKo7heTNzigH6PBiAjQC4PZTtvEaA6wFJMzJsBIDjebsGjs4L8oslF/DPAOTT&#10;UtIlAyN/RgGZaRkYnXNNACN11GfDDGpLy2RBU5MMLOow0z9bujpk/6ou2bNsvuxbvkC2Le2QLTCF&#10;1R2tMg8G0AwjaG2sl0JEFxlcXMa5uBagSuOaAFIaQCaijZSkZNmyaZP84y+MLJ/gN4GRLOD25LFC&#10;UsVFYbswTIDGh+6vB34iBcHvKqy/K/fz+GX9XL4BMB9VBtwN4Al/yBhDpI3wV6jTANyRvsI/OjJw&#10;259GLnQTSSHtwjpYN1npOdxz6evZOjvijxiAKzP944p1dvT/0Bv5q0YHbxn9zoV+UC6wtc6Fc1Au&#10;+FV8ylSwPmgEVCIzUBgpkGwewPKme6JMYIz1agK2LmICT2gAlA9/lQJYgR+mCKQB+zFPYbDVfk8r&#10;A3ovDVPoa05AvMhrDN+dq+BFYJQLfVf6vfPv9+57H0rHgiUY1edC+Wbhl8A3oEfeNwFb1qiAEYG7&#10;9595agZ3+SRj1J+ajVE09/nTVHgrCIz4eQEZIc/RPjQNeWo6oE8lccEY5WSaAM6VjnOkp2RIKsCf&#10;PD0ZKUb+Zg0gQ3Iw6s8GmFOTUowxVBYUSXtttfR2tCEKaJfe1nrZvWKJ7F25RHbBAKitXXNkzdwm&#10;WdMxW5Y2N8isKkQDdZVSUoD3mZ4hKanp5opjX7xAjdNBfC1EB3j91f198tOPdmHYzHs/GMF3GjQB&#10;Xy5YXdm2v30TCJZVEbB7xuCDXsWIwAP7Iyv3DqQKaRfyQdi7bU8rF7qJpJB+ltLzuucPf03HCDzQ&#10;6xSQC3+/7Tc0AfZTuce7cs9FKdSZ13aV28/tq7JAghzYR2BO6LPea4s1AaZ+/8hxHoDD4K+KQPpv&#10;zAQ4eg/WhYmAD5pAmLgO4MKfi8r6t2L5zt27smPHbqmqmwmQA7682MuYgB3pc5eQTgelo47wV5mt&#10;nTACYwDeiD4pOUeSkedFXQUFZVLIp40h5S0csmEG6TAajvaTYQApGPlPR0QwfXqamftPRTkzDaNu&#10;RABpyKegT2pyutn6SSMwi7cZ2UYc+adDqTNSJAcRQW1JibTX1UhPe4sMLGyXnpYaWdXWKFuWzpMN&#10;C1tl/YJZsrajWfpm10lvc42sbJ1pTGBubaXMgsoL7FbTdLxGtAlYcZqIC8dcg1jd3y8/IwqgCRCG&#10;3AGjo/4wuWD9aysM/qqw/q7c9+9+Hoq3y56MCYzBAChrALGwpyzw3bqhSD8C06+fnFzoJpIP5F8v&#10;95zBc2tbdP0kTQCatAlQCnaO6LUcVLB/sE7rw8DOvHtcsJ/bl7IGYFOVMQQTGWg/v05lp4asSdjF&#10;5WiZKRWzeyZMARNAnZ36oXzI+rLnmuzUUATyXj7sIi1TH/N6E1OYCbgRgGoMI027GOx/5/p34F1k&#10;v/76a1m2vFey84oAc0CVI3YP8rxjJ2/dnMmpId7C2RPzVCpMYEaKBf8MCiP3pKRMMz1TU1kprS0t&#10;0jFnrsyd3S6zZzbJzOo6qSgqkcKcPChXinPypQhivgh15RjJVxeXSFVRsVTkF0lFQbHUlJZJTXm5&#10;VKG+JA/HZWVLXgbMAjBOR2RQll8o7Y0N0tXaIj2zW2R5e7MsbamVxXUlsrSxUjrry2UJ8kvqSmVR&#10;TbEsrrX5JQ2V0jWzVhZBrTUVeL1cvI8cyYLB8NYT3JpKEf4UF6ezs/Nk+tRpsmLZMsDpQWSLKMH3&#10;AEYQ9hCYeHJh+1sqDP6qsP6u3PfqvneKERDn+u1agIV/rAl4o3gFu4H/EDSIfPhisJu6eQJT655W&#10;LnzD5IJaFdsvtk+4eFWvndfXVOWez603RsBpn2FA3yixCbhTQhM2ARVNQI1gPMUzAc0HIc82AoZ5&#10;7eu2K4xUrgEYefXsq3Va9o8h7DnqZxo4nv09UMZuq6SiTcAooQl4+rUmoKmnSHvYa01ABvD4LsYV&#10;TIBp0Aj4XYzh7/PGG29KfX2TzMAImDdvs3cCBeQhH/o0A95Pp9g86UsNICUtX5JT86wBQNNncK9+&#10;LmBfLd2cjumaL/3LOqV/6RLpmTtbOuprZXZ1ubRWlUlTWZE0lhSalOU2gLgdmlMN1VRihF4FQNfL&#10;4pZGWTxrpsxrrJWm0iKpzM6Q8qx0qc7LlpaKcrQ3wQBmyoq2ZlmBtLOhGrAH+GvLDPQXVBfJQk/z&#10;KgtMShNYXFcuXU01sqix2kwJVRfmSVF2juRkYtSfli1pqVnm2oQMzwi4aMxtqknTkoy53bpxDSbA&#10;/0ELSE4JxbtCOEwubH9LhcFfFdZfFfaeffF3PYrft130def8gyYQBPHjRzABT5E69NMIIHgMQenX&#10;W3C6awYKUy1rXbAcr85VNJCt/HbmY9vjy5qAMQBNvbaEr+nsBIpnAo9GrUJNgMANSmHtaqIGoP3U&#10;NFy5/fg6LujjSSHkykAbIqRchfVVWdhbA4iu8wTAPfEWRQk7lvkaCuB4o3IjwP4R+uvCagS8jgmE&#10;HhdHrgk8fvKT2atPRdodsKv0tRMKnycG+CF6iO/9oVuHsn5Pd+/elW3bdpqHr3A6JzXD3s+fi8FM&#10;3ZE/4U/x4i7Cn9s8zQ3fvEVgzvVnpudh5F4hXe2tsrZ7kazuWij9nfOkb+EcWdbeJJ3NNUaLZ1bJ&#10;/NpymVtZInOg+bUV0okROUfmXYB9d1Od9LTUAeqNsrKtSVZidL9sVgPAXSntpfkypywffWtkOaDP&#10;tlVzWtCvWbobamQJjKSrvgr5KlmKKKATwGfa3VAh3YgMls2slt5ZdbKytUGWN9eZc7bAiKqL8hGZ&#10;5EpuVo5kclEY0UAqTIDRALeNZiES4OJ0WkqalBQWy1dffmUiAcKUUCQQOToOA6aag7mq+CmMIqxu&#10;PE0E9OPJfd1oWRPQ3VFGnhm4hjAGcI8B7q4ePYoumzoHzgroYF08uUD9tYoBcogm2k+lRuCaQLx2&#10;0weKMYFhO/XzkLeIGLawN2XPAKJMIAy8rhEQ3onMIZ6CBhB2nuDrKpzZJ1jnivUEk4GVo7C+qgjs&#10;obA6A34nb26RjLyCd3xp/2drAsE2U+/AX6WvPZ5c2MdT8Hvld83vhH/D06dPS3d3L0a6hWZKJz2D&#10;00DcEVQSMQFOCfFe/ryTaGZOSeR5ALzPj9kNhBHzdEQRvLkbp3q62mbJhqXzZUNXh6xZyAXa2bJ2&#10;UbusWzhL+ufVS/9cq97WGgCZsK40gCacV2Bk3gswr5xVK6taa2WgvU7WzGuStfNaZE0HYI+63pYq&#10;GZhTL+sWNMn6BS1QM/It0je7UZY3VctynDOSziT0K2QFjlk5q8Yc3z+nAedrlo2LWs0CcQ/MpKW4&#10;QKpoAvkFkotowJhAOkwRn42pNQFeR8ALxhAdwBw+fP8jmMAv+B/j/zYHRQTeeCZAOD40x8T2i1UY&#10;jLVuPP01TCACe35+lFU6PcQ1gIeAvCtCP1L2FotdoLvpRKQAfxYKg/SvVRTgx2k3faCgCTwcchaB&#10;h28A9jeQt0bgGsCETOBpFTQAKthHYa+vx9R9bW13YU6ZY6AgrIL9ogQAKuS1TsthMpGGUSyEwxUG&#10;YtaF9U2svxUT4AVhD8bwt4R+4rUB9+7JiRMnpaWlXZJmZJnRPad4TBSQXQoTKJGMLBsB5PDOoUi5&#10;UMwnhXFPv7kQjBd5IQqYAVDylg4djYD2kg7Z2j0XkG2RDdDmxa2yeUmrbO9qlR3ds2UntHfFHNm1&#10;tE22AOBr22plZVO5rGgslZUt5RihV8mqtirpa6sE+GtwnkbZtKRJNnc2yZauZtm0eCbKrIMWN+A1&#10;6mXt/Dr0rzZaNZvAr4DKzTkG5lbLapxnNdK+9kqYQJVsxDm2dDbLhoUz8Vr10lFdLnXFheYiszyA&#10;njuB0jglZNYGYAKIAmgCWYgSaAIpSSly4thJ+QXfI6FIIMY3gTDRGCwofY0fIYSBejy5ZsBzTMYY&#10;gq/vK2AC+Nz8/GoAGhE8RCTgGgD14CFgi9REAVwsRuoC3U0nIhfiTyOC2M0/a0UBfpx20weKMQFE&#10;Aj7oYQLDN31TmKwJuPnJKJEJKNyZqtx2zetru/2ZEuBRsHIAFk9hIHTrVE9vAhRhbO+vE1R4/3CF&#10;mUDUmgAjld/QBFTsz+93FCbA5wec+/JL2bVnn5SWV8k07sxJz5O09Hwz+s/MLjHKzi2FysyaAG/l&#10;YO70idG/2RJqDMDuCuLtGlqqq2Xl/DbZ1D1Pti6dY8C/ecls2doF2HfOlo0Lm2R5a53MLs+XWaU5&#10;MrssTxbVlckK1PUDxL0tlRipV0l/ew1G+jUYpdfI+vn1sgXA3tHTKruWtRntNClNBcawpAHnrZN1&#10;82pk7dxapHWytqMOxzXKliXNsnt5uxzqXyiHVy+Sg30LTHnDggb0q5VNMJeNCxtkzfwmWdZaL7Or&#10;yqW6sNBcjcyb0HE9gCZgFoZ5Gw2YQDYMgvUzpqXIti3b5Qf+vZ7gf/qRNQHCMQyaXDC2D59X+fBX&#10;mIYfFwtjF9KJ9Cz6x/s8MSYAmShA1wi8eo7045nAg0D9QwA90uYYhS4qR+8a8uUC/WlFGE9uvn+y&#10;CjeBoAEEFW4CEKIAt2yiAi//m0cCo6OjRvFMwD3GlfteTB4pz8E8r2RlJPAAUiNwzSBYVqAFQRis&#10;Y2oMAHnKtvnw/WvprxEJBL+feOJ3TBMYxt/wnffel3UbNgH2APuMNGMC6RnWBDjqJ/yzeMsI3iiO&#10;u34AewJft4PaewGlSyZGzA3lFbJ8Dkb6yxfJ7pXzAeoO2Y5oYAtMYPXcellUXSi1mdOlLH2GZEyf&#10;IclTkyR16nSZ9vzzkvbSi9JQkC09sxqkb06jrJ0DqHfUy/p59QA1DGBpq+zvnSsHVs0DyOfL4YEF&#10;crh/geztbUdbs2xGJLBhfi2E/gsI9kbZ2jlL9qzAMX3zTH8eu3t5m+yBGIVs72rB+evMMRsREaxd&#10;3CKdzbXSUFwipYhoeD0Ab1rHNQE+yczsDMrJQ2qfVzB9SrJ0LVkq9+/fgwlYyHNhOAyYHOErJJlX&#10;cLoAtfl4wJ04yMM00fPE9mE5XmQTMIFI3n4+lo0pxIkEVGFtbkqNhYDfVRjUn1ZBSD9LEepuXsua&#10;D1PEBNzpIGrQjv5H7lvwj9y/GTGEhAvDwbpgu0qBH6YwE6DimYC+hsr08/SQdZqH+ESrB6hToCn8&#10;VS7MwkAYpqjFZtPfH8UHR/XuSN+VtieS2zfeMfFMwC5EOzL1PIcq8Wd1v5vg9+SKbSMYqfE7vnvv&#10;vrz51rvSs3wVRve8bQPvlW9NIBMmkJtfYe4dxAvDzPy/YwBmGigpQ16ammJGxOW5ubKkuUG2IAI4&#10;tLpTjq7tAnwXySaAdWlDkbTmpUjFjBelOjtFFs9qlNriIkmflgQzSJLkl6ZIRtJ0Kc/KkIZ8GEFz&#10;lazp4IgeI/UF9bKjq1n2r2iXY6sXyon1S+SVDV1GJ9cvlsN9HTCBmYB+DWBehRF+rYkKNsEUti5p&#10;kR3dGPXDEPracc75dSi32mkoGMGOnhaYR4NsWohIAyawHdHFwIIWaauqkPrScsmDMSYnp8EAMoQX&#10;i2Vl5UoOTCA9nRewZcg0fPZZs+bItWvX8D/NKZYn+E1wCsT+z5uBDuopM1XiQVGhaWFp212FA3d8&#10;uTBXTaSfWxfsm1ghZobPp9LPy+jI3EDOMwPXAKJBDwgbad7CXw0gDNiuFK42j3Oap4W5aTSQn51i&#10;R/fxpGCPqRu+h5E+UyuO+vVeQIS/EfPOTiBKoa8mYAUTCELYlQvjsHZVEPyu4pmAtrt1lP4gtKwm&#10;oGCPlTWBeFKgjQfGMPnHWNAGIa/loLQ9kdx+8Y6Z6LmixWMQzXBhG6AJ+1z6vQS/I1s3Zkb+I/jb&#10;jDzE3wdl3lTu8qUrcvzEq9LWsVCmJPGOntnWALIKzeg/K7vEzP/zwrHpKd7zASjv+QAvTU+VF6dM&#10;lyyYx2yAc/3CdozSF8vJzT3yypblMIJO2YrR9srWcums5TbNUhhFvfQv6pD22hpJfeFFSZ86VdKm&#10;T5OKwgJZtqBD6nKzZWZusqxfUGengDDKP7yqQ06sWyxvbOmWt7Ytk3d3rpB3dqyQU5uXwhjmY2Tf&#10;gmiD0z+VMIEqGE+trO2oksW1+VKVOUNyp70kOdOnSE7SVKnISJU55QWyGpHG1q4m2dkD+Hc2yTYY&#10;zW5GB8vmyKqOWTJ/ZoPkZ+dKUlKypKbx6uEsYwAUTWEGzOHFKUlSXdso3373vYyMMAJ4bH4XUf/n&#10;+nsD8KMNgLJ9ggoH7vhywZ4I6mF93OjETv/Ej0h8hZtABP4qDjq8tYKEJuDBXIHvjvSf3gTwuhET&#10;8Pv8r1KoCRjoWxMwGuLIP/aeQBM3gZuTv04gTAr5MMUzgXiK/BA88R89sQlYaUQQTy7owuQDP0wW&#10;sEHIazkobZ+IEk39PM35NBow6wbQ2GMagSuCnp+Z8/2+EahG8T0O4281NIK/Gb83fH72++qrb+Tg&#10;oaNSWd1gTMDcLyiTj1IsMYvAnBLi/YHM3ULN3L+9y6e910+WvDgtVZ6fMkPKCkqkp61VdvUukeMb&#10;euTU9uXy5o5eObVthby+dTnqlsruXnvF7pr53CU0x9zauaG4QApScTzAv7htlvQumCstxblSnfqi&#10;9LdXypHVi+RI/wJ5bdNSeRvn/HBvn3y8f0A+PbhGPj6w2pjBqxuWyNGBDtm7nOsDjcY01mPEv6Ai&#10;S1pKsmAyL0jGDBhVaqqkzZgh+elp5hqDypSXpKepRLYvnQUjmIUIYZbs6Z0re1fOly1dbbKifaYU&#10;5+bIVEQrySm8g2m25OXxYTO5koIyTeClqTOkuLRSzpw5K4OD+PHif314GMDh/23w/x6QZTRgQBmB&#10;ZjwTmIwIY5v3wc5FX10EjpUPf0ojEB/klHteX64BWNnP4CvaBBj9kBHgBtcJjGgC0UYQzwQ0714o&#10;lkgKVVtmfzUAm/6tmICmRqxnOnQX8IcRGMWawHgGEGMCLrBdGAfl9ntahZ03nvSf3P4ookE1GQVh&#10;H09h8PfbLYx5L329r35YWRUO52i5/SZ6zMRkz+W+n6D0PTPlswIiwvelee3zAAYwMjomF7+/Krt2&#10;7TOPTpw6I8M8ypEXiWWaRymWmG2h5jGR3i0hIkZAJWXJc1NgAkmp0lTXIBu7lsjBgR55desKeXt3&#10;r3ywr08+2r8aGpB3dq2Sl9cukV09bbK5s1W29syV7SsWypaeebKa20cXd8j6znmyfkm7bO6aI5uW&#10;zJItnS1yfF2XHFuzSN7avgLwXy2fH14n545vli9ObDH5D/eskre34jU5LbRqDgxjHoxjicwrQWRS&#10;lCEDi+dI9oypkjTlBUmdNs1MP9WVlciy+e3SUJApVSkvmoXo3ctaZW/vHNnfNx+fYZFsW9YmfXMb&#10;jTnRBPhwea4HMArIyOCW0XRjDFxDycrOlw/e/8BEAmZwBKPV//egCSgcxzcBZwecI73tt38Vfbh0&#10;I4S7FjaeJvIegn3iyxoLP7f7+7fMsBFBqAkgby/G8sGuUcBETMDt97ceCYxi5B8R6wbHjwSC4Cfs&#10;g+UJmQD/MPrHCra5cs+RSMFj3HJQ+rr2RxEL98nKBf7k5cPThX6wrIoFc3xFIoFAva+nM4jge3Kl&#10;71nfP6XgD9aNPuS6yxP54ouvZOnS5QA9p3cyYQJ5kplbbEQDSEsvMFcCGwMA9I2Q55ZQ3hr6+Skp&#10;koRj582ejVF0jxxbDwPYuQqj9H45fRTAPrbJAPvM0Y3y3u4+M5+/e0W77Fg+GyPueXJg1XyU55ub&#10;uW1Y0Cwb5jfI1kXNZvvogT5GAMvk9U095thPD6yR04fXyoVXtsk3r++Ucy9vko/39sMElhkT4LTQ&#10;iXVLZM+yOdJZVSDdjeWyvnue1BXnScqUF2EAU6UgLUMWz54lA13zZUF9uTTlpMjc4nRZO7da9q3s&#10;kCNrO+Xl9V2yv3+hrF0wSyrysmU6F7B5sRhvI8G1ABrAjFRJTmY0kG4eefnaa68jEhiSYRiB/Q3Y&#10;30HEAMz/O34Dngn4I+7JmYAdjYfVWwXBr3k952RMIUzB9xmUskU/80P8n7m/f8uMBCbgwNyFugv3&#10;RIrux/RvMxIg+CORAMsY/T9gBPAsTcD94sPk/5H8OoX6ROQe455jPOnrmn8USEH+wAhlpCxbyOsC&#10;sQJMR7P+dIcC3ZZ90LnTJFYWkISv3xYLUXtsdL0LXxfGLsiD7b9Weq7ged3PZad/8MM0nyka/vY7&#10;4vfF789+T/xubVTAqSGMWPEDff+9D2TO3Pli7uSJ0T5vDpedXw4TsIvBvGkcrwXgMwFe4oNg+EAY&#10;5KfMyJQXpqXBBFIlL6dYVi2YJwdXdQLa3fLh3lXy+aG18vWrO+T7N3bLd6d2Ir9dzmME/xlA/iag&#10;/fKahbJvxRzZC0PYs7zdXDuwaeFMWTe3Vta0VcsemMBbW5fLe4gg3oc+3NMvn+1bLWcPrZNvX8F5&#10;X98lX8BYPtrTJ+8iSnhjU5e8snaRHF+9SHbj2H0wgl09jCpmS/+CVplTVyXNZYXS2Vwn65bMlTUL&#10;W2VVW530z6mX1XO5ltAAE+tAtLJYTmxYKic3LYcpLJGZpQUyAxEEHy6fnVNgniswPSnFwD8pmXc8&#10;zUCUkCWHjhyT23fvyv2hQRnRuW9v+oPQ8+fDvUiAijIC/jb8BVXfJCidlrH9dGpGj7XTMtHTO9rH&#10;r9fpG79sX9d9HX8HkC3zt6pt9rVV9n369faz4L0gZb37Wf0pIeWArSf8RzHqj5gA0iDQ3bKr2DaW&#10;LeztiN9vJ/jdNKgwUD9b+bBX6f1++CwAIwCfejRCIwjsAHLgz9QFfSKZ3UEufMMUBLgL+Yko7BwT&#10;eV0qygSeAE7QKP5BrQmoAeD8EKHG6QsFtIVc0ASoWJA/8u6Xo8e58Hf7aTlYx/6E70OklA9jntuF&#10;s+2vI3/bbvPjKXKss36gx2ubL74//cz280ebgOZtu/0O8WNGP7PrisL3Pzw6IkMYtZ48+Yq0tMw2&#10;t27m3D+fHpadX2FSLgjTCHg1sDEBGICRZwLPm0ggTcpLKmVj90I50r9E3tjaI5/s75MvMEr//tRu&#10;ufTWHrny9l65DF18cxfMYKuchkF8DKif2twjJwDdI33zAW0YAS/cWtggRzEKf39Xn3yybwAj/T6A&#10;fpV8ghH/6QOr5dyh9fLNye3GBL48thl9+uW9Hb0wjGVyamOXvL6hSw6tRGSxqFG2LKiXTQsaZMPC&#10;FkQaiD565sq2pXgdaAunm5a0yL7eBfLqZpjI9lUwsOVQj7yxbZm8g8jjtS0rpa2mVJKmTRFO/WTn&#10;FkpFVR3gb6eBuJOK5kkj2Llnn9y8fUfu3r8Hgx3G90zIMSoIiGbgQdAHqV0jUGi6JsB6W7YLtTYl&#10;qJn3wGsWcFUKe18W+vZY93h7TUO04eh5tMzX5nsyzwPAseZhMZF6XuUbfTzL9nPZ43xZTnBLuNYF&#10;owDmXThP3gRoADrid01AF4qjp5lU0cD+LRRrAi7ombemcBsp5/1ZH30VsJuGAZ8avncjqmwigSCg&#10;E8mFO5VoUTiosPPQDLTNNQbmqdBIgGUDN98AHoz589nRUxv+sTZvQa99FPY+1HkM26x8aPrQd8sW&#10;8H4dTeiB06bHqBTeLrhtObqNIuzjHaf9tU37+eJ78E0gIu97sp9NP6fTHuk3ZnYI0XhvAVp79uyX&#10;iopagCzLAF9NgA+RMQ+NgfiQmIgBeHpxeoY8x0XhqWlSW1UrW5bPA9A75V0A+fMDA3IBgP7mle3y&#10;7avb5PKbu+Xq23vk2jt75dKpXabtHEb0H2KEf2pjt7zMeXhEBId758jrAPlnB9bJ6YPrMPLn6L9f&#10;PoUBMD2D854/AhM4vkW+Q5RxAeln+1cbE2A08O42RA7GEFbIod65soUXmC1slI0Y5W821xnMkh1d&#10;LbJzaavs6m6VAys75PXNy+Xsy5vl69d2ymcH18Jw+uUjGM8nMJyPDqyXRc01koJIgDeRy8rKl5ra&#10;RrM+MA3RACMB3idp6vQ02bxth9y6c1du3L4FgwWEAEQDOtcACCnUKfA176deHrIAduFKKaAtpC2w&#10;CfTYPmGyxzFvTYD9+bo20tDRf/S5mLrvlXnW2bz9PKYcTB2x/IgmgN8zt87yHFYW/moAxgQIdxoD&#10;4DkGEfaPQsBNmTZPagDRsv3Mubw0niJwnmD95BRtAA8w2lf4WxH+nPqhMWjqQ98qeqonTGoCOi00&#10;od1B8QBOjWcC8Y7TuiD4NU/4m/lFpDFrAuhnrxFQA3hotjW6JqCKOg6yYAzOgRPiBClG8h4UbZTB&#10;FDANwFyPY15NQNseOX20ztQHAO7WWQXL/nqBew4/H91f630FTYDfF75fpP734H43tp59TD/vO/7x&#10;558wcr0t69dtlNzcYox0c40JcBooO69cePdQc2sIbz1A4c8IIDIVBBOgGTTU1cu2lXYHD8F+Zv+A&#10;fHl0o3x1bIt8dXwTRu5bjC6+tl2+e2WbfAXoniNwd8ME1nfLCZjAGxs75VNvuudzgP1TgPizPSvl&#10;8319ctrTWeirI+vke5zj8uu7YQZbYQxr5AMYwDuIBN5Hytf/EFEE1wl2dbbIhnl1sgPprmVzZfey&#10;ObJ3WZvsW94mLyPaeGfrSpjLOvkW57ry7gEzXfX5wTUwodVy5vA6OXNsmyybM1OyUlIkO7NAigvL&#10;pKSoXKZOS4YJpEaiAD79bOfufXLn3n25euO6DBIaAB9BNwpDcE3AAJVtXjSgt1jQegNMD74WqApw&#10;bXP7uG0W7rH9rNQEaCzWBGxfljlKD/a3Qn+k+v5Yp6nWa9+w9x8U21X2nBb+rglETMG7aldhr0BX&#10;xdb5RqCPrLR1bh8rhXOw7Coa2lZh/SYrex7IjPiDJmDXBWgEo4N3AHI1AGsILvBV8eqpCW8RVbkg&#10;n6gU7mFtwfOrYk3AQl9hZuFvwWXhxTLShxoR6IhXAWenOiwUXUBbExh7bEfd7K/9jLxowJVrAmFl&#10;rXPLroLwdstBBY9VTdYEDPCZj5T1u/Gl36d/DI5/8kS+u3hR+vpWS05OoSSl5Bjocz0gK6/MrA2Y&#10;raF8YhjEaGBKUhagn270EsD3AgzgxWkwgdo62bJinryyoVM+AoTPwgTOAabnAfovkJ47uFq+OITy&#10;obXQGvniwFo5s3dAPseo+/O9AC5AfgGmceHoJhy7Wj7euRLqlU93r4wYgDWBfvnm5Y1yCVHApdd2&#10;wVB2yPmjG+Rj9Ht3S4+8j0jg/W0rYAo4Hud+czOMYAlG/kua5QDe3/E1XfLmpmXywY6VMBm8j8OI&#10;AE7skItv7DVTV+cRoZw9vN7oHN7PF2gbWNQu+enpkp9VIOXFlZKTmSdTpsyACaSZB+IwCkhNyzFr&#10;Anfu3ZPrN6/LEKciAFlCfGRkWEY9AxjlNJFnBBETcBQGTl8+9H2Au8f49a5paN62WRPQvmxj2Yd3&#10;rPgaYe+P9cHX13qt0+PcOmMCXr0C31XEDKIgH573owDmg1EA5R4XX/FgHVRYv4lKX8eex64J+KN8&#10;VbgJKOiH79+ImfIJym2f0MKw5hXaQYBrOZ6CfcKO0zpX7mszRAzWMU+zsABjHzuFZHca2H5mOol1&#10;VGSU7wE+IgtxK4WiLds1BgUj64KwdU3Agt+NDMIUhLaWXagH+6iCfYPtYXoIA6AJ6Of1P2NQ/I6Y&#10;wkShkQcP5fbd+3Lm3HlZ0tUN+PM20Hx+QJHkFFRIFqIBmkAkEkCbMYEZWfK8B/+pXmTwwlS7PXQ7&#10;TWDdIgB2uZzGCP7MXkQEnMvf0SPvbVwsH21dKh9t65ZPtvfI57t6jc4B6l8d2WDA/jVg/gVG4Gf3&#10;9MnnMIBPdqyQz2gCOI+awHkYyveIKC69ut1EAd+e2AYjQDSwv18+3NYjH25fJu9uXirvIwr4GGZ0&#10;ev9aeRtGcLC7FZotJ/sWyNsbexBhcG1hg3yF4y+d2iPfvbYTEctWOf/yJpjKRiPuPDp3Yqds6OyQ&#10;6txMKcvJkwpEAckz+KD8dPPcY2sCyWax+PixV+QOIqubt/AjHOGoGAMagMiagF0AZcqriY0B6NoA&#10;R6ycm48AE78ZJ6/wtPD34e4qtl7NQmEfb7rHvlZYPRUNbPbzQa9rG9EGEv0+/M8R/Rqmzmn3BbP0&#10;TCDKDKIAj2OR2pE+U9YR5gS+289VrBkE4ayAVvEWDY/c+/kjr/0SyUz1cH7fezKYyQ/zGQA8V/Sz&#10;AGJNwIM+RfBDw0NWQ4M3jYYd4MfT6P0JTgcpdIPA1vxk1gTC+rqvo9K6MLntzBPyOjXExSRGDUwN&#10;/NGHqRqFD7mgFPABEwDUGVE8xD8t6xTyZvFXwe8BX+tc+E5GCvWgwvrZ1M8nEt8TP4NvePysflSl&#10;n9dGAVqm+T2RQUDq5u27cvaLL2XZipWShUiAzwTgOkAmbxJnHh9pTUCvD6AJvMhpIIq3ikAE8MLU&#10;NHn+pRSZWVsPE5gvx1fPl7c3dcnHgP3HgPJHWzE637xE3tmw0BgB8x9u6YIRLAPkaRarAPbV8uXh&#10;tfIlooQvEEGc3QsT2LXSmMBH6EMjOAMDOAfQXzi8Tr49vlm+ObZJvsKo/buT2xER7JCvXt6Afr3G&#10;BN6DCby3BaN9RAQf78S5MOJ/b+tyeaUfkcDKOfLOxqXo22/WJL4+gXO8ug3pFhgATAiGZEwABvAl&#10;6mgCmxa3y5zyEqkvKpbyghKZNjVZpnkmMCOZJpAi6Zm5cvToCbl586bcuXNbRoYxqn34QEZGAX9E&#10;BWoCDwAjnRaKQBTwiwIm8iof5j5AXfHYIGBNvbZ55TAT0Dbb16/366IBra+ji8l8/6af11flnkeP&#10;devc+liFmACiA4X5I88AoqWAj28CdpE4GvjjSQ2AqclPMBKIawLGTBKbAMFv5EE8ygRQHmQk4IE+&#10;kTQaGPdisSC4WUf4Ms82vfDF7ZNIet5gWevccpiCJmDeixGOxz+IFdoN2JCyP8GGkbDtQ+G1jZA3&#10;0LPTRxaACkJrDDqlZOHpSwE7Ftll4xuDqXdAPBEp0HmsGkAiyE/UBCj/89l1EuZHECnZawBc8bth&#10;aj/76MNHcm9wWD7+7HPp4eMkc4u89YAyycorN4vDuiZAE9AowKwLIH2RawPTYQYvpcrzLyZLfVWN&#10;bFveIS/3d8hraxcA+gD+xk6Av1PeBfzf2wTBAN7bvFg+2NIpn2Ck/jkgfw7A/wpg/wZRwNdH1suX&#10;JhJYJR9v6ZG31y6Ut9czglhmIgqaxNcANKOGbwBpGsDVN/fKZZjAGa4fIHp4f3MXhEhgSzeiAUQG&#10;MIJPd/XBRFbLJ2j/cNtyk55GtMHo4fwhGhC1Rs4jPQ9j+PIIDOAoTObEVkQD22Xd3Gbprq+W+XX1&#10;UpCJiOiFJPMsZBMJJPPh+DABRFInX3nVPJjnNqIBXjFsf0M0AcAMgGIaXB+gzMNWAEa/7AEVdUzV&#10;CAhPwjpy1S3aVLafBSzzZleSZzJ2tG6lfUw/yBzP9oAJRPXxzsU+lJ5TX1ffg+nv1XEnkcl759B6&#10;Ffub9+flVTYi8qeEIsL38tAToe7P+bPMKSHWEfSuIbiaOPxVYZGARglh/X2xDwDvyZgBU28HEKV5&#10;pkEjUDMgyIe90T9FAxi8B8AzGvAUhD9ljvMUMQEXtCrWhwGedVo/GQNwpccpyMNePyj2D5bdY0f5&#10;T4J/pgjU8MOwC8YKN6Y4B/+J+I9rRsS+ohdKFegEojUGfyRtIWkBG20ELnyjxbbYdh/4bl5H+wHI&#10;R7UlNgH/vdjPMfoQ73nMmhrhPgojoPi5+fn4Pdnvit8FTOLBmDEARgKfnT4rvav6JQcmwNE/1wK4&#10;KGy2h8IU9IZxagKUuUgMJsDpIF4oxkigprxSNne3y6GVbXKib66cWt0hb62BGQDi725YZE0AogEw&#10;Sji9o1e+3L9avuKefxjAdwQ7F2Ix6v8AxvH6qjnyBgzlgy0Yte9cIad3WxP45thGuXhyq1x+dadc&#10;hG68c1BuvL0X0UO/fApTeROv+fpAB4xniXyESMSuKyAa2NNvzsEog6KpcMrq7O4VRueQ/2LfKpjS&#10;gHxxgEawEdHBNvn0wEbpa6mS/tZ66WyeKWnTkmXqi9YEpiEa4i4hTgdlZefJm2++Jbdu3TImwAEU&#10;p31oAtYIaAJWCvuICFknb2AIRaCKVPPaz8CYZR7LYwzIPbEvfwMRUNu+lMLdPXdE6Oe2R/rhPByA&#10;mXPwnN55o2Teg30fbr05h/P6iWTfD/OxJsDz8nMzfcTP78iaAaUGkECh0Hbg7gBeIwAVL+D69Sbg&#10;G0HQBDQK0NtAGyOA1ARMJACwU8yzLswEhu5eNwo1Ac1r/d+SCbAfjwnW+XmeD3kDM0+oj+Q9WQNg&#10;aiFI6OlI2TUBC1OOnG1faxKEZrQJ+MAdX5w2cstB6AfL8fvGtofLvj8d3bOOqZoA7xXE78DcNA7f&#10;lbl30OhDuXNvUG7cumPWBL786htZ2rNcsnIKzHMCGAW4JsD7BfGZAWoCTCnfBFLlOZhAeUmZrF3c&#10;KvuWt8rhFbPl+Mp2ebVvjrwOkL+xZj4ig0XyPkyA6wKf71wuXzACINS53fPoermAPA3gvfVL5Niy&#10;FjnVP1fOH1iDEf8GwH+NfHlwjTGKi69slWtv7JJb7x6Qm28fQH6vXDu1y0QTjCA+QCRwfPkseaWv&#10;XT6BCXwO8HPUf5rXGDDC2L7MGAsN4pPty+UzptuWIjLB+9rRYw0HkcMXB2FOJ7fJuzv6pae2QNZ3&#10;zJQFjXUy/cXpMuWlZJk2LQ0mkC7Tk+y9gwoKS8xtI27d4nTQHRtFA1ATNQEDuRCgu5DU/ga0HNmz&#10;nsfpObyy+a3wd4CyhaqvCNgpt2x+Xz74I/WmDcfyPHxdyjuXvld3d5PbTjGKMe8lUB9Xpp8uEPti&#10;m372iZuAnf5RKaQ1r0B35ZoADcMIdWY9YFImYKeBok1AjSDaBAz4I0ZgxTuAqhT4Gg245TATiIoE&#10;XKC7Gq/+aRQ8lwI82KZQD5bDzMKte+SJawFuHyP2MwAn9NQMfBNQmCssfbnGYI+PrA1oH4I2AHdt&#10;c+ueRi7og1tG470mZad9gp/FivAffsA7hY6ZaSGdGmKEwPzQyAO5PzxiDID3DTp99gtZtKRLUtNz&#10;zZoAdwZlF9hrBDgdxGsEgvcM0oiAem5qqvwBUCzKL5RV85rt9sueWXKgp0UOwxCO9bbJSZjBG2sX&#10;GhP4eGuXnIYJcOT95YE++frwGhjAaozOAehtyxFBzJPDSxvNqP7W2/vkxpt75FsuGiNi+O7lTXLl&#10;tR1y4609cvUUIgFEBBdPbkEksdGPJmAq729YIoe66uWttfMx+gfUOeL3IoAPt3abKSoawQebl8qH&#10;m7rkfRjP+zCpDzctwftbal6bfb8+vkVODiyRnpp82bKoRWZVl8rzz02Rl6YgGoABTEvmtQJpkgQ1&#10;NDTJp59+DAO4ZaTw50VjrkagMCMg5CwsA0CFtJ0pjzXTImN+P3MOD8h+6h3vnSdiEk8j7zw8p74X&#10;W7avxZH+mNfPvBf2Yb1jJJFzhYjn0fenx0e9X57Xe63oBeKgfBN49JAwvod8rBFoPgzoWqf1el+f&#10;YDvzYefR/AOYhhXzOB4GwttA6P5/YwIwAG4N1VG/NQC7K4gavkcTgCHcoync9k3gno0IhpAPMwDX&#10;CCKRQBDE8cCt9eMpeFyYdGQf7K/gduuC0j5RkYAnLbtS8JtpD96p0MAfdTQFb+RPhYHT9vX6Q34k&#10;YGXzFsJBGLuQTjRy58he83os+7vHuH2Yj5iAuc7Bf001AJWZ/nFE0AdNgPlIHTQ0+sBEBNwh9M57&#10;H8jCRZ2SnJJppn5oAFkwAk4N8SHyyWmOCXhGQPibtQGIJsBooLiwSHraGmR3N00AEcHSFtnb1SQH&#10;ljbJy72z5RSigXc3LMaIu0s+294DI1gm53b3ynlu+9zTi7pl8uGWbhM5cCTP6RpGAed4w7hdK+XM&#10;zl70X2VG+2bRGKN4Li5/umO52UnEtq8QOdAMvtg3IMdXtMjJlbPRzmhgBc5njYDrBjyWZvAuzOK9&#10;dYvl3bXQepgUjOCDTZ2IFpab6xG+xLn2L22VNbOrZPvSNqkpypU/PPeSTJmWakxgejIfpJMmM2AC&#10;XZ3d8u233yASuCF3+aOFAQwND8ngqNWQJ15E5kYFKoJvzADPgyFSBZ9ClanpOxoNSe2r/bWvqfOO&#10;1X56zGTknsucz9THnt+kLFM0gMf4PTnnYfsYUorluObA989zO68ZeW0oej3A6iG+E70nkIUzRu9G&#10;0Sagiga2D3BzJ08vHR26K/fvAq5IGRHYfn7/eOcI5o1oJENcHLYRgRn5A/o6DWSngJjntlC7NTSo&#10;qGiAeaQK/bgm4EJb8y6U3bpfKz1nPEWAHdJGuVB3+8bUGVj70HblrxFonqN7Qj125OyDFBGD126n&#10;jqL7WjD7xymotRwm7ROU2x5rAoHy42hTcc/vv/fHPug9GTMwU0GeaAw0AQN9Tg0hUkCe9ddu3JIP&#10;PvpYupetkJS0bLsmkFsumXmlkpFjTYCRgF4sFhUNeCbwwvR0eQFQLC0qMffk2bZ4luzlfXsAzz2d&#10;TbKvc6YcWdYir/TPxch8gXy0pdOYAPU5dwchKvh0W7d8uNkuIL/W1y7HYAJvIXLg3P5RRBR7F9TL&#10;kc5meX1Vm5xCVHGqf55ZL3hjYJ6ZNnpnzQL5cANG9+sXy6dbeuQMRvKnBnCengb5YOMivE63nIXh&#10;cBGaRkATMbuWAHyuWbyzbpG8g9d7Z81CmAGnrLrNovFpmMrLfR2yG4a2bUmrFKXD8F6YJtO97bFT&#10;kL4EE+SU0Pr1G+XipYty+w5+nPixDw8PwgTuyyB0nylGhZQagUYEQUVBLwSCMUIfA18PnCYPkI5B&#10;2kfha9oVtBOVd76o98I8xHOOIQrQ8xL6HPnrezHtIaDXOjc1xzl15nV5Huf1zGeBXPhHy48ECGHN&#10;u2AOkwtrnQ4ar3+wHDk+pM69UZyJKjxDsFcG68jfTgONmikgQt+fDgqawQj6jXjXEDBaGEZkENcE&#10;FLDxgB2sc8uJpMdPVmFTPmH9gn1MvyjA47065XBxaoeLvYSmBacL0jBx66Ten4gyMAaYTdsEjqfY&#10;z4V3IiUygaCCr6EizCN5F/wBc1CDoNGNIOXC8JVrN+TC19/KsuUrJTU9x1wbwDUBXjGskYB7xTA1&#10;1buLKCHIK4V5vcAL01KkMK9AFjVUy4YORAOds2R/DyKC7lY53DNbjgDqJ1a2yZtr5pnR9sdbEA1w&#10;/p2CGXA+nibALaRvrOmQI90zZd/iWtnRUSndxSlS+ff/H2md8ZxsmlUmB2Eqh7uajQ7CZA4taYJB&#10;NMnBRTSKJnmjbwHMYKm8uqod52mUt9fBeHD+z2A4jC6oT3euQCTQYxaPaTZvwpzehpG8xe2t6xaa&#10;iITrCLxn0euIFo70zjEmkJE0RZ6DCUwF+KdMSzd3UGWakVUg+w8dlBs3rss9jOJoAvcR1g966T1I&#10;jcBEBADTMNJEJsCIQMGXUOgTgSVkQGpg6kBU6xWwXh/NR4T+pp7ndOptnXcu731pf7/e5qPOi358&#10;H1rnQz+6H/ORPpB5DZ3u4vlZ9l6bsA+uCfjyLxwjcNUM4knBTD1t3XjtOp2kefvgGGjIRho0AGsE&#10;dw3U/akhwp9gjzUBC/5o2X4JIoGgFLZhbRORC+yJSI+Z6LGxJsARbDTgY+W2W9l5fkJzYhD3oRs7&#10;mg/rHyZ3Cmk8RUF/AjuCKAW+K90ZpFIT0NG/iQQ4HeQZAY2CawPXb96W7y5ekg2btgBkeZJpdgeV&#10;S0ZumaQhn8otopn2DqLTkm0EELmV9Ay7OEwTeH5qihTk5sMEqmTtXEYDM2Xv0tmyf3mbHFreLkdX&#10;tMlxmMDrAxi1A8ofcO7dbBPtQhQAQG/vBqjttQW8huBEb6tsbiuWlVWZsrQwVRblpsiC3DTpLs2W&#10;gboC2dRSKptby2XjrHJZO7NYOvOTpeml/68syUuSfQsa5ZVeRBDdLfIyIhCO9An1T7YtN4u+nA5y&#10;o4A3YQJvrF5goos3B2gC3MHULZ/uXiUfIGJ4Z8syeW/rStnV0yHTpjwnz704XaZOSzPwn4Io6MUp&#10;KZJfUCJvvf223L17RwYH70F3zZTQvfueAUA0BEYFESNAqusGYSYwKRGYgQVgC1C/z5i38GvAHeg3&#10;Fsi752ZdBMKBMhe+jWEo/D1g62uYOiO+fuB1aAjx3gvrA22R14e4W8mI+Sj5kYAL5HhSULt9J1sX&#10;2o6/rZZ9E2CKkT+ng7wIgFcG6/y/vxagBjAZE2C9bwKufscdCpGHXExIBDVG2uMqHN5BuecOa6eC&#10;7WbUD2i5emigZh+JOAqYPXiAES2kQOPIVsGnqW8GsVM8btmtp+LBlzJ9H3M+37ZFzuFEDwS55l0F&#10;z6Xn5/2IIuf0zqty+7vvk3k1NlUkCqC87yDKBJBXsXx/cERu3blvjODw0eNSWMz7BVkTSIUBpHBR&#10;OLtIkpEmpeebHUGRKSFPXBugCTxHEObkGhNYAxPYDBPY2dkie3pa5eAyRAIrZsvLAPvJvnazdfT1&#10;/nb5YONCGMESwLkTRtApH2/tNFND3CH09obFcmDpTDPyH6gtkA3NlbJ5Tp2sb62SFRXZ0l2Ugggh&#10;VTqLkqUL6cLcZJmXNV2WFKbJ6sYi2TanQg53NpopIy76frixUz7abHcEUVwM/gAj/HfWLYEBLETU&#10;MA/i+5ovpzgltLlHPtjRK6c2LJX3tq+UT/dvlP0D3TJlygvy+xeTbAQwHdEA9NLUZGlpbpUzZ07L&#10;fUDfjP6RUvfu3bF1MAZGB0MY/Q0D+maNwDEBykD1aU2A4CUoHVhPSOzvHavgNfVcc/DaIyA2bTAq&#10;iG2Rvk6/YDlK3vnHnLpgP5oZ68ZoVqbd76Pndl/XNQC9a6gVQewDW41Bga31bj5MCvKgovrh7xi5&#10;jsDTQwp/b476+aAYawKAPHcCebuA7FqAawDWBCKwB9iH7irgLfiDqWsCdjop1gh+MxOIB/Cg3HOH&#10;tbl9tN6O/C3kE5nAw4fRi6IEYTwTSARTTVXaFhSh7MKe4NZFZLdPEN6+rGlQ2o/S0b9rAuyv74Ww&#10;jz6PVTwTMHnvO4iSYwSMArhNlOnlq9fl1JtvSXlVrTWB3FJJ45XCnhEkc5soTIDbRIMmQL0AIP5h&#10;ygzJycqWBfWVMgAT2LSoUXYsaTJz6QdgBEd62+RlRAI0guPUimZ5e+1cYwQfbl5kDIDrAme4X3+f&#10;na7hrR/eXLsEfefKy4gmjgPUR5bPka3t1dJXlSu9ldnSX5cva2aWyMrqfEQJWbK0JF1W1uTK9rmV&#10;cgLGw+sUeMHZexjxvwfov8+dQJu7TJ5z/28MLDDgf7XPN4HXoHc3d8vriAi2zKuRt/b0ydlju+WN&#10;XdtkelKS/Kfnp8qLjASSPCEK6uleLpcvXTKQ56ifEQEjgbt3IaSs89cJnLUBzwjcSMCVwu7XSiMC&#10;c05C1QGp5iMg1n5ah3bTxzuHGoQbZUSBmvVeOaixOHWmnq/jpWOeCbjtkfN675cKLg77ZhA7DTSe&#10;CbiQT6Rgf5pNlAngf+AR62gCnhGw3+gIYG9uD23vHMqUMI+OAqJNYBgmoOUg/N28Gwn4JmDTiAlM&#10;3AgI5SD0w9r4h4iGepj0WH39RH20bCMBC3prAgS+bwKsGxt9LI8eAH6eARh5EFTouYBUMAbrLEzd&#10;cjTUXbng1jo9R7A+WA5K28Okffz3FHu8tgXlfn5KR/3GAPCdqgHcH+JzBPBd4piLl6/K+Qtfy9x5&#10;C839b7JzSyQju1BSswokNbPA7BhK4boAny9M8HNKyDMAXjRGE3iBJpCRIXNry6WvvV42LGiQbUsa&#10;YQLNcoCRgGMCJ1a2ymt9bRiltwHO8+WjLYvl0+1d8vmOZSYSOLtnpZzbP2DuQvr53n75ZOcq+Wh7&#10;r9GrqxfI/iXNsh1GsKOjRvYubpQDXc2yD4azbU6NbJ1TjXKLvL5msbzL5xEjonhznb3q+G0u/iLl&#10;jqC3kH9j7QI5NTDfgP8VGMArq+bK6zCFN9Yulvd3rJDjA/NkTWuJrFtYL6/vXi9HN62Tl16cIn/3&#10;wjRjAtN4z6Ak3kMoTbZu2YER/30z4if4GQFwm6gxAVO2RjAMQBgTAESMCSD/1zABA1Ckek6Frclr&#10;6kHXhTvLPNYcRwA7x1HB96nniADbKft5m45RzhoFz+v3wfFa74jHmH6QTgnpQrGuE9jbQ1i5huCb&#10;QPSCsc7XR6DuQd4FfVi7TvO4JmCmePB3NreXMGVO99hR/gMvChgduhUxAX/qx1/kVehHQ96HfrDe&#10;l4W+GsGIt3PoNzOBeAAPyj/WygI+vI+WNRLQaOBhHBMYGwX0nXluBaECUMumDscETUBhGgNWGIHW&#10;69qA9tE6zfv9ogE+EekxQbntYe/PzQfFz6if34gG4ORpAoPDo0ajKNMMOB3EdPPWHZKZnW8WOdMz&#10;82EA9jnD5nkCCUyAt494YUqKZKelS1tVqfS1NRgT2Lq4QXZ0zjTbRA/2NMvh3llyjFNCq9rMDqA3&#10;B9qNCXyCKOAzmMBnO7qtEexaYe4Uyt055i6kh9bLOd5xdN9qeX9LD0btHXJsOc8zR14FxN9Yu0je&#10;2rAU6gb4e+SDrTSMVfLxjl55f2u3vM3FX5gBjYAmYHYdrcHof6BDXu2HEGGcXDnXRgIwgTc3dMnb&#10;OO4gTGvfsjbZ3wtz2DYgS1oa5Pd/+IM8Ny3Z7AqaAvhPgQlk5RbJ22+/Z/6HfegjEvDyWuaCMdcK&#10;OA1k1gQgGkDQBBSoCaWQBQRD20Ok59ZUYatz+qHnZJ2TNzBO8JoK68i5vDKPieRDRGMYc+twLMs0&#10;CabutQbu+1DDMkaAz+VPB7mKNgFO3+jiscI8CHm3HCbtoyZA4FsTsKP/yIPi0c5dPHb+HymAr1NB&#10;0Sbgg10NIAh7LZsUo363zdYr/N1oIGACQSl8o/XbmkBYn6CsCXAKyEqnhLj/P9oEAD4PcDHwg1ww&#10;Euw6VaJSmCpkVX57NJTddrccBvCJyj3Wl23j6+h71nIwr7IRgI2Igt+DSiMBNQM1BE4L8TWPnXhF&#10;yitqJS09V1LT84wBGBPIQCSQni9JKc61Ap6mJ+dYI5iaKikz0qShvESWwwTWL2g0JsBoYBeNoLNB&#10;DvQ0IRpAJNAHePe3yxswgbfXzZf3eEuJjQvlg81LzNW+H25Zam4fbW/utlWuv71fLp/aLV/QDPat&#10;kU+2rzAj+bcxoud9gT7fi6gB9aeRfrKrz9yC+gM+WGZLt7yH8xkTIPzXwyzWYaS/ep5ZoD6xarYc&#10;WzELBjDHRAGMBmgCXAh+Zc0iMxV0qHe+nNrSJxsXtEnalBflH16YYsBPI+QD+WkEZeW18umnnwNW&#10;Y+bGcbdv34wygIgJeEZwH3Aw00GAP9cHqMhN5qAgWMOkfSfb361TkJo8Uw+oUXLrPPiG9vNkzsk+&#10;LDv9xzOBGNEUFPreeSNRg3OuyOtS+HzhCphAQEHAT0TusWoCFHf78HoAQl/rrAEwGrDQd+Hvm4AL&#10;c19ByNutoLFt2h5qAryJFTUxA5i4wuAd1u9pXyvs/GoGMRoF5JCGgc8IbS4cFZwKYhUB7AI22B4m&#10;BbeWw46Nd97wY+0Vv9qXYjlYF2mjwTENmADTKEPAd6DgV/izjimjAL6Pd9//SGa3L5D0jDxjAtwV&#10;ZO4dhHxyeo65zTThxwvHdH1A81OmZZjbKJQVF0lna4OsgwlsgwlsXcy1gUbZvcSawBFEAi+vapcT&#10;/YDuAMxgNUbZazrk1BoLZt5mgheVfbxrpXzzyg65eGqPnDm4Tk72z5Pd8+vlaHcbooHlBva8Kdzp&#10;vavlwtHN5uEyvJnc2f1rjDHwLqGcBjJTQV4k8CYNYA2nfPC6iEZOrERksqJFjq2cDUNoR2QBE1i9&#10;UN5FFLF+fpPUZSRJe3mRzC4rkezp02T6tOkwAF4kZqeCqBenJEttfZOcP38Bo9UxA/w7dxKYgDEC&#10;PoPYGoEq3k4hF9zBfLB9UiLIPTizHNcE4sk7PrQtgRTe8WSmd0Lq40nXAXhus1PJK+u0kGsCvMjL&#10;3L4BCgLdLceT9tPIQaeDVIT/CMR+5kZz+Bu7UQEvDCOcFfx8Stioue1DNMAV3gl1189z2id4vHue&#10;3w0Ncd4x1gT0DodPqzBIh/ULKlE/9zyaj1YA/o4isIujRCbglt16hXSwv+1nZReHfdljos+p0jqt&#10;NwbA4825/LYg9MNMwNbZvD2/04bPqvnId4DvSA2AawEU89whxHPxvXzz3WVZt2Gz5BWUSnIaTIDb&#10;QzN4A7lcmEAugE/wZxnou1GBMYQZEIygIDdP5s2slrUANqOALdC2RfWye3Gd7O+eKYdhAscA4OOA&#10;/fE+3miOee4eapL9XfVyuKdZXl+7UN7f3iuvrV0im9srpaciU5YWp8mKsixZWZkrA/VFsn1unezo&#10;qJcNzWWyaValHOvtkLMH1su3J7abiODtDZ0wGZhKP8AOUznFm8oxAujnqH+2HO9tsaIRwAS4ffUE&#10;ooE318Istq2SlrICefHv/l6m8pqAF5Jk2pQUczFdEm8WZyIBireMSJe2OfPkm2++A0gfAPJ3vbUA&#10;fz0gaAJ3EQ24EcFfywSi+tIAAFHm1QjCNNnXGFfe65rR/CSBHyZdB3BNKToKsCZgIf7rTMBVBPxR&#10;ed8QbATgmwCnirgeQDgHIwAX4C68Jyv3ePc8MZEA8zQGLQdBrPWugn1+jQjzsDq33oe+nRryy7Hw&#10;D1MEfI4UjASeW1ZoUi6wFdIG1IH68RTPBKJE+CN9wB1OCnhOWfG9GMBHQz8o2w95ngOpOZd3vPaJ&#10;+g7wvQRNYHDIWxvgd/KAD5i5J2+89ZY0NrXK9Bn26mHeO8hOCeXJDEQD03ibBMCPEYAagbmhHExg&#10;6vQsSQUka0sLZVV7nWxBFEAT2LqwVnYsrJa9gPzB5S1yZGW7HKVgBkcA4P09M2XLvHLpm5knq2eV&#10;yfZFzdLXVC5zspJkTvoUWZCdJN2FmbK8ONuopyhTeoqzpLuY1xBkSGd+miwpSJV1TWUAfRcihAGM&#10;+hfLkWXNcnTFLAv4vnbhDeWMAWD0z91J1gisCVCcEnp7Y6ccXt0pucnT5IXnXpLpU1MkaXqmpMAA&#10;U2GGSSm8SI7bQ9PMLSPSMvNkzrwFcuHCV/hdDVrIA/p3blsTiIL/PVumCVDBq4jNQjGk4FX4hoL4&#10;KUbhCsrQ8wXlQFX7BxU8JqGZcFupd04D8GdhAjg+Mur33qt5Le/9uSZgI4H4U0CTMQJCnreRUOBT&#10;bhunhLgWYKeBrBFYuWsA0Y+EdEGueVd6V1D37qAqPUbPFTyHMQETDThQV1NwQazSPq7C+k1Ukzne&#10;hb9q0ibgQTQKgJDCUdtcWKoU0OOV45mD9ptI34gJoK8Besj7MW1xzMA9xuS9fvrZYr4DfDdqAq4R&#10;MG+mhbwHzJw+e0bWrNskaRkFGP0D/pnWADgdZKaEUnnFMO+ZY6eCaAC8VmBqMgwhKUemT0uT/Ows&#10;WdRYadYFtnXOlJ1LGmTHghrZCSPY09Uo+3mXUYCZUcHe7kbZgShhdUuBNKc/L+Uv/r3UJb0g9Ukv&#10;StOMqdKemiQd6TNkXnqyzEudIQszUqQzN1OW5EFIu/KzpasgRxbnZcj87GRZWpIt+ztny2urF8ku&#10;vt7iGjm6rAVm0Cov0xBgQi8va5JjSE/AALhd9SinqHpxTP88eW9rD6KYZpn2hz9g9D9DkqalGxNI&#10;Y2TkmQCjAF4fwOgor7DM3HLj7LlzMjg46IOfW0S9KMCYAm8qp9EBDODOrzSBMe+ir2B9QnkQDjuf&#10;tjGv7W4ft86tV/CH9dVyRN5rxAO65s1isM7/J5JrAs7rmNeGfksTUPCHmgDlrQMQ/roFNHYxOBza&#10;YYrA/67NR9V5feKd73fDMIBRQH/UgfqQpxGANwhp7ePKbZ+swo6Pd06FvS0zTwMg3Jn6Wx25q4Xy&#10;29Qk7DH2jpm2b+QYD4xMgyYQBHRYvVsOO0YVdqzWu2U1Bn1P+n7iQT8o9/2b4x0TMJ9PTcD5DtQA&#10;BlWMBvA9D+E7Y3p3aFjOfXlBPvrkM5ndPt+sC3AqiIvCXBcwo3+UuRBMRZ45jLyZGuKtJGACqckp&#10;0lJRJANz640J7Opqlp1cG1hUC0Ool93dzXKgt00OAMzbUd68oFo2zC2X3plFsrS6WBaX5MkigL27&#10;pEhWVZbLxpkNsq21RdbUVMnSvFyZn54uc1JTjOZSKczPgFkgn5EsC/PSpbeqSLpK0qS/IU/2cj0C&#10;r3l42SxEB7M8Q5gNtZqL2A6taJNDve3Caag3Ny+X1opCee73/yBT+fQwmMA0mEAyPmsqo6E0Tn1Z&#10;E8gtKJWmptmyecs2Of/FF3LrxnW5efMGIipAH0Zwh6kagLNdVE3gHgBxHwZAEf7GBB5wkTgauKoo&#10;oLrAS1AOU6LzUdru9nHr3PooEyDgPSMx8qBv+1n4x5gA4e8ZgPYfQ17vI0Sx7JoCy8YAIE4HRbaG&#10;8jW9raHR20Pjm0BYXTyZPgS+N9LngrC57QNBP+KZAuWYgO7914XheNGAC+3x5ILfVVwTGB0CyPHj&#10;HoUIX0YBg55oBCxrZBBUoojh12hi56QZ6E4kC3yFmIGaAfkY/vCuceAfyZTR3ywWo78nBa1CksD0&#10;oRwf6ip3NB99bLgMoJkPzPcH5cLfhXm07Dn1vZu+Xr32sdCP/oyUfmeu7uO7jdWoDOJ7+u7iZfn2&#10;+0uya88+qa5tlIwsGACNgHcS5fSPgj/Z3kmUeT572GwbBSzN/XSmJklJbo70tNTIpkXcJtokOxEB&#10;7OhsMOmupTNld0+z0TaYwBaYA/NH+ufL4VULZN/Sdtne3iTbmtG/tVn2d8yVk91dcmpFjxzvWiy7&#10;22bLjtmtsqu9XXYiv662Vpbk5EhHWprMTk6Shpeel4rf/yepeeEfpKs0VzbPrTIRyEEYwCHvWQdG&#10;yNMADqxox+vOk1ObumXvigWSNfUlef65F/B5eCFYmvlcSSnZxgAYFVGMCErLa2TFilVy4sRJ+frC&#10;Bbl+9YrcvHVdrkO3Meq/fY9m4EcDEdEgPCO4A2DcGxnCd+/dahrg0rWB4PpABK6QW++2cdpFy8G2&#10;KHlwDlPYcVoXdj4z1cM7eBLMALTWP3yAPF5HjzFGgD4K+yjxGC+v5wkzACO089x8zORjvC7F7aFW&#10;Q6i31wBYRcNfFQp4L43Xx4jwB/Q5x8/UQJ6AJ/ghsziMMreFRl34hb81HxMZjADCoD1RBSOBMLEd&#10;JoA/HDVswc6QdRDRwTB+9GoCCv14ioZzrCbaj2I/vmZYW7R8E1ApxNQEmPI6AduO/sjTAEykwH4O&#10;DF04GthCQXCrFKxhbdRE2tw+et1BIlkTcPKmHG0IkfePNrfefB5jAv7nVbnwV4WZwL1hmADabt29&#10;b6aFPvnstHnQDHe+JAN+XCg2C8CAoVFkGijbRAS8j5CJBKZnyQtTkiUpKVlmV5XJ+vmA/9JGA/+d&#10;nb4R7IYR0Ax2YJTO8gFA+fjqBXKsf4G8vGo+RuhzZdf8Jtk8s1a2NdTJ3pYmOdA2C2qFAPB5HUYH&#10;58IIWppNlNBTVCCduVmyrCRfVlWXSn9jhQw0I5Joq5Ddi+uNCRwE+A/02PSQiQKgVXPl5dUL5fiG&#10;pbKwoVxe/Pu/lylTpuPzpJnIZtr0DGMC0wF+TgHxAjoaQnlljfT1rZa33nxLvvnqgty6fs2M8m/d&#10;RjRw54aZ/gkzAVOnJgBQ3OW0kEYCIQvDKoUrlahNoRrapreDmIAIdwNcyH2tqHPitYzx0AhQNpDX&#10;NleEuwP0YL15HYW8liFjBsE2T7xa2DUBjvwZAfAaAPc6AMLbhXtQLuTj1UeEvxWnePSaADvNQ2Ow&#10;ZV4opqN/lW8E3Mpp4TxRExgP8uPJmMDIIEYUlDfipwnownBwpK8wD7a59YnkAzy+wvoG62w+2gTc&#10;SMCVAR1H+15eYa/loBSsCloXppSC21WwPayf20cVaeOCrfda5nUDcI8n+55tX57HwJ6KA3xX2tf9&#10;rlRhJqAaGkE7okcuEh95+WVZ1b9aSsqqZAYAyNHvFO6NN6IB2KeNMRLgnUWnMhKAXpyaLC+8NFUK&#10;czNlZVu97OhqAvCbAfsm2Q4Y7wb093Y3yR5GBF0NsncpAL+iVY6u6pDjq+bLy71zMUqfLfu7mmVH&#10;W51saaiS7bUVsqO2XHbVVcquhhqoVnYi3VZTKRsrSmQ9tLGmXHbMqpP9C2fJ4WVzZX8PIopFjYgE&#10;amQnIpID3a2yf9ls2QcxPbC8TQ72tsvhfkQaG5fIruVzJSd5qvzhD88jopkBE0iFAVhxEXh6CiKC&#10;1GwzNUZjrJ/ZLFu3bpf33ntPvv/uG7lz8zoAf1NuQTdhAreZv2tTKrImoIvDAAZTszYA6NAEwnYH&#10;qaKg6ikGuh5UmQ87brzzuVKwm7xzXOixzuuqFNamTUHO94typL+2qbw+euwYFbjjqCtdE/Bl4e8a&#10;gBmhB2AeD/Z+Pcsc3fttph2iAWgkYLZ+elM/0bIGEW0GsVFAGLhdJTKBiRoETAAwRyQwBCMg/FXB&#10;CIDlYN1E5B7jgj2Rgn2Dx9vyAyhgAh7sXRF4rI/MezPvgTDYz4VjmAkEga7loAj1mDrnPO6x7pQN&#10;FWYCLOv7c+spt57H8vPZHUV+WyK534EqDP73RkYRDSBSZEQADeHvcO3Gdfnwk09lYM1GSU7NMSDk&#10;hVIvcU6cdxTF6HgqIoCpNAGUX5qeDjOwD1l5Yco0mT5jhsypq5LNi1wTqDMmsKd7pjGBXYgOmB7E&#10;iPxljMhpAsdgBkdRPtjdInsWIHqYXSNb6stkc02pbK0rQ75CNtdVyCYYw4ZqjPRrymRHc40cnN8i&#10;R5cgSgDgD61ol309bbJrSQsMgNcp8MrlZvPEMzUA9jnS14EoYL6cWL9YFjeUynN/9/fy/AtTzeMi&#10;7aMjMxANpOIzwQzw+ZNSs2RGOrfJZkh9Y7McO3ZCzp49K1cvX5RBjPDvD90B8G/BBK6b9A5++GEm&#10;oNNBxgQADK4L8OKxpzEBwtCANdCW6LhECh6n5WB9lBTqYW0q5yE0Kr5/txypJ+A90MfINQn0pfyH&#10;zDAi8AHP6SAX4mHSvm5ey0FF3yKCBqCKNgC3/GtM4FnIXidAE/DA/zRSSI+nRGCP1EPDCN+GHyD1&#10;NAIIRY/8aQBWfp0nLyLQnS0qYwDMe4bg1gfBGDECTwrcIMwV5JS/JhBuDu5xeqxOA4W1uwozAbeO&#10;GkZ5GCkXcc3cf5xogH1csX9Q8UzgvhHKEA2Bt+fm1cSnz56Xmromc2EUR8JmmygiAEYCLyEimEIz&#10;gEx0QFNANPD8S8nyDy8lSXFhoaxsb5BtnRjVL50l2zsx+ochWMEcunjL6UY5vKJFjvTCCDAqP94P&#10;E1iJUXpPs+xaUC/b59bKxpYyGagvlr66IumvKZLVdaWyBlrXWC5bZiEy6MBIvxMRQDcMgNM9yzDq&#10;X9oiuzubYACNsgsRyC6ke/Ca+9HGCODQyrkwgXny8ppFshNRQ37yNPn93z8nz0+ZIS9NS4Gh8YIw&#10;RjgZKMMEEAGZaCCNawTpkpmZI8t6VshHH30s165dk5s3Leh511ADf8cAXBPwt4xaIwg+ayDmcZQA&#10;p0khhR5BOYp6KgqegfJ4SgT7eAoeb6AcAvNRjMbtA+LRx3twvC4QK8xtJID+zvse0zuIIh/py7Ie&#10;672Webwmp328qR83AjBX8SaA+fgCyMPqGVUA8hoBEO5qBG6dr1gTIJhH7l83UlBzVO+O7N2y5l1p&#10;v/HEvsYE3NF/PBHYYfWUAn08RcE+UKeLt8YEHAPwTSAAe0dmnl/LYSYAsBmZvIW8tiUyAS27QKYI&#10;bY0SXMjTCNw+rrTeVVg9Xze4RhB8L/r+3fduoe4bAVNtc6XwVwUNgAozgWjZ3UP6Pu4hinz19Tek&#10;oWm2NYEUTgXRBLLlJYoGQCNAnkYwZTqigmnp8g8vpmAknS5z6yvNvYRoAru6IRjAHoCai8F7oP3L&#10;muXIilnmauKjfe1yfKBDTq6eJ8eQJ9B5c7jt86plfUux2e3TV5tj7h66rqlYtrZVyq759TAAnAPn&#10;PsIogPP+3Rj1w2D2INLYtaTBrAnsRn6feb1ZcqB3jhxGxHEYJrCvf7HMqiySP/zd38nzL043D8h5&#10;0TEBitcFTEUERBOYkc7rA3IkFVFBEupbW9vklVdela+++kouXfperly9hCjqiokGbuGHGM8EzK2m&#10;aQCAh50SijUAA3/Az6SQMQGCmEBGPdsUngaMBGUIkBPJhbvmE0n76fGJTQAQHrNmMMpROT5DBOze&#10;MWMu5L1zGaFN88YYmEc/riuoadBcnqUJ6AJvcAopqj4AfbccbQAKf39NwJqAGsC1KGArtMMgr/WJ&#10;2oN1Wv87sxDsrQOEAd4VoR1WVqCPJwW+gX1IO8XrFYYYCagZ8H5ABF6YACyC0NwkjkA08mAPBaOB&#10;iJz+ahARUPJ8DnQpF8iUwtsA2ykr8FXa3+1DhRlIsI3S13bfD6d5TJnv36ujCG+awAinhFCm3HaV&#10;gv9pTCASDSBvto563y/fM9/Tnv2HJK+gzIyMCUZzuwikL3GnkGcKNhogOLPlxakZ8ocXEQ0U5Erv&#10;nHrZ1gXoA8C7ob3LZ8s+gJ9rAbxegHv1eSXxiYE58traeeY2D+9u7DR3An1z4xLULZCT/XPQbxaM&#10;oVkOdDXKfugQYM9HVx7vbYPmmIfaH8E5D3LNoRPw55ZUowZzI7u9NBUK0cChFW1ydGCBLJ8zU6a/&#10;+JJ5dvBLU2EAU1ONOLXlm0C6ne5CNJCcni0l5bVSVlYrBQXlkpOTL83NzXLo0EE5f/4LuXLlsnnE&#10;5J17gD6nhAD/yFSQawKeAXCrKB82wyjAvbmcGoCaAGXASMB69RoNREUEbn4cuTB3Qe8q2OYeF1kU&#10;Dn1NLxIAqDUSsGXC2xOjBBMpwAzM3D+O88oqGocxD9RrG1OTN9FFwAACcmEepiDww+ojBqB5D/yq&#10;0SE+MN7LxzUCnQZiJEBIJ4Y584N3rFEw70r7jCf2nXAkQBlIh5RdiCfSZEzAXKtAM4AJxEDcFaDF&#10;NAI5r0zFNQEo2F/LQQOgFMpBGRPwduxQCvUwuAfLrlzwR9Xj/MH3wx1C5hqHgAhvC3ZrAsF21a8x&#10;AVdqAhTfIx92/9HHn8qKlX2Sk1tiFoAJegKfTxezC8WuCXAaJdPsFJo2PUlm1ZbLOs7PMwKACezB&#10;aH0fYd0721w1/DJv3QATeHVgrrzFB75v6ZJPd6yQM3tXybkDfXJ2f5+c2bdKTlPm8ZC95uEw729Z&#10;Ku+hL28m99rq+XKyD0aAc/H2E/uXNsII6mUPDIARwT6aQDeiBBjQYRjGkVXzZPOSNslJmSG///vn&#10;zZ1QaVwvcpsrxPfvmwDreddQmkAuoqI2mTNnoXR1LpMdO3bLksVLpKOjQ3bv3iPffPMNIM+HynjT&#10;Ph78gybAW0cwEqB0KshcPAZwxTMBBaxrAtonYgSaTkAKc81PRO5xbl2sUB9iAvHqTNQQaPf7+G1B&#10;uSYQZgQK8ngKmoALe7fOrTfC3y163t9GBbELwu4dQhOvB7iAZ54moOB35R6TSOwb1wTcumBbUGEw&#10;D9NETUC3pxoTeJDYBFzQm5F9SNsQgOXWj/AaAYUioGfqvLIZ1UIjY36fGDDHgXYQ/loO1rvtTOOd&#10;j4pe4LX9mLqRjDEK1LtQ94+JlsLfNQHu/9fjmHdB74LflTnGMwH9Di9duSavvPaqbN+5TWobW4X3&#10;EiIwuTMozASmmUViPn5xuqSkpMrcpjrZ2NUGI2iVHdBebtNcxdtHtCMKaJfjfe3GBHijNz785ZPt&#10;y+TMrhVyHuD/Ejq7e4V9WDzvMLqbZRgEDOEsynxcJG8Ux5vPnVyFiAFRxsFlzVATzGCm7ONaQHeL&#10;ZwJtcnhlh6xbOEuKMtLl979/SV5ExPL81DR5flomDADyRv72MZr4TOazcGE8Q3IKy6Wru1c6l/RI&#10;c1Or7N93wID/+PHjsnbtWjl16pR8f/E7cyM5mkEiE+DCsDslpFFAuAn4gB19iN+ZB/4oE1A5fTmN&#10;4paDUpBPVHqMe6x7PhWng8wUkAdr5v1ymAn4ijaAQJuTt1NM0dAPSkEeXwG4e7APU1QfRgEG+L50&#10;ekifD+AagGsCYbCOgbt3dXCYEUT1g8LqtD5y7yCFvitCmcDWdk4bad49TvMRkDv5yWrYXK9gF30j&#10;kHEAHk8R4If1J6SMAEKdRnEMg/ngiJsyhuCB19V4UDept0Ac1kfb9SIvNQEDfBXah40ZEe7+FM8w&#10;IgEz7ePWmX62PMTP5+UnIgN+QF1NwJVrAmoOZpeQNyXkimsEfG0+gObi1Sty9PgxmbdwiYX8SymA&#10;ZTZgaW8dYa8ZADSNuD6QKs+/NF0yMrKkvalR1i+dL1u658p2GMG+FQAy4P8yb+zWP9fc4/8NgJxP&#10;/vpoc7d8srVbTu+0ZsBnDXy6vds8gYzpZ4gEPkEkYB5Sj2jg3c28ZfQCnGOOnFjFp5nxwjA+8L4Z&#10;8IcB4PX2QDuXtcmqBU2SnTZD/tPf/UGeez5ZXmIUgJE+TY0yzw5G+QU+UB5RAD8L75TKNCO3WDoR&#10;Aezds18WLFgkPd3L5PSZM+b/+4svvpATJ07IhQvn7VXCjAQABF44Zi4e88BvpoKgiAFAJk8jGMHv&#10;00AfgykAXFN7G3Xv4kgKZWMGY5yy464xO69uIeyA2auLgBttuv0zCHEtB5Wo3bYxJZR9ueCOADtQ&#10;p/Xx2ly5I32Tevl4IrQ1DcqFvQt2V1H9vFTvGeTeO8iNBowxQBoBULxSmE/+IpRH7qkJQM4tIIy8&#10;8q+Vwl/PG4kEdG1AFQS89tOy1mlfC/BoM5is7PE0nVgT4L1rmLqQ13a3n8psZfTqIuAn+Lx2t84o&#10;UI6AG9BNBPOwNspesRuu4HEaXfgmAKjDBIwBGMDbUb6VD3gDagI70mbbJ2oCPN5NNa8Kgt4YAAYF&#10;XBdwjeDu0Ijc5W4hfKZhfOc3b9+XW7fvmVtMdMxfIn/4Ay+s4ogZBuCZgL1mIMOAkzA10yswg9Tk&#10;NJlVVyv9S+bI5h5EBQDyXsJ6VZtZCOYo/rV+GMHq+ebRkO+sWyjvb1wkH2xaLB9uWiLv89kDG2wd&#10;n0PwLqeOkH8HehMGcGrtPHkNJsBnGR9dOdvcsI63qeBi9G4YwLZlrdLV3iAZKTPk72EAL76UjEgl&#10;1RgZ3yP1At7ni4gKXjBKte8dn8esFSCfnlUo7XMQcZx8TQ4ePCLr1q2XMzCB27fxQ8f/OKOCL744&#10;J9evX7HrAY4BGCFv7iLqmQCvF2CqJkBD4LQQR/6RzROcNkVKA3iIvx0NgI9ONQaAvyt3ctEQ7Kif&#10;QMZI2uQtvF2IB8tBmQvKHOMwdQn6GwHIFuQW6BGwO3CP1DlgD7YF5bZFAA84R/LjKAh+N28EeAdv&#10;Bke5x7l3B3VNgBoeAuzNtA9hTyOAIbCMvy8fDWkUiQSiI4AgtONpvHZV8LyqyA3kXLlmEGxT0LvH&#10;uXWqMMirErdzqsjbAkpYe9BWKex50ZJbH9Td+0P40eA9Ik/plIUrA36IbQp/jQjMXnsvr5AmsCNl&#10;SCHu7uYh3E3fgHlEgd+LEjTS4HtwTcCCPBgBWGm9C25jGpBfF98EOM3ltvMYGokxE0+MAOJNBWlE&#10;4IoGQJnj8Pe5dhMQgzHcx9/57fc+kvzCCnn+hRnm9gqUMQDAX6FK8XYSU6GkpAxJT0mXuvJSWT6v&#10;RTYupRHMhhHMlkPcIroSZsC7fgLgJ1fNNnf+fA0RwuuIEFydWj3PEW8VPV9eX0MD6DARxQmYCR9p&#10;eWB5q/A5xzu6mmXrkhZZNb9J8rLS5P/6v34vf3huGgwAEQBNgFNByBvwI+W1DpnZxZLOW2mn5sl0&#10;mNwfnk+S515IMlFDcXGFnHz1dYz0B+XTzz6Xzz7/XG7dIeAx6scP/8qVS3Lr1g0TDdy8w91Bvgno&#10;FJCBvhcBaJ4LxLpd1DUBYwSMAgh/EwEo/Pk/xv9vGxXozhvzCEcP5GZXjWcOBHZCmIco7PYVbtkq&#10;GvKaD6tzwa/pQ28HkdvPbTd9QiAfT9EQ92Fu0gjMLdCHOWr3oK4GoNBX6Tm0D8XjrGD+lBn1e/cJ&#10;YhTgTAPpVFA8UKuC0UBY33jrBKrga8SsCTAl/Pk8VPtM1NidQ27fYJvWhwM+PFqILjsm4CkI74gA&#10;JANx5DVVuRGCMQFPEfA7ZZMSkF6bEcueFPpR4I+jCNwhBb8r7cPUPScNYBT1FEEfO5q3oLcA13x0&#10;e3gaLo0eFPyujCkQ6CaNhr62uXVGXmTACOE2DHgI4OG1BHcHh2TXnv0yIzlLXniRi8Ac/RP61gTM&#10;VIoxBtQDsDSBjLRsyc3IlPqyYlnaVifrFs+S7d2ANcTHOe5bPlsOLGuRg5BNW+UQ6g5yQZfTR7zK&#10;l/f7gVhPHVk5R46umovRP3cQzTF993S3yE5EAFsXz5SN8xtkYE6dLJlVJ1np6fLc81Pl+RdnyEt4&#10;Txzdc8T/PCIW6rkXk/B5MmVx53KZ2dwuldUzpQlpRVW9pKXlyFSYwBREEPPmL5bvL10x/1+Xr14F&#10;7O/ILRiAgT53B92+aW4hEWYCOvo3U0GEvgf+SNksFPsmwDxNwMB+jMDn/679PzTTQogIHqKeO2zU&#10;CMaYOtGAAjtYDhfg6+X1PkbWDOIci0iAo37CemQUEAWIFd5UEPphqa/Y4yjC3UwJaZpgOkihHa2Q&#10;SMCDucI9AvlAHz2O7drfNwFfagKx6wE0BX89IArY913QPxsT0JT6nYKeuncPI42Q0b9KAR9WryDX&#10;Pm6dq7B67W/K3prAMGDCqSHXBKLAnkDaPyi2cZpIQe/2dYEfMQDHDBTeCnBXrNPpH/7o9DxadvOR&#10;/nwdnJ+pyo7oww3ArgUgb/qgbPrE9vOnhoJt4SL0TerlmRrQM4/3N8jvCXkC3tbFRgKmzRPz9/g9&#10;4zvlNNGd+4Ny7cZNc1UxR/ovcHplqjUBwp8jaDNVlORNEQGgM6alSnZ6lpQXFMisymLpbK6SvrkN&#10;smlRC4DdItswYt/eqVcYz0S5SbYh3bqIj6xEHco7oJ28rUQn8ui7a2kroG+NZGcXjke/LYsbZOOC&#10;Oulvq5S+2ZUy0NEgC1vqJDszS55/fro891KKPDcFI38Df88EaAYwB0YCPcv7ZM3aTdI/sE4OHTkm&#10;m7Zsl81bd0p390rp7V0j6zdskfc//EguX7sqN27dlJu3bxkTMIIB0AiY0gRu3VUT4IVk1gwo3SF0&#10;l9cMMCrwIgOzS2gEvzX+TpxogBqB7Oif/7tMrTk8QL0agCsX+uPDn79TPuBGH4BP+EeXNaKwZeYJ&#10;ah/WNIGgERiYe3BXyCvgffj70q2fdp0BYKcCoPcVPfcfyTvwduXCXmGuoFfoh4nt7D9EuDvgp0a8&#10;qIILxfZ6AEL/NmBM6N+SIWMEN1G2YA4qCHKFeFj9ROQea0yA8HdH/moEmg8zBkLbzWsfBbu2azko&#10;tiv4o/LQEKcWULZ3MrX/6LrDh2sD5rYFHtA1H5TCPSi28RjNR/oDbgrlYf5waAAUfkgW5IA42syI&#10;nWXIgl3rfdCbH593LvtDtCaifWgC7u4jc7zp6/VHP4W0NQYKJoA0MoI3aSzoJ2oCEfh7YHc1OIr6&#10;UU4vqawxEPCm3Yh5xwhMmf3sMfdHxmACiAoG8XdE21ffXpTOrmXm0ZQ0Ayo5JUdSU/Iw+s+S6dOz&#10;JMl7+thLgGzqjAwpzc+XlupyWTCzSrqaKqV3VqX0t9fI2nn1sm5hg6wD9NcjpdbNR938Olm/oN5c&#10;eLYFkN8KI9gMc7B5jvgJ/ibZgL5rO2pxrkpZMatEelvLZDXKaxbMlNn1lXhvSfIPf5hqTeClVPkD&#10;jOk5ju55SwzA/zkY2XMvTpf2tnmybdseOXTouJz74ks5+eqr8srrp+QM8ufOX5Cvv/1Wvr34vVy8&#10;ckmu3oARYNR/w4O+Af8dmAGng27f9qaK7hnd5pRRMDLwZKaGABobEeD3h5G3GxEo8MM0SnPwQG7A&#10;z+mgyEKxbwRuH7fsSkf+hP8w3ssIRtEjhCDhDiAT8MOAXgT4Hsy1zLzp5/Wlovt6bd5xkb6Q2fL5&#10;0F4AFg37cBHObt6FeXjeTv0o0EeGrAm4Mu34W+hCL0f3vBiM8/8G+t7xdirIjwL8CMCLAjAgGDKy&#10;ZmAVvjbgKlHbZGVMwJWCXeUagILdlQKcefaNwNyrU+gHpccFy8YEoPs4lrJG4JsAUxfe8eSCP0za&#10;jzdDo/QYwttdIzCQJoRZz3aUzfqC18fAG22mr6beMaOAoYJfZeoV9uwflHeswnqUu4QM0HGcLhZ7&#10;bRbiOMbU6TG2L+sJbDURBbzt4+YBbn4fpr/KgpxAN4IpMCLQK4U1SqBYZ+q94wY982B6dxhtI7aN&#10;Bvf5mXOyYeNmWby4UxrrZ0p2RrYU5uRLQVa+5KTnSE5ajmTxjqQA7YypM6QoJxsmUCGLmmuku6Va&#10;ljZXIK2UHmhZS4UshymshCn0za2TVXNqpa+jTlbPa5A10LoFTdBMWTt/pqyhUMfnF6xC/97ZVYB/&#10;pSxvKpNVbdU4xppKX0e9uV5h+vQZ8nvPBP7wYioMIFmmJmeYO4OWVtaZB+s/98I0mFeKzJ7dLjt3&#10;7pHTZ8/KdwD+G2+9ARM4A/h/a+6tdOvObbl09RKM4KJcu3nN3Eb6Gg2Bt5S+eR3pDWMAt+7ehQj/&#10;u54JaFTg6+7gPRMR3L3P3UKcEuJvw/5eKD8S4KDGiQzUBDj144DfrAUwEnCMIAz4QfkGoAK8XXkg&#10;N1B3ykYAcSTvSPtqu47wTT6RCeAYF+4K+yD0w+q0ninBrnUu6HVUr1DXduZ5AZiBP8o0AHuFsGcQ&#10;kMJf89wWSuhHm4EFvzUBrWNEYAH9NKCf7DG/GyLkITUBHfm7UsAr+LWsdQpwzRPqbl7bmdfrBLTO&#10;bTN9eSwUjAQGh+0IPgh5LcerC7aF9TEPT3GiC9OHkNRU8xBBza2mJk+IevWRflDECAA+TVUu8E1f&#10;LXvHaN60OWagcDeAR1khbkHvTiE5/XiuMUYdTwyYKfZlqltNtd7VfQN9m9fU5AF2yrRDTH2x3kYA&#10;FPvdG2Y0QOOAET7+yXyme/gf+/6772TtQL/UlpdKY1WFUW1pqVQWFkllcYlUlJRKQWamlOVmy+y6&#10;KlncUifds2qlu7kaqoIRQIgMljaVSw+MgaawfHY1VCMrZtcC8gQ91Gq1rFn7wkCaKkx5xawq9KmU&#10;ARjA6vkwDkQQvTCSRW0zJSU1Xf7uH6ZgtJ8sv39umqRk5klZVZ1k5xbIvAVLZG7HIskvKDFmUVRU&#10;Iv39A4gEzpt5/y+/ugCzOyOXrlwxgOeIX8FvoG/Ab9Obt10TgJBaE7C6A9hHC1H74H2YAX6rQ/j9&#10;md9HuAlwSsiHv00fwPz5nGOzeOwAX03ABX08xRoAxakgD/ieCGumJhrQMkGvhgD4ajmmnufwyprS&#10;CIwZeIagQOf8v+bDpGB38wryYDkoA3qkYe0Kerv3H3UAu53v13yICbAM4KsBRBkBowH8rxgzgDSd&#10;zIh/8E54/Xj63RBH/4Q//8Eob2pIIe/nNUoINwWC3M0HZev9djUHhb+WaQLBf24TCXiAVlgTvG5q&#10;2tBPy/Gk0A4rMyLgjiLzGjAdKviaCm+Fvcl79WEaBiAj1ydE1dvjEolRT3C+3UzFePno0b1KywQ3&#10;QU8T+AEp4c8yUmMAXt6BvA97JxpA3o0IFPJGBv5W9zDiv4vv6x5H/14/1g0i5es8ePKj/PSnP8t3&#10;338nC+d1SFNNpXTNbZF5TTUyv7lW5jfVSVttpcxtqJGOxlqZ11gjc+oqkVbLkuY66YIRdNEEWgD1&#10;1lrpmVUNVcEAqgzUlyNSWI78CtSvYJ4p+wD6SxvLZOnMcummUGbfXpgFI4g1Cxpk7YJGGAGiiIUz&#10;ZXFbs7zwwhSzEPz756ZLcmqWLEDksrK/X6qra2VZz3LZunWbDPSvkVmzZsvcufOkb1W/vPPe+3L1&#10;+jVA/ZZ8d+kSwM81gBsG/jryv3ELkQCiAZOHAdAgzPSQNx10G9FAYhPgesCgMQGaASNl93fijvpd&#10;E1D5T9mz6wAK9mAUECy7IvQ1jTIBD+QK/aAM4Al15gHkCOxVAehHxL5I9QIw1wTGM4CggtAPll3A&#10;a7vCXvtwakjbTb0n3wT8vJqANYI4JuBNCxH6ERMwZWsM45vANbMQrArvk1jGBGgA9511AV+EP4E/&#10;ZPK83TRTk/fuPGrFPNcFKEKeQA8T+pl23wTMFcKONAKwYtk3AUqB7MM5ukxFIOodE1deH3sev949&#10;l04XmT4EL9pdUIeKYCboCWNTRkpgI2/OQZgbQDLlvnvvNZG3sq9j79bp78fXHTiULr5GT+Uwb8s2&#10;GvBhryLYw8oKfTdP6Yg/Ehkw7xnAPR39e9C/P/IYYgRgzUBN6MHjn+XJL3+WTz7/XHIz0iXpuT/I&#10;ysXzZU3XPOmZ0yDd7fXS09YoXa110jO7QXpaUWba3ijdSLtZhhgN0ACsaowJLAPol9MMGBFANASO&#10;+Fm3zEQMFYgeUM9oAXXLW2EAbbWyag4iAEQBNID1i5qQNkjfvJmISAolP79QpidnydSpabJmzQY5&#10;efKkueq3c8lSWb16rRw6fFTeOPWW7N61VwYG1siB/Yfk5Cuvypmz5wzIaQRcCGYEcP0mjACj/usY&#10;8XPUb6eA7NPFbuFHzumiMBO445mAmsFd/B6tCdAAuEvITpdGDIDRNeAepogRIG8uIjMpQP+QKQ3B&#10;M4UA+BXybl2YFOTDFOAYGf0DvMYc2E64s8x6D+56nPbV/m4/WwaoIyZgTYHTRbwY7AH6UvHWBxTy&#10;btmtpxT+KgW/SkfzVKSPt9BrgM96pFz0VZkRPiHPPI9nP0YHrgnQALwIIGIEZmGYZc0H5OwOCoN+&#10;vAvKBmEWYfXU7zjyD5ONAIaRUjCC+wDhIIBoygA05JsA2iCmquEh/AMCYJryTqB+2ZoAZUb93uJW&#10;ZLcD4Ya+QSArpN16U8a5mfI4TfUcYcdSbpu2h+XVBKLMgOfAa2peX08VOzonRNEfIsDNSB6fk3vr&#10;7RW4dq+9zfsysMdraJ6PeGRfzrPrSNsA2pMP72ioD489MakpQyMAs6kPAt/JBxU9LWRN4O7oY7kL&#10;6N8d4us/QZ8n+F64U+oHGX38o4w++UWu3BqRdz6/Kq+++7VUFlVL+vPPyaKZdbKpt0vWdnXIqvkz&#10;pbejTlbMrbcCnFfObZCV8xpl+RzUo7y8HeYAcC9vs9M9nPZZRgHoPbMAfaTdNAKCn3ldO/DqVDQO&#10;ThutRAQwML/RRgEY/a9f3IgUZgOTyUqeLinJqfL8C0nS090rVy5dky+//Fpef+0NOXDgEEb9A/LW&#10;W+/IN998J+fPX5BXX3tdzp39Qi5fuirff8+9/3eMAVwj/G9cNymNgLLm4BnETRsBRAzAg3/EBDzw&#10;c9TvypoAhIg8aALuAvFERGPQvFkvINAN1N1Rvi8LfLds64aHuRboQz3KBJyybwgoe7DXPhEFTUDr&#10;CH4vCghqhFCHFPSuXNhr2YW920650Nd+2tdtU9lRv6ZWCnk1Bq3z5/ztOkCUPAMglHXkr6nCXo2A&#10;ebfelW33+2g+XpTA+ogJBKMAHeET/PfuMQJgRGBNYAipHfWjH1KCfQgaHEQKDQ/hn0uFUeEwRoU2&#10;xT8egOZP/xCq/CcmTH0AuxAOKtiuZQKaqcJf89pX+2lZ1wFUbntUP0dqAhGZ9x04jpCHCegCamT6&#10;Bn0V6Kq7LENmKyW+a7eNsiP+YNmOso1gAsYIvJF5tBFYBUFvy54heEZg6iCC3s2HnU8NwKaPTTQw&#10;iPONjv0oD8Z+kTsjP8nXdx7Lx5eH5IPvhuXo53dk3euXZfHKI5LxfLI0FeRjND5TtvV2yvqlc2XN&#10;whbpm18vq+Y1GK3sYL5eBhbMlH6oj3UwA87X93JRF0bQ21YtK6BeAH0ZTIBwN4A3kK+BCVRGmcAy&#10;YwA8pg4GUG/OSRNYjdddA62eX2sWhpfNrpOC1GR57u//IC88P0327z0sj/Bd3Lp5W06fPisXLnwt&#10;hw8dgSGckpuou3rtujGCb77+Tq5fuwkDuCs3YQLWABgBWPgzvQpDYJ7QpxFwu2jEBLgeEGcqiIvA&#10;9wYpGwGoMcREA5M0AFUkSoD8KSCdDvIjAxf+lAU/AU9Qs46prVNwB8HuQ98xBQ/wkf5eX+ZNvdYR&#10;+M6OoSiZY/zRvqsg5F25kHdBHywH5U/xRE8FqdQANB9RPBNw1wM80LuwTyRdB4gH+fEU1wT8Ok79&#10;AE73mOKfzTMBRgE2IkCdMQXA0DOCiNDXjPoBLd7n39wKwjMCawbIe+CMAmuIXMiG1SWqVwXb3cXg&#10;8aT99BzxjjNtSF1wm6tpvTxBr7dYMGmYQiKCiPB9mqkWD/6+GTAqgJDndAynZQYBaLuQS5D7sKd0&#10;VK9lN6/tqhgDiBgOjuG9j578YCKCM1eH5f2LI/Ly+fuy+8ygbP10UDZ/dE+2fjYkA2/ekMa6JVI+&#10;PVmWz22X/nmtsnX5AtnQ2YZR+CxZvbBJ+gFlwpliniawZlGz0cCCRllFc4AZrGqvjWglDYE7fVq5&#10;yEtTqDI7hrhzaFlLuVFPcznqKqQXffpwfD/OYxeDLfwH5tXIQEetiQRoQtV52ZIxI12e/4cXpaay&#10;QY6+/Kp8cvYcoI4wHpHctevX5NwXX8it23cMyK/ACHjjPLZTV2/clCvXb0DXDfiv3rhmUmMMnux6&#10;wS2T+tHBLbmtU0KeIZjtop4ZmO2jSFmvhqDRgE6fJjSCwHSRRgGRaADHjiASpyz8w6eGXPkRgFuP&#10;Ol0jAGhdGbg/4LSRYwJOGjEJQh1wNylBjtSAG/kw0E/+orBYAwiO8BX2YXWRHUMe5Al7nQZiVGDq&#10;CH1H9mIwH/y2zjcBpu70j0LaNYWnBX0iWRMA9HUBWOFP3cU/om8CjAQU/NEi7C34mVpx6sidFopc&#10;+QtIhpoAAOcC1lUoaFkf6ONGAGHyjwtvd6V9dUdSjLx+GmlEHQsR+hzlu2C/g4gpWkP4gWNk57W7&#10;fZm6UYOZCuJ5WW/qCH+WOY3kRAZGNIPHZpROWN8jsAFwA3sP8i7Y3bLmg/C3bZxG4oifW12f4Fw/&#10;yJX7Y/L1rTF599th2XV2ULacHpI1H9yW9R/dkW1nRmQLDGDbmYfSd/KSVOU2ysycTBnonC8bO+fK&#10;5p45sr5ztmxY0iprFzVhZI6RP7Sa8F/QhAgB8kyAJsF2YxAYyVMDNAxuDfWMgJC3Wz+58OuLW0FX&#10;IAqgYagBDBgDwHk6qmFINbJ6Xq2JCBh5tFSWSUFmgaSnZMq056bJzMZ50r1hv5x457RcuT0ol+/c&#10;k+8AecKcd/oksK9ev2ngb4T8FSPfCK5cu4Y8zADly1euml1EzNMgfLPgWgHXEax0mkjXCvzto95U&#10;EYzAbBlFGjEBRgQYwbuwj6dwExiSUcqB/yhNwZELfDUA1wiMMZi8B3hI1wkI/8jUkCsP9qEpzCAC&#10;dfR1Aa8i1MPqqTD4m4fBaz6S+oZA2Gvettk+agJqBGae/74n5j0ZEwiUo6AP6YJwRIwGfoUJuMe4&#10;dVof71hjAgb+AQNQ6SIwR/xM/UViRgy2LbIQ7C0OM68p65ja6R/8swFsxhiQGhGchLKRBbuts3kD&#10;VS+NQBZlV26bqyCg4/Wd6PnC5B6j+Xsc7QPylIG9V2Z624B/yORjTcFGCVHRgjETRF+OCVhz8QwA&#10;IvjdvDGBITtaV5logAYQAbo/6tc6U8+IgfP6RhoxEPw/mPTW4AO5PvhIbiLSOH9zRI5euA/4j8qG&#10;TwZlw+cA/vknSB9I33u3ZM2Hd1E/LFvPPpY1x76RhvRSmV2QLb3zZ8l2RAFbuttlY9csGMIsRANN&#10;sm4h4c95es7Pz0SZdVbrFzebdDV38QD+uq2T6uc0EaeHWgn8chgBoU9x9F8pK2EMfeizuqNO1tAA&#10;MOqn1sxHVDAXJjC3SgbmIhqA+tHe2VIvdQXF0lJdJzP+YYqUpBXL8oG90r//HVl94B1ZueeUbDz2&#10;nuw68a6cevczuX6bUzaDBtrXCf6rAPtVQB0RAmHPq4VpApeuXjG6eOWyXLx8Wb6/dAntqLuCOpQp&#10;tluz8KMHNQU7hURjsNNH7iIyI4JB/N/o+kAkIuDoXyOAQCTg1pk7kNI8ePXvA4DeEYFuoA5DYLsZ&#10;5XvAj0A/xgRYtimhPzRE+DNPQ1CxPTYq4LRO0BgU5i7YNU8pqF2F9dM6F+wKd5NHqvU68g/2ZR9j&#10;AoMAO/ubOhsVmIVgT64JGOjfd4APmcXgSARw004H3YmGv0I6fOunrVe4a39XrIvUe+cI6xezMMwI&#10;gLIm4E8Rcf5ft4racrytohThT1PQOo4gHPg74hSRiRRi6gFVjoIBPkI2OL+v0I2qp5kg7/YfT3oe&#10;VVgfVzyv+5q6TsCU0hvX3UGqRkDw36UJABaUhb5nCAb+vhHYso0G7jipqYchmEjAG/W7ZuCbgF+v&#10;JqDrBjQDOz3kgz+iUQhwH33wI6D/k4w8+kmGzZXNT3DOJ3L++qi88fWwHDk/JHvPEf73ZOf5EYD/&#10;oWzkaP/9u7LmoyHZDOiv+3RUet+5LQMfDsrW8z/K5mNfy7zUQpkPE1jX2Sa7Vy6UzUtbYQAtiASa&#10;jQmYHToLYQA0AWMEdtcOtQEm4BsF4a/TOVZ9APjKNkYCAL+nle281QTgPq/OaM38WlnLEX9HDVQN&#10;U0AKExiYUyWraQBzYAgwi1Vzm6S9okR657ZKYXKK5LyQJF1d66R7z1uyePsb0nvgI1nzyheyeNe7&#10;Mm/dcTn6znn55sodwP6G3AKkbxDegP5VGgABD+hfwujfQN4xAF5YZuF/yZQvQkzZx5gDdPkaTMGL&#10;IiguNNsogbuK9LoCb+2Av0tu38Zo3d1sETEG/v4A/SiDMGaAAdpDq+GH+N0S/I7c5xcM0QjimMDQ&#10;ENcRCfBgvTUAW2fhP+SYgEYDQwQvYevN8xtTALTVBIIgD5ZduW1BsV2Brv1dwEfqPBNQaT8zDYRy&#10;5BiIZY0O1AjiRQBGhL9nACYC8NYDohd0E+v+7V+3LZSmoMfGNQEFfbQR2HKwnnKNQI1BzcAX/um4&#10;TkAxH5CdPsI/pFcOgllh65Y1b8qmLro+pk+gHBTb4x1j2gBht43Ap/i+NE/xxmkmIvAArtM/agIR&#10;U0C9wt+VGoEuHEdkyj707wyiTA358Dd1bCf8aQI0BoziWccygW/NwJkKQn5k9Ad8vh/kxtAT+f7O&#10;A/n82oi89f2QHP9yUA6cG5a95x/J7i/GZBtG/+s+xkj/0/uy9dwDgP+hrP34vix/87r0f3Bf1n/2&#10;UFa9d9doAwxiy4nvZGlOlcxJT5G1S9pkX/8i2do9WzZ1tcAImo0ZbFwCQ/DMIAL/JTQAr4yU5fWL&#10;YQQmCqgzBkDA92Nk39fOKZ8qqFJWIW9G/GhbTbEvoL8a8F/D6R+aAAxgDeBvTQF959QgYkD9/Cbp&#10;mlll1isa8rIk77kpsmB+r8zd8irA/4H0HzsPE/hKVh49K20bTknn7vdlx9vfyL63zsq75y7Kt1du&#10;wQQwgge8L1+1kCfggybw/aWLps2PBGwfrbd1OOayjRZoCjQEjRAYGTAqYERg1gwiVxLjt8nfoQd9&#10;RgiRqSKVZw7WBPC7jAv9WBHmZmoIhqA7iZjXiCFqKsnrr31GUNY2U2/K2ofApwHwOgUrtlMK5nhQ&#10;D9aNwUQmcksJPa8LdLcurF0NwW1TozDyRv9qAGEmYEf9NhIwi8GeKcSAGooazTtSA5i4CcQ3mN8N&#10;AvyqoCG4kHfLBLyWFfoKflWwLtYQfMVvB3C56OwBN2ztwAXyRBTvmJhzjsb2Ieh5Q7Tbd+9jBMY5&#10;WYD+3mC4ERDYaLeGwKmgQbmFYyg1A18aEVjQa9mti4jTRB7sg7pD4fuyJmAjBlNv6mxqogWYA02A&#10;U0G8JxJvez008kSu3H0in15/LK9+/0AOfDks284My5Zzo7LlzKiZ498O+NMAtp17KJtOj8qqd28i&#10;ArgN6I9AwyjfhhHcQN096X//vqxENND/wV3Z8sYVWVXZIfOSk2Qt4LpvYIFsWwYTgAFs7mySLUi3&#10;dDEPQwDwqQ1MAfxNnpjfsKhRNjBCWFAvazGyJ9j7MZLva6+UvrYKWQUToAYAc7Zb4EOAPaFvwG/K&#10;Xp79TMrzsL5W1s1vlN5Z1bJj+QJZXFcppS9Mk8VtS6Vt4wlZevBz6T/5taw6/qX0vnxO5u/4QBbt&#10;/ljWnfpOBl67IN2HPpGd71+U9y7ckK8v35JL1zmq/x4g/16+v3zRjvg9uI8vL0JA3pgApGsJZsrI&#10;W0OwRoCIgNEAf5+cGsJvJyh3JxG3YrPOGgJ+e54BBGXvVGrhHyZzEzuM6rXM6SLfABzYeyYQ3mbz&#10;ZjeSl6cRPIRBab+HOC+hTrgHAa5y6zVP2eOs3Hq3nwJf02Beyyq33n2YjK4XqHwTYOqZgEYAmif8&#10;PVPwFQb96PKzVKgJKPSDCpoBpbB3ywr1MBPQslvvtuv57AVojAwAZRfOUBDYwXKYdBonrJ9bZl6n&#10;e1yx3kCeUzcAP6VmYEHPH1l0NKBiWyz4rSkwZZRA4Cv8mdp6HAvoqyGYsjEDC3qCnQvDRpE6q9v3&#10;2Z95GhffA9cr+BmQou7G/QdmtP/VrTH5/v6PcuHOT/LB1Z/k1Uu/yKFvfpI9Fx4D9qOyCfDfeHpI&#10;Nn4+KJugjZ8jDwOg1n48JMsI+HdvybpPh2TNR4PI35WVMINV792T3rdvwRRuyoa3b8iqlh5ZlJSE&#10;EX+b7F+9EJBtk61LZ1n4d8EIIBoCDWDTImsGagDUZkQBG2ECGxdZM1gHIxgAwFe1lcuq2WXGCPoR&#10;ARDmnOKxI3xfrglomdNBNAEzHYRj1yHCoMnQUPb1LURk0CS1U6bK0pnzpWPzq9J97Avpe/1b6Tp8&#10;VpYcPCOLD5w1Wn7sgqx85RtZuO8zWX3qe9n96Q05eua6vPXVZTl7EQDHCP7adYzkOTUEM6B0+ifM&#10;GDRS+N6LCOwUkV1f0DUGmoBuOdVogAvF3DU0yCvz+bvyRv7WBDhYoUkA3qbs9fEAPlEZ8CPVh9tQ&#10;9o6mnN7RaR8/VakZqNQEOH2sRmB3JwUMA2UX3kZ4HaaEsLtYbMoh00dB2X5+3lUM5L26eCL8NR0E&#10;2CNmQANAqtcQuBFBEPp+vbZNfFooTGGRQyL9zlwp7CkIfRXhrnkFvuYV9Ey1rwJe24IKmkGkjHTQ&#10;S03elJnaeXcXyEFAu3LrInlEEQbuGOFrfcyxXp1rAgQ7xfegeRqBATzhCmBHYE9w0yAIc+R1SshC&#10;3q4BuPC/hb6UAbxpoxgJ2GjABTnrDNA9yJs7dKLd1nOUb3UbcNe8nSYalRv3RgH8h3Lh1mM5c/OR&#10;fHLzsbxz7Qd59eKPchzQP3n1z/L6jX+WV679WY5d+kc5+O0vsus8TOCLR7KJUz2fDMnaj+7LeoL+&#10;4/sA/rBswOifWv3RPVl26qoMfHgX/YYx8r8HA7iNKOCm9ELLEBmsQ0SwbtFG6ZySIms7mhAJzJdd&#10;vXNlW08rjKDFGMGWLqQwgU2LVRb8jBKY0iA2L4EhLKER8M6hnOJBFEATALQZERDsNAYqzABUhL9b&#10;Zn+mG/G6NJq1iCCOrOuUdQtbpWnqVFlW1yZd29+UnhNfGdh3HjornYfPSffR87L0yHlZgvKSQ2ek&#10;9+Q3sum9G7Llg2uy/ZMbsufsHTn05T159cJt+fDbG3Lu4nX56tJl+fYyp4CuyeXLV810j4E/QK/Q&#10;v2imiMINwkQENAITDcBcvKkhRgMmEuBvEmA1vx3+jjwjUDPwbzrnpQBtPNgHy67uA3zmATc0AqSs&#10;803Azvnb6wbCjMDPR7e7/bhdVI0AIOZCMaFMcLsRgVc28qCtbfHk9tM8Qa47hLTOlQt8zQelW0eD&#10;kYBuF1XYx0QAZj3Az9t7BrHMHUFeFDCBSECnhhJNEalBmPN6VxGbNYG7HuAnIgW/jvpVhLjWq8La&#10;NR8U4a+jFMpeDIP+5h/ZB7qCW/Najie3n/YlyMPybj+Vgl9lR/YW/hShryZgDcAb5Ucgzykg1g05&#10;ZZ0Sih75mz4G7K7UAOw8v5rAHcD9ljnOmsDt+1wfeAiDGsN7gQHcH5PLAP8Xdx7JRxjlv3PzFzl1&#10;/U9y4tqf5OVr/yjHr/5JDn/3ixzAqP/A97/IfujAdz/Lfmgf6nZ9+cSYwOazYxj1P5A1gPtaaPWH&#10;9zDiv48I4aFs+HzUTAX1v38HEQGNwLaxvBKj/5Xv3IAR3JIBRAeb1r8my6Zly0BNkexc1SF7+uZF&#10;mQAhr6N+O+KHIkZgzWATTWBxgzGCDYvqZO0CTvt4sAe4CW/K5r2FYJYDhqDQj6iD56mLvMY2vKdX&#10;ty2XjZ2tMmv6i9Jb3yor938ova99L8uPX5Clh79A+hWg/xWignPStu19RAGfyMAb38vaty/L+nev&#10;yeYPb8ruM/flwJcPZNfZYdlx+p7s/PSm7P8MUcIXN+TNCzfl9Pe35cLFW/L9lesG7Jeu+NBXA9Ad&#10;RDQIjQh0aojHcCcRb0thIgJzDQGvH8DAxPs9ReBvfke+GUTyAK4Lexf6mkbkwZ7g53MNaAT6wJv7&#10;7A8R4lwgphGMGLh7i8Ce7AKyv2OIsNdFZXucPSbKIABh3T2kMmD2ZHcSxYI7TAp+hXkw7xqDSqFP&#10;sGtflt082yImQFNgaoDvj/TVACLAjye2q0nctnJ3Aj0T8Xze4nLMwvB4csFOucAnzLUcgbvXT/Ns&#10;C54nzATMAhfbGdomMAHmE0n7TaR/WHvEALxIIDLq5+ge4OYIXsvGGMyI3xvdQ9YMLPhdWeiznxoA&#10;8wS+jvx9IzBlhX+MPBPAaP8OjqUJ3Bh6LOfv/ijv3P5FXr/1J3n19j8bnbz5LzCAf5aXMfI/Dh25&#10;+CfZgNH95rMPZO93f5RdX/0oOy48kV0XfpCdiAS2nntkDIBGsAnA78PInoBf8zG3hI7IRtSt+3TE&#10;lJe/eU16AX7muQ6gkcBKRgUwgXUHz8jK3CpZmZ8lG/mAF5jA9mWzfRMA7NUEKDP/DxlTYB3bAeiN&#10;i+pRrkckUCvrFtRAFvbrFtT5AtC5JqAKmkB/u40aVPocgq2dLXi9RtmB9/X6zl7Z2jNbOpJfkNUz&#10;22X1y+dk1RuXMfL/woB/5avfyarXvpPFB07L3F0fwRS+lFWvf4v6b2TN21dl04e3Zftng7Lr9LBs&#10;P43v+FOY6Ps3Zf0HN2TzJ3eMKRz8ckhOfDUo735/V85eviPfXLpqdxNd5YgfJsA8gE9ZQ4AB0BS8&#10;vO4aslNDdn2A00LmNtOIVt2pH/1dWfE3ZY3AmoCNBhT8roIGoCL8zXMNkBL+rLMmYCHvw98agpbZ&#10;NjioJmCNQI9xjxvBe7RtNArPBEwboAsxAjAGwDJTD9hBcDP165zdP069ll2FtQXBr/Bnaq4bcOoi&#10;20UDBjAhEwjRoIkKfsVuoKBcE9DdQLot1C1rnSuFvMJc8wp4Sg3AlWsATHUNQNsJfN3ZYCMApJGw&#10;lqMXC+QgpKlEgE8E/njQJ9Qj8PfKdmrHn/qhzJQPwe/JmoIFuhE+k+Zd8GtZ6zRvR/ZuFOAbACOE&#10;cBPgg1toGjgPooIv7/8k7937J3nt3r/KK3f/Iq/c+Vc5efsvcgIGcPzGv8jRq/8kRy4jGrjyZzlx&#10;/V9kx5ePZfk712UnDIAmQEPYeIbCSN+b+9+E8hYYAkf9q97DyB4j/rWA/fpPh83UEMHPCIBrA32A&#10;Pts5JcTyAAxhAG0Dr1+SlS2d0p+dJusB7V0r55opoe0ArTECjsIDJsCHxagJsMzogBEA4W+jAAKc&#10;cLegd0f+EQPQHUBevYKf9Wa3ENtwPPvuQGTyytYeeXnjEnlz7wBMqk0WpfxBNs6aLxte+0ZWvXVF&#10;uo99KUtfPi8rX/8epnBJFsEEFsHgel/9Vladuoi6izKAfusB/M2f3JctgP/Gj+7IOpQHYA7Uhg9u&#10;ydbP7stORAi7vhiW/TCDl78ellPf3pWPEB18feWGXAH4r3Lkr0bALaNeFBCJBMw20mtG167bawp4&#10;DYFdH7B3G7UDKccAvEiA0mhAzcCA3IO/TvG40DdGAJl1AKaAYaQfU4IcqQLdlGlIBvqsJx/4tLS7&#10;qAM4vf7sp2V7jEYJOn1EXgCuEVnw2xRQNgaBlBBGO0GssKYU5AppF/DxIO8v+Eafwwh1CvvgFNDg&#10;vdtmbcCsD6gRsI+agGMIYbBPpMHbNIL48/1qEBM1CjWVKBNwoR8su1LYu+DXsgJf5fbTlAqagEYC&#10;Jpw1Qj+vzjUBKghuV/HArkYRzxT03FTQBO4SwN4o34W9jvyDJsC+ZuoH+TDwK/wjikQDPI7wTxwJ&#10;6BSRbUMfHH8N+XMY/b/BUf+d/yyv3f03ee3OvyEC+DdEAP8ZBvAXOXbtLzCAf5ZD3/9Jjlz6Rzl6&#10;+c9yENHAwEd3AfRB2fPNz7IFJsBFXq4DcMcPQb/hM5rBQ9l8bszU9SEa4LQQ1wRoDDQC9qMZsI2R&#10;wNpPBs051kGbuU3084eycfV+WZc5Q1Y3F8m25W2yZ2WH7ARot3vTQma6B9KogCZA8FsjoCl4BgD4&#10;r5lXhZSywHdBT5npINQb6HtbQ7WNeW2nGD2sRf3bB9bL4ztfyuvbe+SdvatlW0+bLEj+B9k5r0t2&#10;vH1F+mGWKzH6X4HRPoHfi/zSo+elG1FAH8p9b1429X1vXpI171yTTR/flS2f3DOGQPj3v3UJumIM&#10;YdPHt2XbZ/dk17lh2ffliBz6akQOfzsqx74bkze/eyCnL97F6N9bTPaMQBeGrQHQEC6bRWKaAHcN&#10;8X5F5qIyb+sop4fstlH9HeE351w7ELVLiHkH+mEy8/8qmoCXqjEo1C34ESV48L+PvB3tcxBoH5l5&#10;H0Zg+kPWBPw8+9koQFPWAbgQTUBH/qbelAFl5M0UDBQ0AQN/1GueadAAIv086UPmTV/K6+u327wa&#10;gZoB4X+fI319hGSICYQBnjKQh4Jlt84oAdBVYX2C0r4xJhAEv1sOtinQg2W3TuvVHNw+LLOeZmB2&#10;L1CAv5EpazQQbQKcmmE5GuqxkI8HfFd6TneE78pAHUBn3oW+Al/r/YVdH+4u7DXvGwHzhL49TvO2&#10;7BuALzUGplwDGJWbzOO9X773QD67+4ucuvMXjPr/sxzDiP9ljPJP3Pw35P9Vjl3/V0QA/yIHL/2T&#10;HLj4T7L/uz/Jvm//CP0jyn+WHV/9LKsA701nx2Tblz8C7g/MhV7Umo8J+FFTt/HzMUQFYwD7CEyA&#10;U0IPUX6E+oemz5pPhmXg4yGYypCs+RQGcfqBrCf8zzyWjV88kY3HzsmqwlJZW5ZpQL+vf4HsXjHH&#10;MwJGBLNkKxeIu7g7iDuAamUDwM/Rv07/0ACo1TABGoFqdUelkSl30BwIfo76td6W9Xiey04tNeA1&#10;m2RXT7NcOX1Krp5/R97Yvlw+ObQO76NVOme8IEd7+mXfh7dlHaKg1W9dlj6M9vsQBaw89b30HL8g&#10;K175RvoBfkYA/W8R9pdNeQOOWf8hjoEhrH6bYhv7XMa5rsMg7nomMCoHvx6DCVCP5NC3T+Todw/l&#10;ne+H5Nurt+XK9atyxYsC1AAi8haJI9NC5mIy/8Z0jAr092SngTwDwG8uKhow5uCVnakgQt5M9yDV&#10;B99HjAF1WjaGoPKAHpQ1Bh/+Q24e4Nc84W7Bb0f9VuwLyBoj8PtE5AFZFYS1QlrrghFAsL+eR/sE&#10;6ymeU0f9kTzgb8pQZNTvagIRgAt/nbKxioZ3IgX7JTrOLgw7BqCgD5bdOi270nqFu+Yp5t1owG1X&#10;I+BIhbsbwiIBhbkCOwhy1USgT7GfnksNQEFuQA/5dXaXD/sxVfhHmwDzaIsa0d+XmwETiNYQ2qPh&#10;b8V1BJuPNQLfBO7QCO6NyPd3H8ond/+IUf9/lhO3/wv0b3L0GkD//S8A/z/L4Sv/ZHQIo/79AP4e&#10;gH/X17/I9gs/Gu1GeR+MgVNAfR/ckS1fANinHxn4938wKKsBdF4BTBOIQP/0mKlfCzPYcu6JbD77&#10;xNSzfQ36DuBYaj2ih41nH5t0gH0/GZVNXetkbc4MGWgtlz398+Vg/0LZi4hg14p2MxdPQ9gGM2BE&#10;oOD35/85ilfAxxqAmoBNPUOAFPxBA9jaCfgvny37V7bJiQ3z5Zt3DyAKWC4f7F8lnx3bIFvmN8qq&#10;6S/J8TXbZOdHt2TDBzCCd656sL9iRv+MBmgIPuCveKP+K7L2g5vSj3wf8hz9r3vvBszhsgy8ecWs&#10;DWz97K7sPDske8+PGCPYf+EB0gdy8KuHMAKYAaOCi2Py1dW7ctVEACEm4IkRgbmiOHiLarNrCL9P&#10;/p742yP8nQjA5j0jiMgagA95/E6Z17KXd/sYsU77QEHAc/RPE6AZGGk7jvFNgLC3wPdNwKZa5ujf&#10;rY/IAzNThboLbKYu0MMUhL7WMdVz6flUagTWDHwTMFDnwrC3DkAT0LKawf0o4Fv5RsArg6/+/0j7&#10;y/e6rj1bGDzd7/t0337vra6qUwdzcsLgkJM4iQOOY2a2ZZIsZmaWRbZllCxbBkkWMzOY7TCdHKgL&#10;3/svGT3GnGvuvbQjp+p2fxjPxLX2lmWN8YMJSwjbWfF+uKSxH3puYWbMYH569Gfv8cMsEXUk/iRo&#10;3M1x9VC4MUf8T8IT5/A/qETAiITI3+s34kGidWTtSiGU3B2pC64dOkcwz7tlnkSA3Gmd/5zgg96A&#10;6zdC4T2zRBgCIrC8J7AEpi9UAILkv1yfg9rTFIvBuUdomqEAzP4dp2f+jjPEqem/o2b6rygZ/NbE&#10;+StGfyLxf4fioe9RPPgdCvqsAIjsMzse0/L/EoUcLyKSbi4itfWeIfRkWfsk+qRrWhZ6Fykkd1n1&#10;6fQEzNEQFAXNyeDcnM6viC/5vi9I+I8MUjiuZ1QmNz9AwrW7yG59jKIz7UjYuBFRa99EdvhWnEw+&#10;grK4AxSCfSiK2WNQGE0hiNhOb0ErhJQEtmEgQ+oBK191En0AlvyXkL1H+GkChSSdZTpLrTDKOb4F&#10;pTG7UZMShjPph5FzZC3b23GlMBotlYm4WZ2CzK0fIvOlF3E2twb5N2jVUwRSGietVU8xUNhHISAR&#10;vSV+egnqoyiontjIPvankPwVEkrms4kNFActI6UXoHBQ3q3bKKIIFHXdR7GHUopBef/nqDB4bDbv&#10;dYwtmPOIlCsYceQfEh6yIqDjq31nDWkjmTt0zvyd2bCQoNCQq7twrF2aLQ9ABM8+eeJGKGTth1j8&#10;PgGwq4XY9voU8lGfwjwmBEQ4T8DB5QqsGFhhWBTBeta+n/Rdn+23AqEQkK1rjHP1DpKySNqRtiNq&#10;R97+fkfyfoTO82Mp2QdFQPD3m9Ij+oAH4MFZ+4K5QyBA+EtFwEBtkvTCzLghcUfkywvBUmJ3IuB/&#10;xj9u2vQyNP6rRVoLiyRwYY51h/9IBPz1J0EkHlo6T8CQu9fvxhzcmK0vmv+8zjoPJfpQ698/ptL/&#10;jHbxuj5L8JbMlyV0tTku8ncewX8EvwCE4mciMP9kEQiFI/5Z5QvUx2dH5h7g+ux3OD//N5MDqJn8&#10;CdWTf6EA/M2gbJTWffsj5PV+g8J+CkKf8B1J/2sKgAj7c0vonY/Z/w2KBr83opBwfRHp7RSBFoV3&#10;rBCY0BCFILX1QcC6Tyf5J3FcJJ/d9aV5r84JkhCkt1nrXyGhpBt8TzPrNx8g6SpFpn4GmfmnEbNx&#10;FZK2rUJlchiqU46gKvEQvYIDKI/fj9LYvSiiEOSf2I5cs4lMeQFt5LJiIHL3k7ySw2mH1huyD9RF&#10;+iJ8WvxCloifopJ7bAuKInfiJD/nTOoRXMyOwOmUQ8g+/BkuZB9Dc0UC2qqT0VQej9Q1ryPn9Vdw&#10;rqIRmRJIj8iTLwsThtATLhOe5W/CQEYIbJnA8eSrU0i/NkMRmDICIkgQMq/PIYfvzG0h2m6joPMe&#10;8jvvorDrAYXgIUp6HqG09xHK5RUMfoFzI1+iZ3QRE+PestEJmyMwoSCTFxg34SBzixlFwO0fMF6B&#10;cgQBIeDfmj80FBABW4r0F/0ri7xx65XLMOLfq8hapC+yZ12YV+m1/f0m8as6RcB4Ap434ETA5AME&#10;9Zk8QRAK/YjgVQbDQJpHor1N8jXj+gzNt3NMn0fafpJW20/srs9Ac0TQ/j4flr7HlqFCoPYiST8g&#10;BsTPBMAj/VAsEQAtCXVjbPvJXKUj+J8ROsuF0H7PQwidb/tsv/CrBScCJGI/8fvhiDq0/b8LR+yu&#10;HtrvHxfcoXUKtzji9pO6EEr8th0UBSHwrN/6DyV2fY5EwGfxazdwqAiEPufm/CLhL4ufk/1yWOIB&#10;mM++g/G5u2iZ/hJnJn7EKXoB5xb+O2qm/orK0R9o+f+IkxN/RfnYTyT4zw0Ry9LPocWf2/0N+74k&#10;yYukrcWe3v4QuT1fo4BCkU8xSGm5iyTF9ykCIv6k63eRSCTdEOHTGyC5SwD0DomC3i/R0LtzKATO&#10;GzAeAJHa+ohew2NE188h+gKJ8MoCsq+MITU6BtHvvYTSyF2oy4tGbdpRisFhVFEUKigIEoMSegUl&#10;FIOiqJ3Ij9hmCFxknkXvwJA7S9NmPdsjeTemvhz18Zkcikgey0KKSgnfVZ1wEHWpx3Ap5wTqcyNR&#10;ErkNlfG70VKRiPbKJHSeSsWlvHDEv/Mcct9fhZqLnTAb5WjBy+J38X2FheJJ9HEe+SvUIy/AeQJJ&#10;V0j412ZtbqBp2oaEJApNFAW2M2/MIat5Hpkt88ihEOS13aEQ8PclIeh+iLJeegJ9X6Bq8GuUURTO&#10;9i5iUPcWTNr9ASJ/5QlUmpzApI6SEPkvFYGAV8C/9RmSsXYWW6ueRO95AEYIjAB4dVn/nhgsBf9G&#10;fWRv6iHtADxiN2Qv+EXA1Mk9rJvQEGHDQUEyF9EHiJ2QCKi9aPpJvl6fnjNzRdoUBEf2jqgdmavf&#10;ErYlbT+BW+JeKgL+Z137Z8/42koIB98VIgJe+McIwRM8AAMtBfXqdrNYkKx/BnoIfi9BMCSv0kB1&#10;S/p+ryAUv1rO8v/PwBG1I3F/+z8DR/h+j0B1le79gfeS+AJELgInWbt6qCAsB425+Y7IDZl7hB9o&#10;s74EInefKDgs8Ri8Of/7InDb5ASmadUbqO4j/1BYb2ARk/P30Dr9Bc5OfWc2eRX1f4VTM/+OWqJ0&#10;+AeUDP3A8ieUjfxIYv8G8ddvI5skn67ErIcUknQSCTrhJsmdxJ5F8panII8hiyQe20TLv5mWu6x3&#10;WvIJ1+9REO4bQpcXIKTSi0iRtU+kyKOQF9D5FVJvUXg4L7n1Mcc/N++IvDSL8LOjJMspJDUqpDKL&#10;3MrLiFvzDjLWvY1z+ZE4R0I+k3EUp9OPoZYWujyDyrj9OBm3D+USg6hdKAjfhgJ6BvnHhC0Gahcc&#10;38z6JpZsh29BHtt5pr3Z9BWyr/TEDlTG7MappIO4mBmO+uwTuKLPTQtDyYktuFIQhc6aNHRVp6Kr&#10;Nh21CbuQtOJpVOw6ioLGMSSRyEXq8bL0Rf6mXIq4SyOIOz9soHBRKok+4+Y8smjtp1+fNW0JgRMB&#10;IxAcT29ZQNYt/p4oArkd9AgoAgVd9AT6v0QFBaBi4Guz3LS44zZ0Y9sErf5JJYtJ/tpdrOWjxgsI&#10;hIP8R1DrKsugIEgIbLLYioBD0NpXXeIQtP5dvx3j36wLA7E0Fj/J3IZyPEI3pGyJfn7ergZyc9w8&#10;u0LIeQeeGOg5R/IeRPSO4I134PWZlUAsHQk7ohbRa6moI2b/uF8c/GPLwZF+qPfgh/89EgC/CNxm&#10;3Vr/QpD4XfgmNDyzFMGx4DyRvCPzoCVv4v0Ugjts+7HIeY74F/ms8SJYv2OwdO6S1UH//4pBaPuX&#10;+p0ILLdqKHSuCNqRuF8AhFAR+KV2gPT5DmPBi7RZGnjnALl+i6BQBKC2SN+b5wTBT/BKCJtyfiFQ&#10;D8U0P2/KCwmJ/FWfmnuyICjZPDV/F7coAHWT36F26idUjf8FOZ2PUDz4LU7P/Q9U0PovHvzeJHsL&#10;B74xln38jTtI80g7kYSfqjAOy3ha+bFNi0YIROB5PZzf+40JHyXevI+Ypju05jmX5B/HeiKFIJXE&#10;rlCPrP1UConel3CT/XxnRteXJP6HbFMYPAGIvXYXx85P4tjZCXoCM0honKM1PUchmEHZzXHcOluL&#10;pJUvofzAZ7hEEj6XE4GzmcIJ1GWEozaZngGt9pOx+1AmIYjciWKSeWH4dhRGbEcx27LsS6J2cExW&#10;/g6URe80ULv4xDaUsq8idjeq4/ehLiXMCMDl3CgKQDQa806Q7PfhQuYR3DqZhI6qFHTXZrCejILd&#10;HyNlxbM4nVaMbBJ30pVps9lLIZ4A4Sv+7xOA2ItWAJT4FdlLAHJu3UF2620jAmazmMGMFYRrM0i/&#10;MY80CUGzhOAOPYJ7yKEQ5HU+QGHPY5T0fUlxuGvml9I7ONN7D+3DM7T66Q14YSD/6iBzraUJC3m3&#10;mBlYMXBC4JaPmntEZHjxb3CB/48DpK8+D6EisCTkQygMpDi+I/cAmfvaBs4DcPWAAFhBmKcVrjGJ&#10;wMIirWolWAMCoDGWaov4CUfMjpxdXaT9JOL29wXIWkTtmxOK0Pe4Z/ykv2x/gPxZeuEdWfn+I6BD&#10;LXND2B5Cx11dZB4gd2J+RiIwFiD02xrzCN88Eyjt2G0JhgcrCj4RkADM8j+Ia//vwE/YjsSfNC/U&#10;2vdjuT7Tb8jWxfBJ/r6wToDs75LoWapPxKy2qXsCotIQPeHIPCAADp4QmDHWZ+YEHdMbtPz98917&#10;BEPuJP0ZkTufmWJdkBCYfo5LEIwweGOTnOc8gYAIeKTvL00egN+he+YhLlAAtPzz1PQ/UDv5NxL+&#10;N0hvv4+KiZ9QQVGQ9Z/TQ6u863Nk9dCqpycgqz61/RFiri0gvvku4igMEoCYq/OIpwhkdn7picDX&#10;9Aa+M+3oK/PGA0i68YACQLJXbL/lkScCCil9QcJ/wHfcZnkfGR1fIb3ja6SyTGn/EnF8JvLyAiIb&#10;ZikAOkuIIkABSLg8i5iLkyhuGsf//PvfcPZ4GOJe/BPqaPE3lMbjUl4ULpGkL+ZE4iy9glOJB1EV&#10;vx9VcXtRQUu+InoPyqN3G+9AZYUQswuVJPqq2L1mnsrK2D04yfmVrNcmHsC51DA0ZB/HlbxIXKUA&#10;XCuMYTscZ1MP4UZxLNo8Eeg9lck5J5D63ivIeWcVaqtvkID5b0EvJvGyIG9AK36C5B8UhVETJrIb&#10;xeaRTQ9AAqDdwrL6U+kBSBzSVEoE5BGo/4YwZ47mzmqlaJD0c9of0CN4hKIeiivnZLbcRhFFoJRe&#10;Qn3fHXoAUxhXbkArg3wiINJXOe6Rv/EIAmJgQ0USAyWM7aoh/o050ifhaxWRyiDx62/MtTVP8z3i&#10;JowgeMR+m+TriN5Y+m4sBC5RrDnOI3BtCYoIP9QbcH2qh4qA4Cf+UDgC95O1W8Vj68HxwOoeX5/J&#10;GRBuviP6AOF7/f4x1UX8gTCQqU8FvABH4o7gA+ROcjZWu+kPkr+ZT4veLwQG3rOW3EX0bE+NYHF6&#10;DHeNMHiEb8ZVai4/h+Pqu81njAiIaJ0X8P9LeChA1r66a4fO84d/3JwnzQ0IikfAFjZ0Y4j+djDM&#10;46x9nZDpvAWVmuvI2k/ygbYD+03oJ7SfCH62B81zdZJ38Hk731r6S4XAwPXPzXtjKq1HYKFxiYEt&#10;g57AbYzN3UHT1Fc4PfEjPYCfUDP1DwrBv9P6/wtSaD2m0yMoHaUIKP4vEeh8jLSOx7TGSfbXbiOt&#10;6wtEUwQECYP6Y5sWjCeQ0fE5ReDrAHLoDag/+vIcUpofGSGQR5BiROALZJDkRfrJxtq/gxMk+lh6&#10;C8m3vkAKhSDu5iOKiDyNe4g2p4rao6W1kSy+kXMbaFlfGEDX6BT6mq8g471VyF/1Oi6kHcXV8gQ0&#10;FsaaWP3FzOM4TyE4nXQINRQCEXp17H5Ux+1n+wBq4g6yvs+gNuEATlMwVApnksJo+R8myR/BhYzj&#10;aKSXcS0/Ck0UgOsUgBtFMbgsUciNQFsFBaAyGZ1VqeiqScfJ8M1IfPEpnDwYi/Irs/zuFAGWSbox&#10;rXHaCIFZDeR5BULC5XGTBDYeAK3+bBK6FYFFZFIQ0uQJkPgFKwAKB1EMBCMAC8Rtkv1dc3S3FYHH&#10;pp5Iz0H3NhR0PUQRy9q+R2gfXfDyAJb8A5gO1o03wHLK8wQkCK7fhoboEejvzVs+qmXZpq5wkEsI&#10;mzCRHbOegUr+ffpgiN1P+hIElsYbcNY+Sd7Uvf6fiYTmeCJgyD9A/K50wrCcCAQJ28GQMEs3x4iE&#10;r19kHzpXpfIFrl/Qs8Gx5WGIf+HnomBOBTUegerOGwha9gYibZKyLHpD5j6S94eFAvMJjfnrCwFC&#10;t5a99Qhc3ZK+Hbcegx2z89Vn9gn8Z4j/SeNPIvAn9S8X8lnuGdX9IiCCdla9yNeJgCV+9dkx13ZC&#10;YUrCEbWedWT9i9BcTxQChB/ybKhgyGswJWHI35G+6uyzISDbnvTKAPEb8ve8ApZqOwHQFYZtk/dw&#10;fuYvtP7/ipMk+wqilt5ANZHT+xXJeAF5/T+gYOhH5PZ9a8IzitVHk3zDSeZZtPRjSPyRJP4YikCM&#10;PAGKQ4KSve2PzcoeJYi1WSy37ztkdH5FS56kfe2uWd0jAVC834gABUBIpRgo9CMBiKifwfFLMzh0&#10;dhKRV+R9PLIicJneBr9DYtNtxNO7kAiIUBOvTCG3sRtX2jtRV1qBjJXvoOj9N9CQeQw3KlNwtSgO&#10;l+kNWCE4SiE4aIRA5H8q4ZAPlvglFGeSD5mQz7nUwziXdgT1WeEk+UgSvyX9m4QrrxfQGyiIQiu9&#10;jw56AZ0Uga6qZFwvikbSJyuQvfJt1JU0IIOClUgR0CmpSVetECTxuys/kHB5AvEUAyGFAiCrPkMg&#10;4Wu3cIaOjKAYKCwksl9OBCQOCgdprqz97Fv0AnQ/86175t6GlGtz/NwZ1ikKHfdRwrKy/zHO9c6j&#10;f2IGkyJ8IwYqQwTAs/4dXDsQGprRElL+vdG6Nx6ABxv2Ud3vAaitvyn9PZILSNxmRZBH4gHr3kMo&#10;wS8ueKUnBOYZvsfMV+nVHcn7w0J+ETBjPtJ3JP0kOBH4j+Y5GPIOafsRSvSuvbSfJetLcgEGdrWP&#10;sBy5OyjZ68bcPAcnEKFCYEndI/wlRG+t/qA4OFEI4lezJHfBkW8o/OTv6k8SBH+/n9D9fQ6hY248&#10;tL6gre8iXkfKPkI2Vj77LOF7lj+JcznCdgT9vw3vs83nu8/mZ5r3eeEihXs019VNSQS9Ab+174HP&#10;TvosfhH/xIz67xK2bZLHfL5r6g7qRh+bM4Dq5v4dJ2n9F+kEUApBDUWgeOgHWt93kHTrEfIG/mII&#10;P10iQHKPvLqAo5donXZ/TS/gNk5ckTdwB9Ek7pjrdxFPEdC8DCV2KQCZnJfV8x0yifibDxBBIUhs&#10;fcQ5X9Cz+BJpWl1EgVDdxv5t/D/+5n0cuzCNE5dp8d94aPYFxFIMYugJxCv3wO8hEUgyp5HOE3NI&#10;axxHUw/RNozS3Cqkvv4Wit9/E5dJ3s0VyWgqiEFDVgQu0hs4R6v+dKLI/qAl++QwnCXx1yVanFXb&#10;I/+LGUdo5YeT5KNJ8nFoKY1FS4kQg1biZmEUruVFoIWE315OEahIQJdWBVUmoOL4BkS8/AxORiSj&#10;vH4YCRdo6TdMGSFI4ndO1LEYV6YNEolk9gmpJH+T6L1Oq57Enh6w7heQxnrytWmkXPcsf5E/oVVD&#10;mp9Bwci8uUDPgSLQamHyA+33EEcPI4Xvy6Mw5LffR2n3I1T0PEJx+zyujcyT1GnhUwR0v7FuNAsV&#10;Akf+pk3IKzDPGO/A5gjm+Lfmlo+6/QRLdu97kFDYDZ0C55HIjRB4JG6seY/U/SLgxkzYx41prtqe&#10;aATAvjt3LOEvJwLqM0LhI2rhl8jeEfSSfpL1kjYhAl+uz/UvR/oOygHYcRK9wj2BhK4vEUwSdsTt&#10;yDuU1FXqudDxJ4mAm2sTx0H8nOyDfcoZLE6PBtq/muF/BD+5Ozgy9ve5/tA+B/eMH64/VACWm/8k&#10;EZgLIWAbEvJEwOt3dScWhsBF0rPzBrMibUfsyyDwjB8i/9C+Zfod6QuBPkK5gUm63Db2b4ndWflO&#10;CFx9cpaiMKu+u3auxIEYnL2HS+Nfoqz/C7MM9NzC/0LVxN+MCOT3fokqegYV438zln8ULW6Rc6ZW&#10;A3kiEEUCPnyeViot99gbdxHeMIsTJOYoWuYx1+8gTqeA0mNQuCidIiCxyOz5lkLwvXnmOOfHaLOY&#10;8gBdGvuO5Tf0IB4h7sY9kw+IprBE8p2y/uOvP6BXcs+sCpIXEc/PSJDHwe9hdh8TafRaUkmc8bSk&#10;G3on0Tc8ifzGYeTm1iFl5XvIf+c1XIjZjxulCUYI6jOO40LqEUv8tPQVNgqFhKIhk5Y/vYdreVEk&#10;+FgSfAKt/AS0lcUZtJPsJQSN2cdMKfLvrExEV3UyempTcT5pL8Jf+ROyNu9EzdlOpF2cMMs+o8+P&#10;IVpHZfM7Jyk/QG8g4aoVgNQbtPZb7tgEryF3nxg024RvKuvJHEshTF7AeQLGY6AHQAHI5DytIpIA&#10;yCuQCGTeuo3oSyPmHTltd1FAL6C8/ysUdj7k3Dmc6r+Docl5TJH4zZWWkzOG6EX4wUSxJwiEBEF1&#10;mycICoFZMcS/NyWLHewKIkf+EoagUNg+/p2K4B2hk8CD5c9FwCR+nUgQ8/MidEv6rs/Ckv6CR/gO&#10;8+x3dbNPgO1QiKiXEwGNiahD+93Ycggd888PEL+vHsQUFkTMIn6PuB1Ezo68DVF7fabfG3PjCg/N&#10;K8wT8g43x4/AO0j0po/PmeQwEUgCe21BAmBFwPb/al7JYLqFCyQrka7IWQliR+z+dmh/KByBOyzX&#10;5xD6nH+uXyyMJ0DrwwmAyN6FhAxxi5CXIWsR8tTMHC2deYOfkbTXDsCz5kNhniFZL+mTte+b73+P&#10;vz0dgEf2SwTAI35vzJTsCwgAf36JQvPkY5wa+x6FJHztAj47/z9RPfk3lAx/j6zuz1E49D0qJv6O&#10;fHoDInlZ9yLy1M4vSO6PafHfxoG6cSS1fm4seln2QRGgpUkST6QHkar1/fQGMkT03VYEMru/4Tvv&#10;mXBScru8hO+R3fsjsnp/QCrb8gSUGD5cN2ZyA4kk/jgSf6IXPtIGsWS+32060zETafx+qdcWSaDz&#10;iGucQkHTIAbGplB0ZQSZV6eQX3IOqavXIvO1V3HuxA7cKEvA5bxoXEwl2VMELqYfwaUMEj5Rn36c&#10;xE9kHSf5R+AaBaCZc1uLYtBOy7+DXkAHyb+zPA5dJPzuk0loSA9DY+YRU++oiEcvyX/gbCb7DyN2&#10;5QuI/2A1qk82Iqt+DIn0AhJJ/hKBqAsUgvoJ4wnouydfm6OFTuL3RCCj+bapi/BTSe4G9AAU6lFd&#10;AuBHqrwCjitU5ATAiAHbEhR5AXou+uKwCSllUxRE/uV9X1EoKBAUmPKee7g1ehcTk/IGJAJTS5LE&#10;/roLDwki/uDS0aBHYC+utwKgUoQfhCcIrGtcdxq7OcYrENF7pG6IX4TOussLLFAEQgnfCIE3L9jv&#10;I/vbFn4RMH1PIG9H1C7eH9r/pLrgSNw980vwz3X1IDwR8EhbQhCaCBaU5A2StyVzLfe0BO6JgAjb&#10;eyZ0rh/+fjfP9JnloyGhIr7bJoWD+JURgFn+QigCcyRdEb28Az/hT9Ni+CUB0JjgSNzBP2e5flf3&#10;lw5BEdB/MGvtWy+AQnBbSyZDLHcjBjZMEwojAp4QuPlubMk7QsF3ujlzvn7z7Kz3bOh7vPYSsD9A&#10;/p4ATDtBUClBMJAQ8P2cPz0/h66JeVwYeYzKsR/NKqDU1vuoJuErBFQ++gNyKQxp7Q9RMEiRGPnJ&#10;xOiP188a8k/usKQv72DfqTFjuas/Ula7QkIUARG8kNDyEEltn5uVPcbapwjI4hfSOukNaHUPLfys&#10;HgpAzw/I6fsLcigGORSK5FuPjTeQyHdoFZLCQxKHVOUQhNaH5oiJVG02o0ilEanXbwcs6sRLg2js&#10;GkFNy7CxutMaRlFQ24zMvYeRseI5VG9fTdI+hqaiOFzJjkCjCD87nH0RuEw0kfhv5J7AzfxotCj8&#10;Qw+grdgTACMCsRSAOPSQ9K+Q/GuitqKvOgXDdVkYOJOBforA6chtiH7jOSR9vAYlxaeQ2zCE+LpB&#10;JJwfRcrlacRdmkRM/SQJeQLRukXtyqwh/jSSc9pNkncrhbeZbZ2cKhEwq308ESBZp7EeEACSv/EK&#10;JAwKGTkR4LtUZqiPkAgkNE7wc0f5WVYEiroeGSFQOCm37Q5Kex7i8sh9jEyQ1En2E9o0JkxZ8veL&#10;gBMFEyIyImBDRUokLxEC/r+zJM+/O2PxywBjm6VdRWTbQTGwImCSxCJ77QsIELoL/bi2R/puzOcZ&#10;BKC5InsRtS8ENL84bUo35idwP0H720+qu7Yf/rFfgnYFO8K3bVtfmJsih0oAbCgoGA4Kwk/QLiHs&#10;hxEBlobAfX3+tutzcwX/eOhnmT4PLhkc8AQE9hsRmCPmKQRzBrOG9E2YyCP3WU8U/iMhcHU/mS/X&#10;97+DBcK4qsbyJkjMc7RKnmT9W8tfHsBckIRDvAFXX/K8yNfN96D+aYqjIGJ2MElezeH3MSURtPrd&#10;83rOtk1YiKJhwj8+8rchIE8gTHsBEzN8lmI2yP760XuoGf0GleM/mV3ASc33kNH5OWpn/2GWgxYO&#10;fkcStss/8wd/NOQdflnJX1rdJPQ4E9Ofx97aUcTflAh8TlG4bYQhmha5BCDuxn3Ea2MYyVuEL+s/&#10;o4vwvIGs3u8QQ+s+opFWKgUgu/cv7PuR499x3rcmZKS9AiL/tHZ6HxQAbRbTPoK0WxQWbSZr4bjm&#10;yBMgJALmljJa1bGNkzjZOoqL3SNIbBhBLIk37uwwci8NIDsuA4mvvYaid17GtZg9aCtPxHWSfFNu&#10;JK7lRuE6rf4Wkv+tghi0GfKPowdAqCyNRTsFoKMshlZ/PAUhFlURm/lMOKYuF2P4fA5u5EWgcOM7&#10;OP7c00jbdgCltdeQdmmI1v8I4s9SCOgJJF2eRBwFQNBtabpYJ5YeQUz9uBGAHN29IC+AdYlAGq15&#10;6wFIDDxPgCKQ3DRtyD+5yYpAQCQ4bpLCHuQZpPMdWRSBKJ1WSiHIpOUvUSjsfsQ5i0YEJAYVA1/h&#10;zNADdI6SvEX25kiJ4JlCoSLgYENDFqaturfTeNpcTMO/O0Ps1uKfM96BhQsNOVixUL9H6CEiYEnd&#10;g7/fg8JE8yRWCYQNEQWJ358H8MPsIeA8F/oJkvRSUg8ld3//k8Z+GUFrPxQSAQnAvIhXJKxwkCcE&#10;fkJ2pC04Iv8lUp8LGRNC5wuLs7bU5/1sF7FKbz+BEQHN13N8h7yCX81Ok+AJCYERAyLQN23bpo8k&#10;7zwEvyCIqB3RL0f4oWMOoeNPags6CVEWioOJWy4JxxAkdhf+mTIi4CN+lZzvyD1UEFzbvis4z4wT&#10;iulPUXRcotfG+b1lniJ7r/TvD3CY5LvtPFsX0btloEYAjDB44uCVWjnUOnEbZ8a+Qw0FoGr8RyME&#10;Wd1fIbxhGoW6DpLtggESdfeXZt2/wjnZfd8hvuUxjtTPIb71c5K8RGABe2pGEX3tPlLalDe4Y1bv&#10;SAgUOpIIyGNI9hK/6d1feyLwjfEEJAJa93/0Eq3X9q9RMPQPCs7f6DF8Z5aCxly7R9KnddpGb6Ll&#10;vqkbiPwpBCn0XpJpNSfrnmLdL9BMT+CGFYFkIrFpFjlNo6i83oW0y4Pm9i57QcsoCltuo+RUC9I3&#10;7ET2i8/j4tY1aCP5d5xMRnNRDBGFLtY7yhIt+ZeQ+BUGMuTvoVxeQAJ6q5NxPec4BmrTcTUzHMWb&#10;38eJZ/6IiFdeR2FyMUovD0Pn+yTq2Gci9gI9E1rhOuwtsdFCq3SS+H0T6cFEXRhB1PkREvKc8QpS&#10;DfkvGBGwxO8XAYWQpvmshGCabXoBvnCRYv4SAicM6fy5U4nj5wbNZ2XR09Cl/0KSjp3gnNLeL1A9&#10;8i2Ku+6YqyqnphQOGiXp253ETgCM9e8TgCDGSf4SCInFmIHa07NT/PuSEPDv0CtF8KbtwYV+/H2C&#10;iF5HQwRI3usTRPbqczkCJwA/I/hlSD8UTgQcmQsiZ1cPJW7/2n/Nc3X/vEWV3ligzxC+H9bCF8k7&#10;LM5buPZyIhAkakvujpxdvyN19bm6H25eYL6Wk/reYd/n9zis8ASfYd2bL7FwY+bdUyM+EZAXYASA&#10;XgDbMwoBEQFh8JH/k/AkQhf848sh9BnXNn2EPRbXlra+lLSnKQATU3Jz5wKYpIj58wKG7L1S/UvI&#10;3o2HtOUFTPLzDNkrTm/afhHw+jj3Z31ungczh5a+rH3BioANA7mcgMRqcOYOztHCqxn9AbW0+CtG&#10;v0f5yPcoGf3JLOuMujKP0rGfkNf/DXK1w5fkG31tERk93yCVBH6cxB/euEgLXzmAReypHcOJRhIx&#10;yTy66S5FgN7ClYWAEMQ3P0QirXYJgRLA8ggkAlollD/0E9I7v8H+06P0Mmih9v7A8W8Qd/2hERkJ&#10;SzLJ3pw3pLOEDCQKFABCIaxUklgKyV8ioItndGm9FQGtuCFJXp1GUUMnCi730huYNGGhuHMDSKLF&#10;nXvrNsqujaMwuwY5azai8M3XcG7nOpzbsx4Xd63DrYwIdFelorsiycT9uyoS0V2ZiJ4q1k/GoTk/&#10;HH9f6MHwxRIU0OrPXf0mop9+CtGvvoHMwzEoPdVKsVkwK3W0zl9Qgted/Jmu2L9ODyWSPSRwLF73&#10;J19SwnjUrBKynoBgRUBhHr8YGG9An2G8AOUTbOlWEGm+EQGKQ8atO0jg5xw53cfPm0MmRSa3/b55&#10;X1zDmEkSnxz8FpWDFOzmOVR3zmFgnH+zUyRynwfgINJ3pYUl/wkJAJ+RAIxLBNienJnk/3lyADFL&#10;C92QvicCjvwFCUVALDzMi+SdAKjOvmAoKNgXaJOIRerzJOoAwVMEXPuXBMFP1oIRAH4fS+5BcfCP&#10;L1cXXIhngT/zz4k/OH57wa78WdAxDCJ3D474FwIiYduOjBX6ceQb2BfgkbuN/Vs40l5OAPzELchD&#10;cGMOeof5DH6+q7sx55H4E9AGU6NLPYFA3cPM9JSBHbdjMz5BEFm7uiNw1w6FI/dQ+Ik/tD8gArL8&#10;PRhvgOOCYpgu7BNK+qq79lSg3445kneC4IcTAQf1WWveIkD0HtlbwvcJATHOf6MJfpYlfds3wdIS&#10;vyX/gBB45G+WilLU9N7r4w/NcQHVY38xnkDZMAVg6DuUjfyAvL6vcOjsGBJIunnsy6EQaGmnSD1e&#10;xz13aSnoPc6ZIkk/ouewiF1VQzh2aR7JbV+Z2L68gRMUiUiWWi4a3/LA5AQStdzTrAKyIaFsegE5&#10;fT94IaURHG+YN8/Kq0igwCj8ozCQPIAUegKy/EX+OkZCQmDaCle10lugCCRSAJKbrTeQcp11ClcK&#10;kdS0iKzGYZQ0diLdW3+vu3rjzg4iuWECOSTWgtY7qOCc/PAkpKx4DWdWvYNbW7bg3JqP0BSxB+1Z&#10;kWjNCjdoSjqI02EbULTlPYzW5mDsUi2i3nwTx555Ealrd6Ak9SSqLnShok0Ht91FmuL4stQ9ETBr&#10;+knYWqOfep3/biRiJYITm2bMxq14egWCWSrKdtxlfmeWqQoLGa9g0aKZPx/LFHoISfyMJL5L73VC&#10;4ITCeAItEhArGNlt9xBVP4bDp3rN58rT0P6BuMtj/C4UzK5H5jyhwi56XHxXcec9NA1p85iOk1gq&#10;AEtAD0HHSlhvQaeQjmLUeA+eEFAEhCknBCQ/R/ShhL8cTE4ghOydB+CgkI9LCCvZK8IPrPxxpYf/&#10;jFewIEufn+FCQ8vt7vUTfrA/OP5LsGEekb/aInkRP4nUJwDzJPs5kvy8QjKmX31BsnVkbAiaIqBV&#10;P6FEr7GAILgxrz5Ha93NC4x57SXwQkJWdLyEsj7PiYODJ0Sar/f8yoWBRPpODOaVD1Ddg3ICJiwk&#10;b4HEq7CQPzTkiNu1Q8NGgp/g3dzQPj+WiADhzjtxQiABMKscWIrs5QU40p/kd53k9w6IgAc/yfuJ&#10;38GFkQIiYPosiRtL3ghAUAQc6TtM8DNE/hPThFefVJsCMDZNcSAM8XtewIRyAJ4oCMo1aElo3fBj&#10;FNHdr5rQxfB/Ram5C+BbkxzWqiCtAtpbO0Sy/hzZFIWM7i9NXP8EhUDr+ROaH+PAmUla7rcNtlf0&#10;4/B5kk+bdvM+NN6AIXOWivdLBCQAZj8AxcB5AhIErRyS5xBOAThhwkjyHJRfkAcgAWBdhO8s//bH&#10;TxSBJJ3EyVKhIXMv8TV+X08I0km0hQ0dyLsyhMRGEuv5IcTW9Zv4fGrjJDJIznm0lEsbB2nBRyLv&#10;hZdQ/867qHn1FVSQ4Mvffx+FK99EJj2F1NdWIOXVV9F0/Cj+Pz9+gZqcXMRHpKPsVAsqbsygjFZ1&#10;HkVFd/+6Ixy0ictY6vycFPZJAMwqIH4vUzeYNeGg+Ea7T0DEL1EwkEhIOChY6Xy3BMEIgIFEgF6P&#10;eafNCYjwRfwSANWdN2DyA/QEjlEAj56hJ8Bnsvjvp6Ry1MUhkyAu7n6MMhoJ2l+gpag6irqm9za6&#10;xvn/7GfkT8ufUN3mCmw5Mj5iREBi4ETACYHxBmZpAPqEINTyXyIKXn05EbD1YL9fBOb4br8X4IdC&#10;Psv1/wwh5C6EWvr/ERzhL9f3cxEIhoNE9HMk0/mAKFjyN3DE7BGyECRuS8JPInR/v3/M3/a/L9An&#10;0tdneeNaaeTmOri9CsH3mSWi/MWQNCUA01MKBU2znDJ14x2I8L0QUSBRTIQKgR9P6he5h7b98Pct&#10;IX+2jfXveQHTcyT3WYV+LCb4/eyKBysIoTAC4ISAhPxEEdC4V/eHjRyZB+AJQsD6lzjwnUYIOD7O&#10;z5QIOI/AeQEGfjEIeARWWMYpAjcnP0fZEEm48yHKxn40dwOUDH2Lgv6vjBeQTwswp/dbHD43iYN1&#10;Y8jo0Xk9XxhLXks/tewz6dYXOHJxFvvrJmm9L2JTSS8O1NHK9UQg5vp9Q+ZWCOgJ0IPQCqF4Qsnj&#10;VJK/2RzW+bUp5S1ILPRulbF8XhvJkjg/lUIg0jcCwNKEgUT+nhiYKyZvKS+gncf0AHRUNQVAl9En&#10;XxcB0hJXQvU6LeH6fuRe7jOx+fiLCgkNIp5ikELPIKNpCkn1w0ghMZamnUT2q28h/49/Rs6Kd3Ay&#10;KhunSxpQW3we1WXncfrUTVRVXsHpmjM4c6kR2Rc6kXfrnjnKQRu5dDmMzvh3xzpr7b7dzcu6+gkj&#10;BIKx3K0QaIObwkEifZMb8ATA9HGehEBhHJVpLfIKHCQKnndAQUgVebOeoTHjLdBDENTPPiGstg/H&#10;KQQ6vTSd4hl5YQRxFEOdK1RIT0CegVYPZWppacsCTvY9wM3xO8YTmBCxO0vfq48ZAdDNZOq3Y+Ne&#10;KMjOW+oRKDQkj8CQvScAoXUHhYEER/SO7FX6w0NOAKx3IAFwnsBSIViuLxROJBY5zxK3Jf7/yAuQ&#10;1xDa5wjfzfe3BScCtgyGhIy1rzIgAhKGMeMVhIZd/ASucpbWvbPwQ8eW6wud6+DeL/jJ3ln5tt8T&#10;B+MpqM/LP3jv/pX1AET8JFJdVO2DI3qtFnIrhhzB++v+9pP6XdsPR/zL9QuW+EXaXt0HiYDzBuzG&#10;Fy15W14EBJG5EwFXt21L/PIenACYfpK3Ew5D5IbMPbAeEAG+zwlB6DyJgQXnz3iWvxMDtT0B0LPT&#10;/DkHWW+Y+BrFtPaT2+4hi3/slVM/oUL7BAa+Ivl/QXxu8gAprY+xq2rQhHQkAlrvH3V1Accu0Yq+&#10;+ch4ALtPjeHIpTlsKO7BntoJEvo3QREw3sBdQ/BxN+0yUXkDEhMJgZBOEUigh6F3C8ofaGmpzSPY&#10;HIAL/6Sak0q1ezjoEaR30Ktoe2hEQORv4MsPKCyU3nqfJKfloyTIqxNIOnMLmY26qH3aXN+YQCQ3&#10;jNEbmDC5g/zzPcjedRzJTz2HlGdfRUlkJvJOdyHryiRyr0+hqHUOeSz3pFUhLL0SaRf6KSok9sYp&#10;pF2eRBpLF+83IPmbDVwif9btZi8JgPUO1G+8AE8ALCgCV0n2rEsMNGZFgG1a/E4M5AFkkKzlGUgI&#10;VIr40yl6Zm8BoTyCvAWJRLISy5yjZ/ef7MYJJZ4pDHEN0zh6aoAe1AKy2u4gr+MeYnVcBX/mdIqA&#10;9hhU9j7E1aHb/BuewJTIXCuFRO6TXulDKPG70omCCQuxnJyeCHgCoR6BH4bgvdKRvb/091sREMFb&#10;kvcTvhEFkm2wz/b74fYNaJnogvYMcJ45psEj9FARcLBt9gve+NI5th76nIMRgEDOQIRPQpXlbQQh&#10;uCrIegckaEO4y0PE61b9+DE3TWEglvR5YhEQAb57Sdv0eZa/926Vrm3J3xOk2RGWw5zPZ/Udvbm/&#10;miX522SwNpxMLhEBP/n7RUAIJXBH9G7ucv3+ur/PvSu0dIQ/S5JUaXMAAq1+E+4R+bM065xdfSnx&#10;T7BvgnVH6Bp3JK/SwQmAEwED1R2xE474A0LAcVsG684LEMb02fIGWLcJ4aAH4LwAExriz6ZnW8bu&#10;4vTYdygd/s5sBEsgARQNfoPKyZ8oAl8jm305PV+YFUGZXV8hvH4OO072I9rs/FU4yO4Ojmy8TZK/&#10;h72nx3Hw3DS2Vgxic1k/Elo/N6GcmGv3jXiYVULefoEEhYJo9csLsEtFvzXLRp2HoHCTdggbIbh2&#10;m57APbMCyFj8Dp4ILOkjyafRCk9r1VHUKtlmmS5QHEypMRJhGgk0urYd8TVtyNQ5PZdGkUgRUJlK&#10;Is+6PIKUowlIe/415L60EtVx2ShvGkW6buuSt3B1kmIwgd0ZdTiYWYucK6PI5XszSdoZJPwMlrL8&#10;jfVPL0ACYG79MgJghcDt+NUxEMYz0Coefq9Uei1LRcB6AzZcZEM9In8b+7f1BI7JkldoKLPtPgn8&#10;PjIpCln899CKH7O/wHgJNnRk591D5KVx7CrrQMxlem/8/CO1/Yi6OGG8itxOiu/1GYTTSzKni7be&#10;RknvY3oCj3GmQ+Eg/i2QwMeWI/yAd/BzGPLXcyopAq6cMmGhJwuAMPcE0vf3WfL3xkniywlBkPxt&#10;nz8n4PodXALZrBTyEbqr/1JIyE/soX3LQfMcbNuS/jxJ/7ZCRCwVFhLkAUgADKaClrojXFP32gGC&#10;V52YnSJB++YJPyd8ryTUbwien+Un+wDph2CRIiAszNIT8IWkfjUji9+EgSx5h5K/H/4+R+LGYvf6&#10;/Fhurqs7hPbpXQ5m3CWBVWc5zbk2BMTvacjdbniRGATqHFN4SOQ/KQtcpOwJQihCSd/fVqmwkREB&#10;tpcVAa/uJ371u7oJB7n+AJwn4N6jd86hb2IRZwY/R9Xo9ygd+gYlQ9/Tcia5X19E8egPKNXmMIkA&#10;kdFFK7vzMRJbHmBn9SB2VA8hhhb+iav3cfjCNMLOTZpQz4G6CeyqHcP26hF8VtiFmBsPSN52VY+8&#10;AJ3zo4SyrHwTBur80iSEtSpIguC8giSSeyIJO+6m3ZEcSygxLU9gCemHeALyDlw4SAIgpHuegb9P&#10;9XSRIck0+dII9mWdRfLFAVrtk/QERpDQMGGuc4w9moqEP72InJffRHV8Dk636MhmiscVWuycm3Vt&#10;CntzLmJP5mnkNI0h7+Y8skmi2TcoAlp1YzBnDnez5/awfWPOioCHwJEPHFOZxrkmFCSil3Xvkb4L&#10;DRmI/H0CYOL/RDJ/dwlX5xBdP0VB4Hfp0H3MD1k+gE4JzfGEQV6CvAB5AxKBQyT9bcW3kMDPibw4&#10;hkM1fXzPrBEPHSR35OwAIiSM/Pm0bLSChkIOBSWP4tA1zv+zInMfwQfi/x7J+/v9pO/6XV392ktg&#10;8gO0lGdIlsuJQMDC5xy3T8Au/1xeEByBL4HI1UfyjuhNnZ+rBPCSMZK8nlsuJyCiDq37j44WHKG7&#10;cf8zru3HgrcXQPV5/ntoY9ic4v2GXEn8JNMg4QaJ2hH+chCJz04OB4jeT/am7fMK3FjoPAeXZ7Bk&#10;v7QebEsA5A0EVw7pWU8ErBD4vQAnBo6sHamrDIUjcwd/v54PnedIP7QtuF3LygOYcI8v9i8EQkAi&#10;e35HJwIq7W5IKwIuMWxFgM8qWesJg+pLiT/YNuAz8hyUF1DbEbhfBFxuQHWJgNpBAeBnsm5FYNYn&#10;BioXOF8riNw76THMLOLK8H2UD36FSnoCxQNfmARwXu9XiGiYNOvsS0Z+QGGfzvHXShwSaLtdi3+0&#10;fhYbiruxr47Ef/2e8QT2nxo1idywc1MUgGHsPjWOtfmdZiNZQous+8/NKiEt+ZQIKCGs3cJuWajq&#10;bhexFQOJgLyBe4ilB2DDQ/eQqHOHQrwBnUiq0glBCgleYaAA2VMEnBDYPtufQRJLJxFmkEzDTzYj&#10;rqaV1jtJ+cqMEYDIE3lIeO4t5L30FqoT81F5cxq5JNlMknE656XT0j9c2ox9OZfoDQyT+En2fFfG&#10;tWmWfhHwTvjU6hwSttmcJbJ3XgDrpt8bN0c+kNBTPE9AQiCvICACTiAM8XsCwPebsBC/n8l/sIy6&#10;RBG7PE0BkAg8NGRvhICQlyAvwGIR24tasau8C/EUjgPVvYg4N2xCTxKPeHowYWf6ECePpmURZf1f&#10;objnc3OpfWbzLOr75A1MYmKZMJAQKgKuz/X762bJ6PQE/wYmKQL8G14mUSzIEzAC4JG+I/vQeqCP&#10;JBsqAnMk2dA+P1wOYF5gOyAKTyBweQLL9Tss1+eHtfxtqbbCSAte//ysQkAsZyaWEK3ZgOURq1uR&#10;E2j74PpE5v66f44JDXl9muPIX1A+ITBP7Um17Xs0130f926VBkYANNd+rhv/lQkFifQnJryEsBUA&#10;5QcUHhJJi8CdKITCT+Su7p7xz1HpJ3s3z99n+h08ETCxeZbO2jdhH0P0JP0peyiWrdu2hRMGKxS2&#10;LRERyXuhIr5XbScUAQHw4DwCrTqyBE74SN7lAVwYyPU74ndtVze5AY2bpLATEn4GvY2eqQeo6v+c&#10;1v83qBgj2fd/aVYCFQ/SIqcAHLs4aoi/iN5Bhu4NJnmmEEm0xGOabmNPzTDW09IPb5wn+c9hN9sH&#10;zkxQEGawvXIQe09P4LO8duypHTW7ieN15k/TPSMUOmAukdZ6Cq12LQdNZqnwj/ID1guwx0/YsJA8&#10;ifsmfBSrg+HM0lCSfcDydwLAUl6BSuMJPCDxW49Apd8bcDDxclr16STPjCsTiK5qR3L9hDmaOe5E&#10;EVKefx8FL65ETVIBKm5MkKxpqZMIs0TofCasog37Cq5RFEi0JHZZ/Ar1ZHrzZPmL2E2/GWO/hEJz&#10;vX5zjo/i+GrLW2CfQlTaBGbDQZb4XZLYeQhCsgeFgeL57kQ+n0pvKV35j2b+m9+8bQQ98jLJnJ5c&#10;jkAxyKGYZ1HYlQuQWMY0zmJ99nUcPTeGw2eGsL+yh+IxaQWC7zhU24fI+nEkUyzy+I7i/q9NbiDh&#10;6qRZOVTVxf9P4/z/6Uv6GrKnKJhy3Ja/BD1jBIHvsN4AuUECQGhFz+zcjCkN+QdEwNatR7BUBNxY&#10;QAg8Ijdk7sidhOz6/PDP9bcD+QLV+azfIzCkvUzbEXwo3E5g/z4BR/6BtvEEFPNXPsCtECLZqvQI&#10;Vwgsv/TgyNoP1+9I3hG+gxvzt41HQTjPwfQtA/9nO/hFIeClsHTjxhOYnrTewLRInx6BksSO9J1X&#10;YISB447Y/aLgCN2Ruqv7n3Xz/OOu7Yfi/SJ9twzU1OdsGYj9C3yfDQGprtI7IZGlPS5XfTo6l6U5&#10;J8V6BqFkH0RwzOUPBIWSDMkHiN7CWP6mbol+3IhFUARsiMgRvwfOH6cACAoDKecwPruImxNfGCtf&#10;cf+K8R/sSqCeL8yy0EL+kZ9onMKxS+PIpWeQ2/c1kkgWcSSlRBKMzu05fnEGW0p7sLNywCzn3Eey&#10;33FyEIfPzWJreR+2UQg2FnVhg0Cv4fCFWbOT+PilOcSY3cZaakoPoF0ewKNAGMiQPxEQAZMkdoni&#10;exQFhZG8paAkf10+70TBeQSpHumHwpF/ICREosy4obyAJWNtGEs524P4mEKkUgBKn3kHVTE5KLk2&#10;ahK6iumb27tIhseqO7C/6AbS+e9kcgB6h0ifUN3G/SUCInxL7lqOKRFwfYb8PREwRzgYMeAclqn8&#10;XvIGjAiI9FX3SgPVSf7GQ9CqJ36H6PoxhOfVIzWhGvmZ55Bf24b0Ux04nFOPyMp2ZHU8oqf3hb04&#10;ht5A+i2tnrqNg6f5u8prxvHzY9he3IajdfQC+G55AeFnR+gZUBT486fTKCgd+s6MRVwYQlqLThq9&#10;Zw6VazYXzmgvgEf4Y8NBcpcITPhIX2Mehgk7xxMDzpWQTExTCGb5N0ySnJ2lEFAEAuSuYyb87V+A&#10;FYWlnsBSEQj2B7FcH0Fi1nlCri1Pwez6JUTaTgBs+z8nBn6EisC8yQOQiA3sKiCbF7DLRJcSrYWf&#10;nEXcfgI37anhYDhoiRCEiIDgvUfzXXJY7cDneKQe6Av5fP/3c3227kSAMCEhTwymWBqvgGTqJ3E/&#10;mfvHHKGrz437+/zPhc7zC4DZg0BICALhIM4JwhMBPmssfkPwtj8oArbuBCLoFYRY/KHtJ8CIAIk8&#10;kPxVn+AJQ5DkvSSw5k8v7VeCeMzzKIwQeN6AhKd/8g4ujn9nDoPLp/Wvo6GLtBKI5CAB0PLQNJJE&#10;GAkg+iqtSApBWvsjkyuIaVpAPK1ynQd08Mw4NtIb0KUuxy7NYnNJD/adGsfOqiF8mt+ObRX9ZpXQ&#10;BxnN2FTah6MXZ+lhzJDgHyJ/6C9I7/qKJE9Cb7eJYe0XEPkbT0AJYk8IgmJwnyKg5ahBETDET+s/&#10;IAACx0X6GfzOGSS+DFq+1iuwnoETAnkC2hmbRiLM0KqX7MvICs9CxkfbkfHcezgTVYiqK2MUgCmz&#10;wiebBJ1Ngj5ysg2HylqNMOTQYs8iKWeR5E3JOQasy7p35/NYkrfkL+LPaOYcHeHM9wXW6jsRIMyh&#10;cIRi/Mm0xlP4Hd0mMImAjo4wMILAeeyPa5hAev4l1Mfm4saheJz8ZD+qI/JRVHEDMVnnEZN72Vwi&#10;k9/H37VEgD97IkVkR2k7dld0YV9VL3aWdiGmYRoZt+4h7so09lZ04sTFMc6bM/mhdP77HzndjwSF&#10;u1oXzfLRcnqUV4YXSfQSAZF8kPCdhS8EhEDjxLApnVhIAKwICFo1ZIRAHgENKgmBwj9+y/+XEOoR&#10;GGIX0QYEQESu0vY7BMVB4z64cY5p17HrV7hGQiDS9ouARZDQ/3cgMbAI7g8Q7OYwJYGXegKOZP1k&#10;K8JWCEcEbpK/HoGbfp8wGIL3ksn+Z03iWKVg5lhhcM8pDKVSZwGZ0vseDpqn0m4ek7fCfm+e6r+S&#10;9W9AAlWpsNDExPIWv+qhK4gclpsv+ElfENmrT/OcCKh0cIJgxUBETfLkXEPkJHtL/B7Rh4Z+TJ89&#10;TteKhPrkQVjCF0x4x9tYNklCdmEfwV930LyxKVnxfDbEG1CfCF5Eb2EFw405j0AC4ETC5AOmlRi2&#10;uYBbk1/h1NhfkN31CFldX1AE/k4L71tkdT40UFhIYpBA8tlHKzGaVqfOEEq8eZcewpxZ3aNkrXb1&#10;7qTFL49AIqAw0HqS/l6Kw5rcVmymR7CF3sGH2beIVuyp0Q5gkmWvPABtNrtvThDN7tMR0t+aXIDJ&#10;B1AA3EYy6wF4ewooBAmt95HkbRQLkL4XCnJtLRE1ImAEQELw2NRdeEiQVau4eKbyHSTDiGOlyHhn&#10;JzJXfIySDXtRk3saldfHkXVlBumXJ5FDolWIJ6ziFg4T6SYE5J3EyVIxf93ra653ZJ/pN+vpgzBk&#10;r3leWztxVdoNXBIHTygIs0KI7yhkf82ZVpw+34miFnkht5HF30cG4ZLLZuWQ8hQUhFI+e+ZMM5qy&#10;ytGWUID+uhbkFF/Axk8PIHX7ccQnVyGL/w5ZFPxMEn1s4zQ25d3A7pM92FLUhsP8fUt4Um/ewe6y&#10;ToTVDphlp7md/PejcB4+NWhEQvsKMikC+TpUrv8LnOuZwbDODxKZk/Bl4Yvch0eHbF0iwPYQ20Mj&#10;ts/NMfMkABILTwTkDQTCQhSBGf79uRDQf9YLEJkHCd8jbfaZus+id1COwBwrwTlzIWOC+s0y0WWe&#10;NWLgg7P+FdKxfUFx8M9bDn4RMMtAtTyU5ewsSZSls7AdYTviVdvBEbirB6x/r+7vd88obGP65C2w&#10;dP1mTDmACc7lfHciqM4AsncLe20i+C5PEFh3J4oGIE/AEb8NBZHQWdclFX5yd3UHCYETA78o+Mne&#10;QcTu6m5OKOmHtoVpR/ic7yCLXyceBs5AIdk7iPw13x2j6zwFmwy2AiBSlwCM0dPRGexqa9+AEwk/&#10;+Tuo35G6IXpD7rLmbWkR7AvOsQJgxtXv9ZnTRLVLeG4B7SO3UT/xPerm/oHcHhJt8x1UTPwVJ8d+&#10;NJ5AkoiNf9gSgdyeL3GsYRJ7qvuQrGWWJFizL6B+BieuzEOXyB++MIlNxZ2G4MPOT2NNXjvFYBhr&#10;89soBLewqbwfqykCKxOvGA9Bm7/MSaIkdhF/wfDfkDf4kzkZVB6AYMJBRgQem2Womi+PweYIfJ6A&#10;n/x9ImBIn+RvwkD0AnT3sRUBFxK6R6G4jwwSm37GxJPNOPrWRmS89B6q3vgAN3ccRtP1XmTd1K7h&#10;GeTSCk66MIK9eVcRfrIdmddmjbWvoyUkAAEh8Cx+c1ELSVKWvrmohWQpS18ioHnuJq/w6k4Svo5s&#10;uGuFguN6Vxaf1Vk++RSnmrIrGCsownhJCW5WnMHlinqcvjREMbEbwIy4cH56y11k82craruHshvT&#10;OHt5AGcoAMeOp+PlFR9h97Yj9BDSkbZuF6JzLiGbP3duzxc4fnYYGykC20q6sL24A1H0JpLoHYTV&#10;9GE3PYS4xlnk8N8pq0MriPoQfm7M7LnQBrTsNv7f0UVDbbdR2jKG/nH+fRiyD4rA0MigEQJn/Q+N&#10;DhshGGZpBMAnBs5jcPsMXJJ4WhvIvJCQw7KkT7gxUyon4ETAtzRUpYMZI/EKRgRI0rpcxpG7H3Nm&#10;3vLJ5FARsOC7OF8JXn//ckLgiN+2bV3JYGv5k+AJ7QWQR+BEwAmBXwT8e+hGxyUAAP/0SURBVAFE&#10;6K4U2TshWCIIJHxXt3Pt/GCbdQqAIXyVXt0R/yLnG7DuREDvCIiANybyN6eKah77fqVzyI0nIOtf&#10;pUfwjtwdafsJ343756h0dX/bPas+Q+7e+wRXd2P+fgmRjevLutcF2UshIh8XmcvKNnXbb0jbm6PS&#10;tq3174jdCkOwHbDiHUTYXt2OBeFCO2a+5xm4Z53Fb+YsmUuYd2ouP3NuHoPTizjdOY+q0e9wZuG/&#10;G4s/tonWXP/3qJr6K0qH7RLR2CaSC13/vH7d6Xsf+2n97T8zTPKlJd58D0cujuPIhXEKwSwir85j&#10;d/UANhbRajw/Reu/H59SCDbRO3g/7RrWFnRidUYL3oitp1j04PD5CbPmXx6ArqXM7dfhcHaXsA6T&#10;c2EghYwSWhQC0vJQb3MZhShBIqDksBEBLQ3VSqFHFBGSPMleEOlnekKg0tVtiMh6CDr+Ik/eTv4l&#10;hL+9EdnPv4XcV95B5duf4EpYHE6WX8Sp9inkXBnBsYo27M+/jti6AeTQ2pYIyCvwJ3Yd8SsEJA9B&#10;dRG0EqdaV68dttkGi8hpvYNc9p8ovorMxnHk8N/YiIAnIArZ5FKkTlY048KeCExERWE6Phr9Bw+i&#10;PSwcTVd6zLHO2RSC7CujSDvbgciymziYXY9dMWX4bE8cVn60F2+8uwNbWU/Lr0FtXhk6krPQFZuA&#10;0mMJyD7fa0J+20u7sCHvFjbm38LB2kHEX9UhcoPYVtCKyPNj/J73kXPrLg5VdeEwhSHVeAk6c2gB&#10;JX1foLj3C8TXjyCneRJNg/y/Z0JCVgiMhU+CF+mb8A+J33gAEgCJgjcuuJyA63fnC5mVQsSMJwSz&#10;s/+xEPhhjosm6RqiX4a8DThmCN6r/8zS98YkEk9aUeRCQg4/t/ptXeT+ZBHwh39sXQezaSmmCF/H&#10;LwTIlRDh+uuGgF3pEbkffhEwUD/LeVn5rJuSmDMWP8le79f7fMQfsP49cjdQXf2aG4LAHA+ao/JX&#10;xvL34BcBXVARSup+4ndtV1+uT3U96/ocyTui99dd2/9ZJtRD698QvIfJKZIpiVWbYsYmrKVvhcAT&#10;BpG/1ycBEKwgBEnf9bu6JXvPWleb/eYdBlYIxvhdxvgeCysCVhjsswEB8ErnIdgx75kp9imvQE/g&#10;xuhdFNB6Kxn6CmcX/4c5HC7+xh0kkGgrxv+Kyom/GuswpmnOxP4zur4wRBlHi3P7yW4cohUoIj5B&#10;6/DgWVr+50YRSSE4YryBbmyt6DfLRj/KasWGom68l9aED9Jv4MOsW3gt6iLW0CPQZTG6TSy3/y/m&#10;sLiUji8N+WvDmBDwBkjyWh4qERBUlwAlUgS0TDSFImF2DBsBoMWvcMUSEfBI3xMBJwQZHMuh8JTq&#10;ELzcM4ii9Z/y1ArkfbwdRfuikHkwHnlZ1cgpPoPrN9qQXnAKB3Iazb2/WUr6NlEAlCSlCGi1kI3v&#10;0wMgeYvAFRKSh5BLi76EFn4pLehCEn4e67qdK5siq2RqXjvFtPAa4mhdF/V+aTwG87zAeSUdn+NK&#10;/SA6wuNx49P16Ny2AwN79uLW7sNoPtOAcw0dyC26iFUf7cAf//wWfvPHN/C7p97Gc698hg/WhiEi&#10;Kh819Z24Pv4ANxrb0bg/Ag3rtqLjYBhaDh5BWXIxyXscaykAn2TcwAaR/qVJg20Ft0zYR7eL5VIA&#10;jlT34EBFFxKv2pVJWqJaQK+xfPAbcwFNLEUgt30R5/oXMDyuu4fHPEK3BG+8AZYj4yJ/KwIBQfBg&#10;5ov8FQ7yvAGTIKY3YD0BmxeQCCxH9k+Et0Lol0TAWP8e1DZEHzr/F54XtGJIZP4fhXtCVwPJg7AX&#10;wwgif5K+OxLCs/adCPzM8vclZh1E8qb0kr4Bwhe5s8/F9c2YShK+s+4FIwAhfQt8TkQf8AIM6XvE&#10;bkpa+e7zvdLB5ANULoEvHDQp0hdpEyJgP5kLjqhdv5sTOu9JbUfuoX1OCNyY69ecwKXZztKf8MSA&#10;c2yf9RImdHqiiNaMWcLXPJUicvU54ndwomDqLG3ClnNF3IawLczzATJnXW3WHeGP8juodGPBOd48&#10;8yz7iVG2tSJoYOYOzk98Zcgxu/sxzsz/d5MQziR5Hq+fNMtAzb4A/mGndzxAZMM0IhtJdLQWM7s5&#10;p2Ec28q7EH55llY6CYykuLuml5b9OHR95P7TY9hc0m3yAespCPICPslpwarUa/gwsxUvHa/Dhxk3&#10;TWgn01xK/7UN+RASAYV6lAOQEFiPgCJAi1+io+WkKiUE8gK0TDWZfQoBpYnc+TNl8vtn0bpXGSB9&#10;lST9LPYZ65/13MHvUMafL/NEHpKfeQN5L7+Lk1FZKKI1nXGmHWkV15BV1Yzc8vPIzylAUl4V4k53&#10;I6V+zJwnpKMglA/QIXCCYvzGiicU4tHtW9ldD5HfMIGTKTW4kn8Ol8uv4UzLHEp7Pkf06QGzM/lk&#10;/5dIODOAvVkNKOf3Kel8QGG4bzyH7Fu3UUyP5ez1IXRUnMRwfBxmM9IwlZKCidRMtETGoXb7bpTv&#10;3Ic9G3djw7ajOBaVg+yKq6i60o+zreOobOxHZvVVRKSVIXn7UTRvD8NYdAKGImLQrPuMD8QhsrIT&#10;H2XfxKqky9hd2WvyAztKO7CnvAfaeazE75HqbuwpuYX4hkkKgN25rCOmywfoRTVO4MS5ARPmyu+8&#10;j9ODD9E7xv+/xhOw+QAnBCY34MHlBJbLDRh4eQXB5AWMEMigoyXueQLLEv4TYJeWWoIPhIAcRML+&#10;9i/AHUP9s3dojPCTvR8ieJV+70B9Wv1jyT9UBFRaEfDnABycACwnAg6O6IWZySHP8neCEAwBBYhe&#10;BE+YmL8j/CfBPMM53rMidt0YFuoJ6LuZhDDnyJtYlJiwX5fMeCIgeELgkbCflB1cvytF1E8i/dBx&#10;/7Ou7iz/UCFwzwSOxeX3k9W/BIr7m/yAJxAkeiMAIl8SsREHU1qYORIGjps5rAcEQXAi4MGFc0Y5&#10;L0jyltDNON+vMYnAKL+DEQONkfSDHoMH/owjxKhKtpvGH6J26i/G0jeW/+TfcXr231Ey/B3CG6Zw&#10;6Dwt3e4vUTT0nbkzIKn5Lo5fHEP4pQmzPDSFFuGBUwPYWtaFEySxaFqD+073Y1dVH45cnKKQzNBb&#10;6MPGkh7srBmmF0Dyz2rGyoTLRCNeCj+DjzNvmmSyQj06PyhKR0o3PzBQolkhIXOSKEstF3XEn0DS&#10;T6RVr7YTAbcsNFNLTUnyOfRaHLIpBlnG8n9oRC+35ytkD3yPwr5vUVrXjfR1YUj87UsofnsdLpxs&#10;RHX3HRSRoHP4/mJa9zeH5nGrpx9dPT0ktTmcaifp60hl3xlAZgmojoDgfN28JY8gRyLQfpef9zmq&#10;G8dwYe8JVL+3Dpf3RKIwIhcHjmYiJq4YpWlVqDt5FfVd9+mNXEDp/njUJBSj+hY9CH7ffHoKxRVN&#10;qNwdhms7dmMkJho94eFoO3QYXUePo2XnfjR8shENH63H9cxCXO2ewJlbUxSAYVyo70ZGei1eXbkT&#10;r769FZ98shtrP9iMxI+3Yjo9B/fyCtDJ9144koTD+ZfxVsIFrE69gqPnxrGH3t4WegTR/P+g1Ub7&#10;Kjqws6iFlv6kOeNIyKVHo9NEYy4M4/ipHiOC+rmLeyRkt9E8xP+Pk+OG/IMewNJQUNAToCBIGNiv&#10;cJARDZ8YOBFwuQGzV+A/IwC0/pfO84eQniwCy5G7H3bcJwL+Z1n3E78j+uXaS4nf3+eRv18EPCJd&#10;IgAewYaWGldd5C6in5kYMnCEL8vf9bl5fk9AAjA3PsS6Fw5inyN+0/b6ROQu1u+HEwH3eaoHxjyP&#10;QWKh9pJwkCNtEXMoebsx1x/a5+/3wz3v6o70Vbo8gH++wlDj4/zPxvf9sghYL0EhIycAvwgJgBOE&#10;n7VF7M66J2kb4g8iIAqcZ0s3ttz84LjEwdT5sw6zLqHoIpGdG/8GtbN/R9HIdzhxmRZs55c4Nfs/&#10;UDX1D1rmX5HQhxBB679AZDn0g/EMYprmcfjsKCLqp81xDVoiur28G9srehFJITh2aQzbKnpMTuB4&#10;wwwO1I3hs4IObK0YoBh0452kK3jlxFk8E1aN16LPG29By0QVPtIR1PIKYiQGVxdNCEirhCQC9kRR&#10;iYByAkoK3zPegHISCgXZuwRo2VMAJAJ+AXAi4PICmRQ2HX6XRku3OOIkqj7Zh+zfv4ayDcdw7mw3&#10;TvZ9bkIbhXwmt43exfkBxOVW4lLjVfQM9KDu0iWk19Qjk6Suy1604csdApcij0AhIRPCsbF+3RWg&#10;YxZO1fWgIzYTZ9ftRP2u47iaWIbCvDpUFJ3DhbBk1Gw8gqLM0zhbdxOXjkaiMSwWl27MIK/nS5yk&#10;pX0uvQR9e/bjdkwsRg8fRc+OPRg7EYOZxBQMHjyG9g3bMLT/KPoqzuNC2wSqznXhQkYF2hOzcCEu&#10;E8Ull1B+ZRx1bYv0DCZx7EAszoXHYqrkJBqTslGcVIYdKWfw2olabC5sx56qfnyWdROHz4yYvMCe&#10;8nZsy29GlLnfmL//q1PG09HtYtHnh3CkptOIgvIYBR0Uzx4K7rUJNPTQ6BgfC4R9XGLYEr/1DALe&#10;wbg3x5G/xpwIjAWPl3CrhGYC+wUEH+kvg+XFQhvHWHrEHSByB3+/EJIbUN5glmS93Fy/CDwpJOQn&#10;/NAx2y/yJ9n77g/wk/+T4ERACBC+Z/ELfmEwIPEHln36yN0IAX8nSwTA6zck7oP6HMEvTrLNuXqf&#10;//to34DGnZfg8gFGBEweIEQERMah5K5SBL1cv6s7uLYjfdfv2g5ODPzj+gyHgAjwfTYsJJBUSaaW&#10;xGXZ2/JnpO9g5tu6CN/lDdTv5gTJW2LghXj0nBsLiICI3TeffcMTmi/rf5auszwDzZs1pfESDPQ5&#10;s2bFxrn+RdRM/ITauX/QA9BNYQvGci8Y+hGV0/+OkxSCJFrBu2v6SMx3UTD4I/L6vjPJ1/BLkwg7&#10;M2wEQnOOXZrCppJOc7dAFEXiYN0oNhV3YO+pQTO2vaIP6ykE2ykE76VcxYtHT+Gp3aV4lZ7Antph&#10;HDo7gW1lPThwRjePUQjoAcjqzx9UjuBbs1/A5AfkDdBjiFdO4MYdS/7yCDwRSG97jNzur0n6Xxri&#10;z2Up8ncikKXYf9839Gx+RHLBZVSsO4yxrRG4/O5nKN8TgfPXp1DW/QXyZXl3PjI7abNa7iD54hCi&#10;Cy+gua0Lnd23UHf+AqLyzyG1fgyZFEEtzdQ9BOaUUCLlGr0Bsx+AIqBzdm7dpyX/AJXt99B0rR+t&#10;KfnoOBCJvsIaXG6lxd53H2fr+9FQ24bK2hYUZJbj3L4juHYkBlXVzSjj9zk/8DWiDkbh0r79+Lq8&#10;DLMFRZjMKsDIqXp0XutDS81VXIvIwED5BdxoHcelC+1oSsjBQEQM+nYewM1tB9BQXI8qikkpf7aa&#10;ljkUHE9B9dE41FXUIy7vAsKyLuCDE+VYGX0K2/n7XJd9E7sp7tH8f7GzpBWbc28gvE73LEwhqXHa&#10;rFpSMlrXWx6q7KIwTNn8B4VPwiAxSGwYRW3nAnqHpzDiWfgSAbMs1Gtbb8ALE5nSEr7rtx6C6hIL&#10;6w243MDUjBLEU4bg3WqhUKJXn79/zttYtqTPm2fFxPa7OSZ0ZMqfJ4EDuQLBkX+oV+AR+nIQ+WvF&#10;T2ifFQWNeXWJwYy9oEWwhPrzUIu/7SxvJwKhO4IdbDJY5O+RverKAxjC57vMmCN+C5F2oPSeWSIC&#10;3rhgVwEFPRaNOevffVd9zs88gVCid4QuuLq/b7kxB5G6q2vsScTv2pq3nAgEBcASuPMGnDVvCN2R&#10;uiN5Dy6RLGhFUHAe32PI3sKGffzwxMCrO0/Aegs2TCRBGPUIf4TtYYmAaTsRkCg4QZnBjRFdELJo&#10;4v2nFv4dlTN/R3rnFyTvcUP4uj6ykiJQPPIXs9pnd80gifYBPYIfkEWSjW1awOFzozh0ehCRuvD8&#10;xqLZO7ChqA37Tg0hnH07TvaQ+G8h7NwEyX3ciMCGwi58mtOCl47W4Pc78vHsgTKKwmVsKenChoI2&#10;b1kp30kvwJwfRGs9nVa7ksbKF6RLCChCInwRvyN/lcksM+gp5PK53O6vCE8IZPWzndf3NUrG/ooC&#10;bXJLP430lR/h9Iuv48Krb6P4jfdxuuqqWdpYxH+HIgqGEYH2B0jjz1bKf6uR+a+gS/snJwbRNzyG&#10;hu5ZZNKqTqN4SgScEKTSYjZhkmszyLy5aFb05CrpS2+giO8s63uE0/V9uFJSj+aWKZR33DOhkyIK&#10;RFn356ju+xIXqm/i5oEYNIVFIyv5JPYl1CEs5SzefnctShPTMd7Uixs3JnGpeQanmmdRfOsuyvgZ&#10;NfRITrcsoKrtDirTatFyJBZzWYXoP56K9oxqnKrtQBF/Ht0IVn15FFHvbsSBNVtwJLcOe3IbsCXt&#10;HN46XIw1aY34JO0qtvJ3coye3CZa/+szr+L4mUHEN0wgoYEeQPNtk8g+WtOF/RVtZhezjrYQ8euy&#10;mXx6AjEXhsy/RVXPfbSP0DgZHTREr7i/EQIDmw8I1IcHTN2JgxMO6zXYvlF5BLqbQCuFKAQzgQSx&#10;FQE/HMkHyN7r11zX9x+tLjJjRggkNp4IkKwN4dPCN+1l9gn44Sx9V/rJXkTv+vz9S6Bzgkiiuqxd&#10;ISFDnGxLGPzk74jdtQNJX08AZPW7cTfXtGXJO6I3pC8RsGEhU59iXWMBBMneEb7xBrwYf7DfEr5i&#10;/uYzzXgwBOS+p9ksFioCfoSS+n8EN3+50k/2frg+P/kHIAFgqTtRJQb2ViQrAAEClxiQjK03QIL2&#10;jTnydyIRqJu5BEnbzrdk7UjfhoaWxvYN4XtzRrzSggJAb2B4nK63IX7BiYD1CvRZg5xzbkCngvIP&#10;tvdr1C78T1TP/ANFwz+aEz/3nR6ldf3QEGYxxSC752scPDOKvVUDJNwHyNWxDm2PjBegfMDB0wN8&#10;bg5RV+bM3oF1eS3YWzOAI+fHsaW43YSJDtLS30yi10qgtblteP3EafxhWxZ+vyUTz4eV4oO0K/go&#10;4xo+Tr+GtTnN2H6yl17ECJ8bM5vQdJCcLp7XfQW6RlKQR6BwlBMB5wnkUDCy6QHk0qLPkxjwZywY&#10;/gml439HcdMMkvYnIv6pV5D/7ArkrVyN9Nc/Rs3eONReGESh8QJIYBQB1QuUNGY7tWEMBbVNyCmq&#10;Qlp2PoqqziLv9HVk6ZyclnvIunkbmSTXdApBapOOgNZBcDoPSEtE7xrL2IhAxwODYpL9ya6HqL04&#10;iNoz3SjnO3LpMeSRzBX7r229iys3pnHl6hAudN1BAT9n25F8vPb6JlSfbcXZ3kcoorgUtD1EYes9&#10;5PNztH8gn2KilV7lxJ6wHEQcyURjYz/O1Q/jpMJKJOg8Wu/FPY+RUdmKXe/twN4tEdiaVI2dFIGP&#10;Iivw7vEyrE2tx1oKwcGqfmzKvYn1WU04WktxPjdMYh8x+xGUrA6jAOwta0G87li4riMwKHr8+Qr5&#10;80kAFCLSJTo1/Y9xc2iWJC5yH8QgiX6QRK9yYLjflIb4KQKy/FUfHLbegvUOHDhm+nzegLdnwL9v&#10;YAl5LwM3rhVCai/nQfjnmtLUBZK6I3x/vkD9Xn3ZJaPsc4nipQQfbLt7AszpoN7hcHZZqI6JZjkb&#10;jPFbAQiKQOAsHg9OGAzJe31+0jfEv6QvaPk7ovd7BobQBfV7OYNgGEhjy4kDvy/7TBn4voT3nHun&#10;mcvvH1gdZESAFrcI2RG3qwsiZVd3bdfnr7u2SveOUGvfP+Z/RlA+wOQEvLbp8zwChYUMaXtE76x5&#10;KwJBwndzjChw3I8lIuDmqvRI3pH+OL+vIXl+x4AQqE0YEWC/rVvyH6IIGE/AhIf8oJhwTvv4Ik6P&#10;fI14kpbO6ymb/BtF4N9RPvlXc26PLPc9NUNmmWbhkA0BiWD3VQ9iD4Ug4cZ9u1OYxHuE3sCe6l4c&#10;oBcQc3UeUY0z2FnRhfV5rRSHURzge9bm3MQ2CsGWsh4KwC18kt2Kt+Mu4o9bsvCbtUn4/bpkvBFe&#10;g3fiL+LNqLN47cQZvBl7Hu8k1uOD1Ct8ptXkFWJv3je7hpNbLUwi2GwQs2KgMo0ikNVJAaAQ5NAD&#10;UGirdPwfqOh6jKLESmS/+ilyf78CJZ/sREVKJYoKGpCadBq5uU3IPT+BgnYrAPn0IIwI8DkJQY42&#10;k12eQeKZfiSe7SX6kXVlCgUkbYV7sprv0AK+bU4fTZU3QEgQdAZRJgVCS0Dz2++jsIsi0EmBpTCd&#10;ahjCxZ2RaN2biOYrE8YL0EqgfL6zgB5ICb9HCb9HMUm1pv8LpJK0310dgbL6UZR2P+A8Ej5JP58C&#10;k9/C0kPBLVr6rQsIy7uKA3k36KHYQ+uUu9D5RTnevK0JZ/DBgVxsjCzD5sQqrE+qxZtsf0Ah+Dj+&#10;DHYV3cKGzCZsyL6OwzX9iDgzhKiztOwldMS+8g7sO9mFWH53HRqnO4pF/vp308X3UecGTWiotOcL&#10;nOx5iIYuGk5K+o6I+CkCHvEPDPWb0oqA8w6sADixCIaGgrkCf0ho2rdnwJG26o7cfwluXij5L0Eg&#10;HGTJ3HgDpu6B5D5HAndeggkHsf9noSKWoda+v26J37aDIkCSV/iH5G+8AD+ZLoEVh+UQIHpf3eUC&#10;XFseg4jZkb7xAFxIyMC3RJSlI3G3uscQuumzMX9Bu4BNKaFi6b6PGXci4L1PZdAT8Mj4SRAZL9e/&#10;HPzk7tqC3xMInRsg/PEg+ev4CsGQ/zIi4Ejd1A3p++rs18ofQ/qEBMK1/XPsu0TystqDRL8U6ifM&#10;OEmfz1hvQAKgtiCPgEJAMRD5G+/AiMA0+kancXn0IarGv0cKLc5jDTPmgvjq2X/HyWkliH9E8q1H&#10;2EWy31s7jDQSav6AEsJfIrJxFjvLe7CPVn7c9dvs+wJx1xZNSGhnRbfZPBZDjyCinlZraTc2FbbT&#10;UxjG+vxWEwLaShH4LK+NxN5kCP7pHbn4f78fiX9eFYHXwyqwgkLwQlgZXjhcgZePV2HFiVN4PaoO&#10;b0afw+r0KybMpISxNokJ8Te0OukhkpofGK8gte1zZJDEs+kx5A7+iJLxv6Fi4FuUFV1HwadhKPz9&#10;Gyh/6SOciy3FxZszqCLRFt6k5U0PpqRpAfkUxGx5OnxHXqclM0NqJOMC/vx5FMVc/tuYjVK0wvP4&#10;fF77Q5M4zqE1rtxBpjt8zhClTvjUYXFaV09rXSJAASjgO6s67qGlthGDYZGYPZyA4Zgi3DjTRe/g&#10;kXlnHn83hZxT3PEIxXyunM+k1fXj/XXRKL1Kwejnd5IIeISep9CMV8/XOn4Sch7FR2cVpdFK14F2&#10;2seQRpFKqWhBakwZ9keW48PIk/iE2JBQiw8jivH6vmy8F1FG8m/Axsyr2JxzA/v5uz1a24/ocyMm&#10;3BNXP4EdRa30AvoRf3UGcRTDJApNPgWusPsxBWAcx0/3m8Px9PPqjoGM6zOouTmCIRK5RKB/SCLg&#10;eQQ+QRBsv+ouROSFhkj+Nl+gw+W85aIUAYWFpuihT08HPQGtGDLwiYAj+5+3l4pAqBi4Z0yfyN4T&#10;AVN6cERv6k4QlozZ0jznkXuoR2A8AG95qNsd7N8oFri314MSrE4ARKy6x9eFfhzZOoQS/hJw3NUd&#10;ITvyd7AiEALONV4A647wTezflaZuSd4cC0EEBIv9RggCsONLwkGWhK0l7ifmJ8ERubPcXdsPR/p+&#10;4g99j+DeMa7t7uMKDwVhiFog8QZKr64cgAsRGcKXEHh1LQUVwS8RAU8oVJqloYb8FfqZC2CpJa94&#10;v7XoHcmrHOJ3HBqbMta/+obZVqk+NzY4NknraRKtI4s4NfYdysd+RDYttKOXZnDi6h0Uj/3NiEDZ&#10;2F9J+t8hilb9FhL5gbPjSCXZZ/V+ZU7pPHZhHNvLbdw+isSpM/ojaSFrFYlIf1/tIKJJqicaprGj&#10;vBtbitqxqaiDJN5Ei74Fa7Kb8XYCLX5a+i8cKMJ/eeMg/vhpPN44VoFn9xXg2b0FFINqrE5pwIcp&#10;jXg/6TLeS2zA6tSrJtF8TBuXKEZaySTPI4kknnzzHpLlnXR+ZSz/wv7vUHxlGqXZF1GyMRxFT61E&#10;2TPvom5/Gi5dGsSZ/i9R1vsNrXwRPUWO3kM+yb2g/XOKwH0SNom6w5K/REDzCuQZdEkIaK078N8l&#10;R6uQKBpZtx5QBPgd6B1l8jul6xRPHfWs/AAFIUskTeHQRS75/OzLLbNYrD6Lh+m5WDwWh6kdRzCd&#10;mIvu5gkU0/PIosAUdz9COf/dKwe+Qc3Q9yikmOw+nIac7BpUNo6TYOmhUHxy6Q0YUAAEhXvytFuZ&#10;1r9uMUsXSdfz90hRym+/hwvFl1C36SgidyVj1dEifBhehjXRVXhjbybepAisTzmLtekXsT67CXvL&#10;unCQ1r4Sv4r5H6ntwzZ6F4fp/elguvjLk+yfRTZFK5eidYLW/5HaXnPXgbyakxSAvFt3zI1sZa0z&#10;6BgeNyEfiUDfYJ9BPz0BC5G/iF/HSgge8XP+iOcBmByB5xUERWCUf5tWCKa0b4CEbS6eEQyJe3sJ&#10;PEJfChG9v76U+P1wwmBEwssDyDNwRC+CD6wSEjzBMHUROktH7EErn+NeKdgL5En2ZiWQ74RQeQAC&#10;iVIC4JLDRhBc6RGqIXPOE/lbkl9K9L8ER/hLNoa5Pl87aMV7ZaAvOOaHCP6Ovjc9AjOf7wmIxkxw&#10;zq8mx0j4Ai1wZ4UHCXlpWCa0bzlC9xP+cgKg55eDnrV1lZoXxBgxqpLkHsgJeAha8xYmJESC95N9&#10;AN5cO8cKhBEB9XsJ3aViIHiJ3qn5QH14ghifweDoFAZGxvmHMknC90RhTAJhRULfeWBkCvUj91E5&#10;+SNOTvwFhSQWrcPfe2ocSa2fo2ySIkDrWd5AZs/XRiAkBAoPpZMAM4j4m3do8Q+Z/l3V1iNIphAc&#10;uzCJ7bL0c5qxpbjTHCkd1TiHPZW9RgQ+ybqJjzKu4+OsG1gReQovHa3EC4dK8N8kAp/E4rndOfj9&#10;1gy8RE9gbdY1s+R0W2kXhaUD63Nb8XHmDazNa8F+eh1Hzo+ZJarHz48jhoIjb0S3jeUrDFQ3iIyw&#10;TBS+vQlFv30FxU+9iurtx1CrjVm9X6J86Afke9a9BYVDyWQSvyARyG59YERAYSAdr2zEgj+7kE/i&#10;l5egcJEpCZXZfDZHoCeRSQ/FeQMGSpheW6AAfG42g51rnUNvG/8QqmtxPykND2NS8Ij4S0UN7rT2&#10;4VzfY1QM/4BcknZY7mXszzyP5DM9KLw8hMqkbNR9th3n48tQ0fO5Of/fkL8nAjkUgGxa6zkUoSw+&#10;L+j4irDqbhwksdeUX8HF+Byc3XkUsdti8NaBHLx/rATvhuXj5W3JWBdbi02c9xmxJf8m9pZ3kdjH&#10;jHW/u7gNW+gZHD89jFhdTKO7BPj+PF1Oc+sujp3uoQB0m93D6pMHoJ3FkWf7zNLZ4rZ5XOubwDCt&#10;/oEhCgDR7xOBAYrAAEVAkAgMDg+bUJA8gkAuYDwYFgqEhAQKw+SkvZBex0y7S2esCPhJn5CV7vXb&#10;EM5SsnfzlhsLeAkifRL8LAndhYacCATaHLfhI8EjeYFtvwAs9QgkDl74x4OOiJYYmHAQ29Pj/Dfp&#10;6yCxj+Hu4oy5VnJhlqJAghWxmiWeJFX/Ec7+HbuhHkHASyCChG+TwAFCZ7lEANTWXPUJHvmbZzjf&#10;5AgIlxAWwRvC9+a4eY785Qmoz3gCEoGJsTES7piPjMf5S17a9vctBzdnubFQ6D3LQ5+hcSsGEyRT&#10;KwYsSeAj7B81ISKP/NmvMiASXhmAhMAjeycERgy8522dz0kASPp+r8D0+cjftiUI2li2YOY4wjde&#10;gCuNIEzyD2cc7cOLOD36rbH4T079DaVjf0Fe//fmBM+DJNSMnq9MIriUQlAw/BezJv+AlnqS8I9f&#10;JpmRZHXRS3jDLHZW9WEzSXr/6VETotFyzSMki22lHfg4/SrWZt/EIZJFZMMMDrLcWHCL1v1lCkET&#10;XqcIPLOvCC/uLcQ/r9iH//rKHjy9KQ2vh1dia9EtHOb8sNNDOFA7gH3VfdhJa3RjQSvWZF3Hdr7/&#10;SN2IGT98doSfextJJNyU6jbkH8hAyWsbUfr711D63Lso2nIMlWVNOEPSL6VFnSfiJrmLuGXZFwnd&#10;X6GIgieiz5Y1TwHIpscjsrfEr9LVKRisSwCCIuDVOx4jt/2ReUcmvYEMimUGv5vEwOQJ2M4nEZ4v&#10;O4+L+8LQHHYEd0vK8F1FGX4oLsb9xHSMhcegIy4JF8rqsPdEPt748ABWvLsdb63egc/W7UPm8SQM&#10;ZxZgMasIvWeaUdGpayE9T0BCQG9DIqDjKXKUuFWbJFzUPIeCU7dQHJuHzsQc3DoWg+z312Pjqp14&#10;bV8O3gorxCs70/FBeCnWJZ7BJ/Gn8FnaJWwvbMZRiu6xM0PYlNOErRSFo2cGze1iJy6MILFpBtkd&#10;95Fycw4H6C2EVfeYe4yVGC6n96IwWUTdABIbJ01iXGGqc52T6FVOwAiA8wCWioAlf8KIgcJHqtuw&#10;kEkSe3B7ByQC4+OjRgTMmUI+IRBE+o7YlTeQVxAk+iDxO48gSPr+ujfHkLs3l4Q9S4vehHgEY/X7&#10;BCDQ5xMBj/BdeXtBdY3J+rehH2f5C+6YaCMILGXxaznnWP8tdDTW4f4Cn5vjv0/HNdwhwS7yOzqy&#10;N+TPuUYUBK9tSN8dECcvwetzIuAs/gDRe8Tv6gb6LBE4yVtjjtD9+QEz7pG/JXr12dL0+epuB/Gv&#10;pnS+iE8ERMShpB9aF4m7Ptd2CO3zt11dCJK+xQitkNFRWRdOBDwvwF8nhke1A5JC4CP9nxG/17+k&#10;T2LhCYaDEwSt4R8nwY8bEXDWvwsH2bqL+Qf6PM/B9PMdgZARS5sgnjaewsWBe6gY+xFVM/8dlRQC&#10;iUDx8F8NsR+6OIHwK/PGAygY+smc66/1+THX72B75QC2newzq3SS2780G7UOKyxU0WuEQLF6hY+0&#10;iUyJ4u0kba3yeS/pMjYWtlMERkweYX3eTXyYfgXvJV7En7Zl4/drE/G71ZFYsSsH69IasZtW56FT&#10;gzhKK//EpSlE1U+xnMQxisve6n6sz2/ButxmisOQyQdkkmQyKm8hfV8yCl5dYyz/0lc/wbljOTh3&#10;uhOVPY9QSos6r+cbQ+4iaQmAs+qLur9GMVHS960RAhF5DgVAnoDIXQJh5nZbAVBbImBBr8CQvw0N&#10;qZ7jiUC6CQdJACgE121iOL31PgpqWtF4JAqjew9g4sAhjBw4jPEjhzF5+Di+Kq3E5xVVGI9LRvme&#10;Izh8JAtZte04e2sWN270obOwFBOJaZhNSsd4TgGarw+hkD+LktJ5JFgJgM4lUl0rjHJZZteP4WTB&#10;BdQejkHNhh1oj0rAYmUtZvmuqk27sIfi8vKaE3hqfRzeDivCp/QCPoypwoex1diY2WhIff/JTqzL&#10;vIwtBTcQVttr7gw4fnYIidocR/EJPz+InSUt5nRRhYXyKAql/V+Z4zIO1/QYD8IIlb4Tv2OJfp7+&#10;cSsAvnBQ3xIRsLAC4EJDavvyAxIBTwh0rpBEYELllD1cTuQ/ScLX5fSW8FUGyX8p2S8len9YKAiX&#10;I7DEHiB+H5bE/VU3uQF9Jsmd/Xd0XpHmmVAQx2ghj430YZHzJAay+G0oaNLUZd07ATD9LG9TeB49&#10;uoOF/lZ0HluP+aJwLNTGYSz7EL4Y7cLC7bkluQKXLDaE78HvCbi6hEXk78h+fsIKgYEhffUpT+B5&#10;CB6B+wXAzXd9lvhF7qNeKMgvBkufs0Iwil9NjPIXSOIdDyFlP1lbcg72idD9bX+/v74c8bu63une&#10;6+qmze9jid+JgUUwLKTVDhM/EwJXKlwUKB1I/mZOiAi4ENIYidt4ACRxGxZyAmBhcgFGBET4Fq5t&#10;S1+ugO81dX5W6+AUynvuo2TkR1RM/QNl4z+hcPh7FAz+YIg/mqSlZZwRjfNmPX4OPYRskmMKCe5I&#10;/awh+52V/cbqT7r1CJEUjL2nhrGF/RKDMHoMkZdnDQ6fHceO8j68n3oFb8VfxMe0/jcXtWFLSQfW&#10;ZF/HJxlX8fyeQvyXFQfwT28cxJ83JuO1oyfxXvx5rM+9ib30Mk5QAMw5RQ0qp0wuYj+FZGtZN3ac&#10;7EZkWTMyT5Qg480NyPjDG0h/8UPk7UtAdV0PLgzzZ6SI5ZDgs0XMJHcXwhF5OxTy5xb5F1EkVDdW&#10;PslfS0IV78938/gezZFo2D77HuNZ8L0GEgF5A6xn3dIGs/v0BnRXsRWBzBYKMC3yiymlmI9JwF/L&#10;S3EnJg4T23djcOMujFaexWTXJG5UX0NNWSMaBr5ELa3p2v4v0HB9FJejU3E7Ow+zJ2IxsP8orhde&#10;MGcOZZFgDfEbT8ATgba7JkyUU3oNZ3aEoWXDNtwgrm7ehf7YJEzk5qHpwDGcPRCNLZ8ewe/eP4J3&#10;j5XiwxMn8YESxQmnsKuoBTsLW+gRNGBbwU0crOrGIYrC8bpBc4FN8nX+/ss7jHdw/Ayt/aszRgCK&#10;ez9H0tVpzu0yK4SySP7yRuSt5Gj5KIXgYt8iegaHMDDYGwgHSQRcTiAAioAThYAAGDGw4SHBHCwn&#10;IaAgSAjGJ7RvgMak8gO6mF45Am/VkMsN+IVA9xGoFMHb0rU9mFVBvrYhexfi0fjPxSAQIiK5u7zA&#10;+NiQ2TF8Z5Ekze+h00NnaTXfvFGDocFW3L09i3t3ZykIFC6RrU4GlfUvz0BkTuG4f2cR9x7cxcxQ&#10;OyaLjuHe3rdwZ/urWNy9AguH3seD5vNYuDfP+QobTWFytB9TowO4y+9gV+b4LP8l5wURHDdHQzvC&#10;N0Lg8wx8pYEjcFn+Iv2AGPhJ3pL+HX4fwRG+G3eCYERAz/Edvxqj4ksIxg35LiVkQ8rsc/AT+i/B&#10;kb9fBPzv0XuH6X7K+ndQn78+Zj6bRD9KERA8MRijCBgx8AmBH+ozCOlfQv4e/P2hxO+HI/lAEtiI&#10;gs0BBBLECgN5dS0THRifw+muWXO/rNb8l078DSVE/hCt5IHvzPEQOqTt8PlJ7D897K3L/9yIQwat&#10;X1n+e2uGTWJ2P4lfm8l08YuOedhVNYgdFX3YXTVgrP2wujFEUDSOXZimQHTiA1r4b8edx6qEi/gg&#10;pQEfJNcbT2BlRC3+6dW9+H8+swm/eS8cf96SgVcOl+PDtCvYVdlrSF+7kk/UT+BEA8vGGRP6OX52&#10;EIeOF+HEa5uQ8sd3kfXaJ8g6mIi8ui6U9NJS7/8O+fzehfRiCvhz5Sh5KlIXwQv8efK1dJRjKtUu&#10;kAB47QLtKSBE9uaZkPE89ruxXIFioVi/6vocQcIjzyODxC+vIJNeQEnbHZyt78LZ+CzMpmXif124&#10;gK+KyzGfko2xmBT0NXah7MooNh8rQAGt60qSf5k2XDUvYEdMBTJzz2KkewZtlY24lFGFpoYhlLXf&#10;o+dBL0DhIF9IKE/19oeorGvH5YPhmKPYzCQkoWvPIdzavhfNO/ei7dAxXD8UiYKILLy9PQmv7M3G&#10;u0dLsTqqGmuTKcYZl7Em+SK2UwD2lXXgYIVyAyMmyR19cQzb8q5ja+51RNSNINkTAB0gF06R2Fd2&#10;y+QL3J0J5gA9fjcdcV1w6z4uDj9G58AIhgd6af1TAOQRDFgRkDdgSiMCNjms8JDZP6BwkIhf+wW8&#10;+hjJXwKgPuUF5A2YsJDyA96yUe0fsORvBcBZ96o7WIL3+gyJe2EeR/IkYX/oR3VH9oE24RcG1Rdu&#10;08q/M4+bJOhrTVW4f3cO9+4sWDGYH0VjUxrOnEtGe8cVPHw4h/a2RvR0N1MMpkz4RyIwTiIf6L2B&#10;2xMXMT9cjYHyLRhLe54e3Tu4c+JNfLXnNdzfuxIPG07izv0FLC5O4T49giuXS9DYUEgRmKUXonCS&#10;RIACQ+I1xC8xkAiYNsdk5QcIf2ndhYgCYwHSJ1hfmLSlSfY6SIxI9A7ueb8IOCEwHgPHKAIk2+ER&#10;IwKOiB1Ru7pIXG1Dzl47FI7g3XioJ6B+9w5H9ssJwdiYJ0D8XiMj+lxCJTEywnewlBiMeGGh5eCI&#10;P7S9HJ4kAi6sI1iL38X6RfwSA6/u67OlFYFrA9NIuTppLn7XCp/isb+ibPIf9AR+NMtD00lgOqIh&#10;qukOjl6awvEGWvRN8+ZgNgmBcgHhl3U/QL9Z5rmneohzF82u3gN148ZD2F7Wiw15bViTeQNbSzpN&#10;ovj4xWnsqujB+0n1eDP6NN6IrMXrETVYcawSb4ZX4/n1Sfinl3fhxc3peJvtd2PrjFhsLe3A0fNj&#10;OHZx3Cw51fdIvraAhOJrOP7ZMZz4wypE/flDpGyNQsXpWyin9ZlN4s4iIaffstdFaqdwPok7T0Qv&#10;4vbI37RNPSgChb30BLRayJC9RWDcPGthhcD2i/T1LuMByHtgKS/ArBaiEJjcgjwCimvmrcc43TqN&#10;U8ei0bB5J/rCo3E3Mwdf1jdhtnMUgw0t6G4Zws5jWfiv//omEkubUT30Hcr6v0RSTRfefOcgMmq6&#10;cWqY35H/Dkm1gxQVHUV9D/mttLJF/kROCy1tAxJu233UXSGJ5hThy/x8LKalY/RYFHq27kP7+h24&#10;ueMAyj/eitLIHGyLrcALOzPwfng5Poquxkdxp7Am6QI2ZV/FruJWHKTnpbBODIl9a/4NfJpST6Jv&#10;R6TCQlemkdN+FynXZ7CXfTpaWp5ATrsVgJQbOkhvweQqsugJlFGozw49RFvfgBGBvoE+9PT3oLef&#10;9cEBegZByAMYHrVCoNVBwyMDS0TAwQmAg10pZEXA7R+QCITmA5aGiCQAggh8KbnPmb6lUP/MzISp&#10;Lwn7LCh5bNsuJHTn7iJ/nisoLN6J69er8OD+bWPVLy6Oo+FqMlIyP0N2/iG0ttegvqGYn9eHOxQP&#10;hYIUKhobH0TrtWgMFj6PoRP/DfeKnkVf3bM4XfF79Ga/iC/2v4ovIj7Gd30NePjoPgl/EYN9V1Fe&#10;sREVlZsxPtKKh3cXjKgsepvNdMGLOSrC5QZIwAERCJC9V3dwZwEJ3hLSoAj4yH1aVn+Q/OUFuLoj&#10;fZcP8EOfYUWAmCDxjnt1R/YOjrj9ff8RlhMGf9u9M1QIRvifT30O6jMCMKy8gRUFCYDLDQj+uuCs&#10;fH+fEEr+gTksnZUvAVCIZwnBe+Q+ODq5pK3S32fDQJPoHZ3GyfZZxF0VuU8j4so8PQAbEiod+wkF&#10;g98ji+SmnbiJJK7oa4uIIXQM9NFL0+ZUzxSOJVE8dG/Ax1k38W7iFWwvV45g0czZozBNaRfW5baS&#10;xC/hjahT+IgewL6aQQrBFPZU9WFjfivWZlzDRymX8V7sOZJ+DV7em49/XXkEb+4vxqdpl7GBluWa&#10;zKvYVNhG638OcS0PkECvI7KiHVFbkpD43GeI/M27iHp/H5KyziGtfgxpJJak64tI5Ly0W7or4DFh&#10;r4/MbH9MciaB8+czBE5y1xESeSyFfFn8Kk1bF+oLrm5LPS9Byen2SF9jFAJ3LIV2JWtcx1Lb46k9&#10;eKGhAo5X9H2Dc1cGUL15Dxo/3YoLazaic28Y2iOScPNSBy713sXZLnpphfWIPZyN0jODKO5RHuIR&#10;Tl6fR2HdAEpI9kVdj1HS8QglfH8BST7fLA+9Y46cMLeSifxZ2pvL7uLk1Qn0ltdiobAAY3n56IpL&#10;Rve+CPSGReHsmi1If+tTJJ8owHv7s0yCWCGhd4gPKATrUuuxJecayb4T0fTKtLroE3oGG7Ku4VBV&#10;DyLODiChcQoZ/PePqOvHDnoMR2r7zUX4ullM12ImUgySlTvwLtkp6HhAcfsWVZ3zuN5FL4AC0D8w&#10;iF6WLjegTWQDQ4S3i9isDtIuY4/sR+gRuNLVLWxbImDCQoTEwBwp4RG/Snf0tI6Z8B814bCE5Gcn&#10;TGli/R7R+2E8AY7NKqHLcS0bXaTV3dfbRQGiZUtrXnN0ON3de5O4dDUJ4bEf4HJDLb768hFxF13d&#10;Z3D8xHuISVqDhPSNaLxSjof3Z00OQGGgO4uzmLs9ilsXNqN7z/+BiU/+75g/8WtcKfkdykr+GW25&#10;f8K9sKcxGfkaeuspFH316Gq7jPbWHNSdXYuqmo/Q2BiF/t4L6Girw8LMMO7S47mtn5VkrdNBF1WS&#10;hE3yeMKGd0TILv5vCF6lP+nLOY64jXAIZo6z8EX8do4jfiV/HfkvJwieCJDcRf7yBowYkKQ9ETAW&#10;uQ+hJO7vdxb/cnjSc4Ije9WdKPhhRYDPGU/ACoBCRMPsGyIkAMP8zraUICwl/lDyXw7a/BWw+iUC&#10;vtCOSF6Q5W8If3SpADgR0J4AKwRTuD4wY44pyO/9Emkmvj9jTuksHPnJiEDx8A/I6fvW7AXQ9YyJ&#10;hE7nPGbIfRB7aHUqT5BGQtOuYe0H+Cj9Ot5JqMeOyj4jFjppVGf/bC7qpBC04N34C3iZ1v4bUafx&#10;afZ1HOA7wi9MmVU/B6sGsLu8B5+mX8UfP0vA7z+MwicUha2FLThU3Yew0yP8PFqQ1+8irvA6IjbH&#10;IvrF9ThB8o95czsSIyuQStKJvzyB6PMjiL04hlidXXR1wScE9u4AEbM5O4iQBS8SF2lbISCJB8je&#10;wbaNMNAzMHM4N3j+kEorAIExTwSyPSHQIXXO+0itp0dV1oZDyaeRH5uPK2u2o3XNNjR+vAkDO8Mw&#10;fjACuu+3jlZ0Ye8XqOp4iPMd91GtvQQsRZqlFLMyvjffbE7TIXQWOrpZyVZD/kTOLYrBLZas68Yy&#10;CYL2ClQ1jeLypWvorqtDX1ERBlOz0XY8DmWrPkXO5iPYGVGEP31yAit2Z+HNgwVYeaQY70VWmsTw&#10;/opOHKzs4u+qAR8mXMB+WvrR50fNuUHaBxCluyNK2rCzqBXHzwyZ28UyWu5wbBrxjeOeCOjC+1nz&#10;vWpGf0BB5wOk1w+hqYPWfl+v8QB65BF4SWKH/qE+EyqyQuCOlBjk350VA2F4WG3tIZAYWEFwIiAB&#10;CHgE2khGuNyA9QicdyDCd6X1BGThi/wdQsnfeQpufIaW9ZiOWr69iHv37uL8+TyK2y3cvr3AeRO0&#10;+HVXSD9a2gtRVLUHOUXHcb3lHLpprc/NdaH6VDJiU9bjaPTHKCtPwaMH8yZRrFCQRGBouBNnMj7C&#10;1S3/hMH1v0b//t/hVMKvkZ/1X3E99de4k/Q8enJfQ2PFh7h8fjsaLx1Aa9M+nD79AXIKXkZlzSoU&#10;Fr2BuprVuDt9BV89fkgSb8dIexGJvoeeAUWOJCwRsGQuQiYcsbM0lr9yBJ5AGBFwc/wQ2YdAYmAJ&#10;n9BzvjETVnLvZNuIgPUArBgoLDROQjbCoNJH3IaQQ+qO3EMJ39VD57k+R/Cu7toqh4boknp9QkAE&#10;6A0MD+uztfnFegYi/yEjACyNKPzcM/CLgfMA/HUlcW2Ix4Z0DLGbPpG9JXrtA7Ckr70BEwaD/CyR&#10;v8a0P0CJ567hKdT13jdrzk9O/BWFg9+Zm8EOnR0zhK/D4UqI3P7vkEbS0rHMQtzNO2ZT1r7aAWwu&#10;acemkg5zbaS5qJ2kFNEwg0+yb2Jl3CVzvIR2HW8p6cSn9BI2FrRja3E7VqfU46XDFXjhYBnePHGa&#10;Vn4L9lT2Y391P8WiBc9uTcN/eX4bXt2Vi03Z17Ct5BYOnx9D3JU5RBXfxNENJxD+5/cR/tvXEfHG&#10;FsREliGL5JFFokukdRytXMH5YWLI1LVxLO76HSTrknp6AyJlHRuRQ7IWSVvrXURuYcieRO8IXSuI&#10;AgJgxuQ1hIiAR/yBd5hxJwLWE1CpPuUfiuiJFGgX8oVBVJ9pRk9yPkb3HEfv+l0Y2H4AM9nFGCo8&#10;j3pa7NpElqsLZEj++R208EXytKgN+WsFkBKs7HPQeA7HjdVPwjclvQJdQam6OaaC3yX+Qh8yEnPR&#10;mpaO1ugYdMYl4ObhcFSv2YXy5JN4e3cqvbGDeGVXFl7fn4vXD+bjg6hq7CxsxmZ6Au9G83eXcx3H&#10;z40j5qLdG3DiHMm/uI1C0YQ9/P8RdYH/n3RMxs3bJP9JtgeNCIj8lUPQRfknh79F2cA3JmeQxrGG&#10;zjFazBQBWs29FAGzTNR4BgRFYNAJQGD3MEVAJfscXDhIImCEgJ77Uk8g6A1M0dq1IiCSt2VQEKwI&#10;2CSxHXdk77wBM98TAfXN0NI1Y5yzeHsGff0dGOjpptU/h4LijWhuLaNF/8DsA7h7ZwFt7afp6b2P&#10;lLyViM76BGFxG5BZcgyXmgpRXBmLXYdWITl7P/KLEzE+0U/PYcYkiuf5voZLF5AWuw4ZR/6MyuPP&#10;o3rvn5C3/9+QGP7POHXwn/GgdC0Gyz9FU/G7OF/1Gk6dfAnnqt5AQcGLSMl+GpmFzyI29r+iMf5f&#10;MV+xDouXYtGbsQpTp7bi4e0BCg69GBLw7KTuDCCUN1CdMOWU2lYEbBjIhY08MvdIfImn4ENAAEw7&#10;6AEY6FkvzCSPgCIwTNLnL1K/TCMGCgt5XgEJ25G+yNtf+sndEf5yIuDgngklfkf4Kl3/0nGVapP0&#10;h60QGI+AkDgYj8ATAecRLCcAgiN/f10YNkQeFAADQ/JePQRBEWCd30n1YYqDxORq/wzKumlJjnxP&#10;/Ihibd/vfITDF8dxrH4SmSQqeQL5Azqv/2sT8tFZ/THXb+MY/+DNcRAnu/FZfjM+ybqG3fQCEukN&#10;pHY8wpGLk2b1z3vJjTh4dtScKLo+rxnr8igEWlWSex2r4s7ipf3FeGZnDl7cW4R3ouvwYVo9nt+Z&#10;hv/zj2vw6zf348PYM9he2k6vohsbshqxdUs89j37EY784U3ErN6FvNTTqLg+iwISiG47S22WCCwi&#10;XktSG2mN8ueIJHSqqTauJd28h7RWe31khtb+i6xJ6o7ERfiO1POMtW/FwJC+N2779AzFYwnxq27b&#10;1qvwQkU+SATM+7u0wugRCnVmUQ8Ft+ceLrZT3GsvY+hAFNr2ReNWYy8utt3GSS2hdMsoRe7Gqrcw&#10;fQasc45CLRb0AiQCFEXF3s19xa13KQD32Efh6H6Mo5WteHPdASQeOIZrh46h43g0roUdQdOBI7gc&#10;noHiqhZ8dLyEv4e9eH5TCl7bl4f3IiqxPvUiPo6vw3tRp7C7tMNcKbmTFv+m3BtmF/G69Eazaexg&#10;ZS9OnB0xYaEU/k7iGiZNmCjm0jCSrk6ZA/Symu+aPQPF9ESP8f9TJOfrELtTHZNo7+lDT3cnunu7&#10;jfWv8JAwOEgBoAiI6BUWUojIrA4aYkk4MXAiEBADegXGS3ArhXwhIZsktmSv4yWsEEybfl17aXMH&#10;TgQswRsRcF4B636vYEb1+WncvreIOw8WsHCHQnDlMnobapGf+xbOXYzE549ocSv0wnl3bo+i9VYh&#10;UrNXYdfx5/Dh1mfx2d7XsS3sHZxI3Iqt+1ax3I0btxpw5fol3H80j6mZAUzN9uH2nTacOnsC+488&#10;h507fksD6deI3vJbxG3+LWpW/zMGDr+F9owPcbViJYpyf4e87N+juPglJCT9ETmFLyCj6DmkJf8G&#10;HbF/wETCnzEQ90cMHvpvmIxficfD9FgWZ8xyUpGyEYGpQRI9wVJt1SUMIn0JgIjblZbIrRfgt+gD&#10;Y0vqVgAc3HznRahNERjyBECQN0ABELl7noAIOVQEXN3fDkWoMDhSt8QeJP7BQf1HGwr0uX7/HCME&#10;QxIPS/4WeqcEwRMClQExsEIQ2g4VAZVmnhfKkWXvyD0U8gp+3m/7jAjwHd0sT/feRkHPFyjkH2HJ&#10;0HfE98jv/9Zcyn6E1lvE5WlzuYqOWsjp+x6pnfbClhO0xg/VjZgTQg/VDWEvPYJ1JPj3SfjyCnRM&#10;dNzNReyq7jNHQKyhJa9dvPaOgRGzwWt3VQ92ktw3UQxeP1yCpzen4NX9BXjreCl+/e4B/L+eXY+V&#10;u7OwJZOEkngKH26IxMrnPsWG376Do+/tRF7eBVR33ceZ6X9HDVHA759BkUptvockgWSfQMvfHFp3&#10;eRbRV2YRq53D7E9p0RWTul/4MYWOpOwRtiV4nwgEBCAY+gn2u/yB7XfP+OGIPxRWCB4jn5+vFTNZ&#10;Iux2bUJ7gIqWRdRfHEDDhX6U6/YxxfRp6WszlQvriPS1rNJY/V7dhH4Ikb5W3QSFQH3yCPicjpro&#10;/xra+Ha47BpWfnYA4YlFaLg5gs66K2iPjSNpfIKLMVkkiQZknhvEnryr+N3be/HUR5H4IKIaq8Ir&#10;8XpYKT5OOI8dBc34LKMRq2Ip3okXWb+C7QWt2E/D4EhNvzlVNIYCnELPTCuHjtT0IpJlAr0BhYS0&#10;NLaS3qf+HQ5W9tALGKFXoGMtbqP01jSud/fRG+hEV08Xevp6aE3TI+j3CYFvM5kRBQlACPEv8QiU&#10;SGYpEXAegQheIaHAiiGFhigCpqQQiPxtnwsXeSJAGPKXCHjhH4cpktU0x+dm+P7BTsyM9eGLL+7h&#10;0cQIOnLCUZzwAqLjV5GTenD/3h2z7PPxw0V8+/Uj3H84jYZrFdgf/gmyyk/QSo9ERPxOHI3bgUOR&#10;W5CcFYXM/HS0dTWj+vRBZOb9iaLwLorLVuNdEv7RE2+iKH01YvY/i4RPf4P6d/8VbeufxoVjr+PS&#10;6dVIz/899h75Lzhw/NeIS3sOxRWvUXj+jKyc51BT/CpKsp9HVc6z6Ex+Cl2bf43bJwvxQEljeTS0&#10;5C3pex5BCGyOwFrtAYj0Q/qCVr8lfkf2AS/AEwA3xwiB955fjfCXPEqVHzViQFVXXeRPiIQd2TsL&#10;XoSuthtzpO/6Q9v+Z/0EL0gA/CLg73d1PWOfI4xHwPd5YSEbGrL1oSFCffQG/ILgiN7BLwQGXh7B&#10;H/pZ4hE8Ac4b0FwdG6Hdwdf7Z1HW+zlJ4VsUyRIb/J4i8AMt6m/pDTxGNMlTYaGoqySe/u9JsnZz&#10;mHYJH6EXoJNA99X2mV25x8+N4UjdMLZRAGT5r8m+YcJF4bT81uRcw1txF7C5iBYj36fdwbqSMLJh&#10;FhGXpnCQ73g7/CSe3pSIV/dk4bW92fjnFVvxmxVb8OaGKLzx/j689odVePdfVuDT5z7G7p1JiCq9&#10;QSK/g0wRNL2UEsWSve8tcrdXSNqjpHUlZjw9AP088gZ02YxOF9VR1+kUNR1y58g5lOidZe/EwU/w&#10;rk/zVOp50++Nu3daBNtmjB5Edod2HWtl0D1kEJkkcMXL03WsNMVAF8yYTWQ3dAk9Cd0QvCx5kb2W&#10;flqYdkifxdK5un4y6fIktqWdxYYTBdi6fj/y90egseYizrROofzSAMpj81C66Siqiq9gS1wNjpe3&#10;43htD17m7+b3q8Px4o5MvLQ3Dx9EnzYrgN6KqKL3dgqb6AXuKe3EgYoehNEbPEAR0NlBul4yoXEa&#10;h0n+e8toHPD/SDzb8fIMrs2inIKUw593Z1EbDtUMGG9BP3PWzTsUglnUdw6hv7cHPT3dhESgjyJA&#10;0vcwMDAQ+LscHLRegENAFMgRAc/AK+3SUSsCNjcg8rfegAh/amrSeAfGQwiIgsZHbYjHhH9k/du4&#10;v10FJCHQclOJh/Yg9KLvUg66T3yMiRPrcbcyFd8N38TihQw0JLyNsF2/wYWKDHz3zTe4RyEYGurE&#10;0GA3Pv/8Ia7ePI+03CNo7W5AY1MdDobvxPGE3ai9UIwD4ZtxMGIH6hpKcfH6PkRn/t+QVfZ/ITb1&#10;abzx3n9DcspqXCzbhILoN5Fz4EWcWfc0Ora+jPqYVUhMfhNbD/8rPtr6/8Cmfb/mO59DfNbziEj8&#10;IwXheUSmPIOkrJdRl/0KBhKfx0z6Wvw40o7PH9zDvTtzMMdUe5a58QQ8LEyHCIIRAx/p+0RApO7O&#10;B7J1S/wBovf6bZt1JxCeKPxqdIikb0TAlXLvgsTtrzsi94+FEv5ycEQuBP+DBREqAP5+95wZV51k&#10;LxEYomfgYETAQzBJvBQifFc6BMc9Yg8heNsX9Axcn79t+ybQNTSOs7136IKT/Pu/MSJQSDEo6PsW&#10;ebRws3u+NEneY/Uz0Hn9OpEzR+vrB39ELkk3gWMHzwxBx0MfOTuKaFra8SRYbdraUkohSGnEZ3mt&#10;Joa/s6oX7ybWUxwasKOsyxztoBNCP2G5JuuGWfb5wq4cPLcpCSt2pePFddH4v/78MX79x/fw9NPv&#10;49VnVuPT17Zi28YY7Is/RbLoN0tUj1yYMkln5S50CbzOOVJ8P5uknUnS1QU4aRQsCYKOkRb5x9+4&#10;Y0WAnoBuPzPXTPrI2k/0ltwtwds+R/h+cXDJYolA0CtwcO8VbA7C1bWJS+vmH0CX0mR1kPBJ2Bm0&#10;gNMJnTRqIEJkO6PZJlQVynGkLoIPFQQt+8y+Jfj6iBx6G3ndnyO+tgvvfbQLm9ZsQc2BY6hbsxkX&#10;dxzFmdpWxJ7uRWJlBzLLWpBc1YXXNiZgd+Y1RJ4fwdv7c/HfXtmFV3Zm453wKrxxuAIrdMdD3Dls&#10;yrmO3QW3sLe4HXuI/eXdZm9ALA0AHSa3Ne8G9lIg5AHoQLkYXbx/bQ6FPY8RS1HaSg/yMD2GFHqO&#10;6fSClDfIkBC23Maptin09PajlyLQ3d2Nvr5fFgEXIgpAguCRv/EEyBf+ul8I5BEY0jfegBMAW1ov&#10;gdY9LVURvEjfnxx2beMhUEi0Uuje/Rk8HG3FeNQmzK79EyaI6UNvYzb2Y3TseQGnDv4ZJ1M2oG+w&#10;BRcaynE88hOs37oCCRlHkH8yAgcpHrmlGSiuLMCps5WoPVtCoj+EIzFbkF58HPlV0YhK3YyPt/4b&#10;Nh/4DeKy3sKGvU9j6/5nkFPwAXLyVhFvozz+LTRHvI+SA69i/86n6QE8jz0n/oyNB3+LXRF/wu4T&#10;T2HzoX/FzsO/xeGYPyMt7w0UpL+EizkfY/ZGJcbaG3GhLhFnz5zAaH8r7s1NeyTtrP9BtkX6fiGw&#10;OQGTJ/B5ByZEJJL3iN2JguuzdZ8XoNLMdaVZHWSt/zG6daYcoYVPsh0VydPyFhQi8hP/k+AXCX/p&#10;J/nl4Cd+Ybk5FhIEvdMjfgrA4CDrFAZhkH2ChMBsJiPBm30GIn9j8fuFwbad1zA0Mo5Bgf39Xpw/&#10;SPyW7IOk70RgHP18vp9lY/88ynsfm+MOCnq/NEKgte/a6GSs1N6vkMW2joyOuDxjNn1pxVCGzuDX&#10;JqvBvxgLXBvLsviMQiNpJOOI+imE0drbXt6FD1IbsVEWHoVgbW4zXo+k9UhS2cS+16NO45n9xXjh&#10;QDFe3l+I57el4bkNCXhpYxz+7fVt+Jc/rcYzr2zCqrXh2B5eghNltxBVN4RDtf0mnCTyj266jROX&#10;53Hiyjwt+0fGW9GR1rrQRt8xi9/ViAGJPrWdXgG/n7lgptW7cJ5t9WtcP4O9ZMZZ9195ISBL+vr5&#10;gstEJQK27sQhKBJWHPwiIPJ3eQDTpvehJaLZBp/TI3iELF1sTw8mkwSewe9nPAJD/hKD22aZaxrr&#10;ac3aWEavgSRp4/tB6OhqKwKW+LVTWN6F5ppduRSaSv7OKxsGkLw/GjePROPapt3oCk9GzWla6RSB&#10;uAsjiL84jGPVXfj0QD7iaM2HnxnE6sgq/O7DE/QEsvHCzly8vK8Iq+POmktlNmY1YXv+TXO3wOGq&#10;HsReGKcIDGIb+9ZnXMF+eozR9Bwj+e5oIvXGvPFKDp/qx8bsawg/q0PmtNprzoS+dCBfEf//ldFL&#10;OD/wEB39I+jp7kJXVxdLKwQWPRQChYe0lNSGhkyy2A9f7sDBeQOC21MwNm73DojsAzmCKYWJVHcY&#10;pXU/ZsjeiIHBuAn7CBpTWwlmeQi3783jwXgnxhJ2YHLtM5jf8CweHVmJeVrkjUdfQ9XRV1Ec/iqS&#10;jr+Fbduewmvv/xe8vfYPSMzdgdicDVi59nf4ZNsLiEj9GGkFR3Gp6QzG5npRW1+MiOSN2Lj/Vbz6&#10;/h/x2upn8coHv8f7G5/Bhn0v4KMtJPfwF7A78hnsi30Kx+OfQyY/J3nLMyiOeQu1ZZ8iJnMlPt33&#10;bxSB55Ba8gmOJr6Gw7EvIzrjTRygKJwI+wNKI99AVeT7qDi0Aqmx/4TMrF9jqKcO9+bnMDcxai6a&#10;F/nfMZb8uCV+iYLJF3iJYo/of2bVk+BVGlHw+oJeAkVA42ZOUARcvw0HScFNTsCGhAJCQGjpqBMB&#10;Eb2z+tV2JO8IX0Ttr7u2E4LliN7f5x9brk8Y1q5GtgcG1CbpUwSsNxAMA4n0x0w5YXYba2VRkPyX&#10;YmiEYhLAGIl9kqRuhcCJgeDq/j55DkN8f+fQNE713ENR31dGAHRHbh7/8CQE5cM/onz0Lygf+wkV&#10;439F6ehPZoetllVqPb4saIVRckmyxSM/omhYeYQfjBcRf23e5AcOeR7CRlqFOhlU9w7srOg1IvDK&#10;8Wqsy72BT7ObzHHQbxyrxNtHK/DabnoCn8Xhj+8exFMUgVc+OIg3tyTi44hyfJp4FptzmnCwsttY&#10;jJGXJhF5Zc5sRNM9w0LMtbtmr4IuvMnp/c58PyGn5xtzd4Cuu1TYR4QvaCmsvATV1a8LcLLNlZPW&#10;yrciELT4cw3xO5L3h4JsGEjwk78RAGP12/uLnQi4uoOWjGq/gHYQSwQy2h7QGr5H0rcegRWDRbO2&#10;PuWmFQGNGXHwyD/b8w6WCALFxISXBC0b5e+3rPMBqrro0V0aQkbOJVw724LLxedRW9iAlNM9iK7r&#10;R8KFYcSeG0T0uSEk0IpPvTiKY6cG8FnKRfz+oyj8aW0iXt5dgDePnsTq2LMmJLSORL+75BZ0reRx&#10;/t61U/ijxPPYmnsTR6r7zX3DivXLE5Cnk3h1DlsKmulB3KA4KGF8G8lN82ZM31MhMoleYuM0UhpG&#10;UXO9F10Uge4egiLQ22vzAv1aMWQEQDmCXv5teWTvrH9a+47sVQ+QP0XBeAJaMUT+GPetFnJ5AesV&#10;WMtfpYNi/a5uCd8SvxEGeQFaFUTPQEIwPnQTY2VHMX3gFdze9Rzu7n4J9wo34Wzqu9i97l8R8dE/&#10;4+LBt9CecxzZJzbh040v43DcZ4jL2YzXPvoXbDr0BiLS3sGRhJdJ7M/g481vY+Ouj7Dt0GrO+wh7&#10;wt/Fu+ufx+sfPUPBeAabDr6BLWErOPePWL3pKbyz4Xd4f+tvsXL9P2Pj1j8hK+0jFBZ+gkPHn8Ga&#10;nb/G2r2/xf7oFxGZ/iaOJ7+J8PSV2H74T4gLewYNB+gJ7Hse+UeeQeGeP+DIzv8Dyal/wvhII+4v&#10;zJCUhykCSgrz32SkFx0tdfQSmnFHJ5ka70CwIRzjAXhLRwMiYEpbD+wBkFh4z6htYYVBCIjAqPEA&#10;RPgkf5VD/OWKbIkR0x8k+lDyX04EBH/dT+B+Unf9oX1Pws/nqi1PQCEmioxH5Nru7nIHRhgCpRUJ&#10;f75A9UHODTyrtsjdCAAtfEP4For9W/L3iQAxSCG61qtY7JcoHf4epSPfo2LkB1RP/BVnZv+Bc/P/&#10;A2eJOuLMnOr/C3Vz/wvVk/8wK2N0R2+Ckq4sw+sncfA0LXP+4R+iVafYvhK++2v6jQjsqtLF8bew&#10;Pq/FHBfxcUYjrf9CvBlZg/W517EyshYrDpVSBMqNCPzuvcP41xXb8PyHh/HKhhi8vjMVq0+U45PE&#10;OnyYdA7rcq5jH98ZQ8s/jl6JPJNEilNS22PENWvpKomURF44ROGiR6DbzowQEHkUhry+b40gyDtw&#10;kLdgvACSfA4tf0fkjuD9pG5FwHkAwXkqRfhuf4Er/R6A2Rwm0ifJWQH4ApkUAC0Zzbj1gJ4AvQGK&#10;aybr6SR1EX0aSTGVpTmHhwKbdINtkn/K9QWOL3jhIYWDgh6AbcsLuMv3UChocVd13cflCyT8rGJc&#10;iE7CmZRiFJ/pRnEnPaGrU0gk0Uef0YUwQ4g+O2huBos6P4rYS+OIPT+CozV9Zk/AHz6Jwe8/jDEi&#10;sOJQGVZFnTKW/j5a+johdGPWVXyYcB6f0TvYRW/vMH9XRyjaR2oH+K5J45Fos9i6DO0y7kBMwyR/&#10;rjmk8ueR4OXxuyoxrl3H4fwOEeeHcORMHzLqe9DW1YNeTwSUH+jtVX6A8LwB/4ohIwae9W/rVggC&#10;gkAxEPlrP4HaEgMJgEJDzhuwyWJr+ftFQKLg+lzdlZovMZilEEzN6JydTjy4VYYHtQcxn/whbmdu&#10;xZWidTi8818R/8m/oiVxG8YvV6Gj8TQGuy7z57mMqrMJ2LR/BbZQAE5kfIAjSa+jtiEF0WkH8D4J&#10;f+Wap/Dqe//G+nP4bOcK/PmNf8Fzb/0Wr9AjWL9vBQ7Fvof9J97Gpn0v4aPNT2Plp7/Hx9uewc5D&#10;r+JY3Ersj3oZe46/hL0nXsX6A09hT+RL2Hb4Gazd9TusP/Q0Nu36I3J3vIBL219C1YHXkLlvJdIP&#10;voOUyDVoazmFOwsiZVn5A4as5ydH0XIjB+fr9lL0LhvSnp3oNyIwp+Sx8wgm5CFQCDxCl4gsEhIA&#10;60XY1URGFET2bDvyN6Lh1QWKgLX4beiHZE6yNSIgMmXpEEr6oW3/PH97eQJ/MpbGJC3cu/yQCAwZ&#10;L8D3WfISDNgn4laSmCIwoLARSycCDrZfImAFwYmB6kYM/GRvQkLWO3DiMEih6OybQN3gI5ya/ruP&#10;6P8n2//AydEfUTb0nfEIRGKyTNOa75Nw7iOVHkASPQGdza8Eq87nj6ifxn5aiTvLOrC9pB17SAZ7&#10;Knqw9ySFgH/4e0keW0vb8CnJYQstxW2sv3ykDM/vL8Dq+PNmeeFTG1PwzKYUvLIzBU99eAT/+upm&#10;/OHdfSYv8Br7PoyqwPq0S1hDAVmTec2cNaRcQDy/U2LrY1r0XyKj+1skt32BeApB3M0HZilr0dBf&#10;UEwxUFk4SI9FF8kMfU9xsGKgO4VzZOn7kNf3jVkSKg/AikCwDPR5QmBFwJG+gycEJPglVr/IXstR&#10;RfRODDwBMG1dOKOxdnoCFIEMknoaCVOWv3Y6J5EkEykCQjKFIJleQTKFQSJhvAGFf1wYiKVp8zPy&#10;9fP3foWqwrNoOXwcNzZuxvWPP8PpdZtRXtuCwp7PzZ2/yUrUivAvanPdKKJosWtdf+T5MVPqxrDN&#10;9Nz+vC4Bv/0gEi/uzMeKg2XGC1BC97PUy3iXgv4Rf6fb8ltMcjj8zLBZHXSoqpfW/qRZIaSbxiQA&#10;YTQU4hpmEH/Z7hbWd9bprCn8PxV5bpTiMGV+zjQdI0FPpqpnEW3KC3S3WW9AK4UICYABxSBUCIx3&#10;4PYSeH2hQmC8A8FLEusImKA3YIneEb4JC5HwbF3liBUALwykfiMMJLAZljMkw9sLk3iwOI57FIMv&#10;p2/hq8VmFCS9i7h3/0/0ZR7G/eEOdNxqRErqVhw99g4yc/fiQMRHWPnJ77HjyBsk9NeRUbILF69R&#10;tKsTEBb5KTbvf50W/0p8uPVlvL32Bby86mm8+M4f8dK7f8CK1U8Z8di470W88+lvTWjpA3oQn+56&#10;Hqs2qv5HPvsS0oq34mDsW9hw4DlsO/oq3tv0O7xLr2HNjj9h6/4XcPjomzi092WE7V6Bhro0VNdE&#10;obPjPL58eMccGyEPYHZ8gARP72e0B2fP7Mepmp3oaT+D7rar6O+8gZnxPpL6IOcOmPkmgUwC17/L&#10;tARhxiaW5UVMj1FQzKqjYM7AXDDPf8flvINfifSdEIzQC1DbT7YOjtgdyfvbbo4IO3TMkbjIfTn4&#10;yf4/g6FAXZ8pK996HerTQVj2KFyPyEn85px0Q/Su7SARUGnHAt4A2xqXN+Cs/j6fZ+DCQRKJ/qFx&#10;1HdNm9uoTo7+QML/Fmm0OuNJMrFXZ80hbMcujCKMbv2ek7rxi3+0OTdJwE3mVM9Ps208XwSv0zu1&#10;3DKCf7CHTg+Y+XvKu7C7opsi0IsDJIB9Nb3YXtaOz3Ka+J4mbCtuw6q4Ojy7NxevhpXirWMVWLEt&#10;DYkVzYgsPIfnPwvHHz84gD+vDsNLG2Lx8rYkrIqgJ0AvYC1FYH3eDWxW4vHMCCKvLJDwKU7ttKh7&#10;+HN0fmXuFjYeQetDY/2XjPwV5bo7eOLfbamrJCf/bkJchWYV1HdmOawr81T3kuNmMxhFwZK/FQBL&#10;9E4EZP3bmP9SWOJ3u5ENyROyyCUCGSpNnYSvNpFJDyBUBDL4e9H9AiLDRC1r1blITXNGEJwIpN5c&#10;pHXtvAErADo6W5vJKm5O4kzTIDrb+LdSUIaZqBi0b9iKtjUbcG3NZjRUN6OEIqAEbArfqxU88TqA&#10;j9Du6ujLU4aMo8xxEL3YQs/tpc2p+Oe3wvD8tmy8fazK5ATePlGNtyOqjRDs5u/miA4IlDfI/wcH&#10;+f8g4uyIOUJ6Q1YTNubcwLHTQ2bFUPzlWeMBKE8h0Yq6qOsmB8x3SFM4TOGuW3dQ3Pclavof4nrH&#10;APq6btET6CC66AkoN+CJAGFDQiR9LzfwMxHwPAInCC405MQgdCexFYGRALkbkIwmCEf6E54QmDr7&#10;VcormKGFO+1hVkcw3J7FwweLuHGhBLmf/glNh9biS5LkWG8XWq/WISF5Iw4dfQ17Dr2OVZ8+jQ83&#10;v4iN+18mXsD+8M9wMGITtuxfhcNRm7Aj7CO8v/kFrOKcdze8xLmv09p/AW9+8gzeZrlqw7N4Z90f&#10;sXLtH7GOlvz28Hfx6d5X8donv+Mzz2DrsbewK/wtrNn5Z2w78jo2h72BFZ/8G97Z9Gd8uvtFrN76&#10;Z7xOAXnt418bj+RE/PuIjF2JDhL8vcUpzE0NGUv97uy4Cf3MT/aiIPcQztTG0xNoIeH3k9R7jDdg&#10;xMKUJPlZWvpsj7XUY37wOu5M3MTd0YuY7GvEUG+b3UTGfz9D+vx3dda/qftEQG0jAg5KDEsI5AmI&#10;WEPhJ/xf6vPDT/Z+8g+FI/nl8LM5/I6DfLcleJX2ZqR+egUuvGOI3LP0HfE7sg+27ZygR6BxJYi9&#10;59kn9LMu9HlCoKMhRkcn0dI7ibJ2/vHdXDBkkdP5CDH8g1cidy//0HdXdhvsokW/o7QD22jdC5sl&#10;BiSBj9IbsSrpEt5PbjCbt+QJxDXN4wT/gHXG/366/3sre7DfhIT6sI91zduQfwNrsq7YdyRfwgv7&#10;8vDMziysOlqI6ib+Mdz+CrWXO/Dq2qN4eVMMVh3MwcoDuXhxRyre1BEF0dVYk16PjYWt9Cw6sU9L&#10;THXlZeNtxF6/j6S2z82F98kUhBRCIpBw856J9SssVDLyN4NyTwROTv07S4nD31E2Io+BcwgtkS2k&#10;IBQY8pdX4ATAWf5Bqz8oCk4IrHVvBICkb8idQmDJX7F+7aTWJfcPkG7gREBjD4zXZXICrfdNOEh5&#10;gdRm6w1ICMzZRzoYjqU2w6UqT2BW0fhyA8YLuI+ayutoOhaFxo1bMB4fg69KivAoMxMzYWGY3r4b&#10;E7vCcKOiEYW9/HfT51BQFGJK9DyOeH5OLH+v2mh34uwYLftubMq5ilco2P/y5n6s2FOANw6WYsWB&#10;QqyKrMbmrGvG+j9UacVCieIDrGsVl1YOracBoZDRUZK89grEX56heN1HbsdDJNL4CKO3cIj/V+Io&#10;Omkm77HAn+MOyge/RkX/10i5Mo7am0O0/iUA7UYEeigCfiFwCeJgjsATBYmAzhjyhGAJOGbDRv0Y&#10;GRmgCJCkxocwPjFsMDERIgI+iPQd8fth9gdMB0VgRonTuzPobb6K7FVv4Nquz/DVUAcesG+g/SZa&#10;my7g6rVyxCWtx8dbnsbHW1/EruPvY/sxLeV8w8T639tIUTi4CiNztzB7bwRrt6/Eqx89hZWfkfQ3&#10;vowVHz2Dtz4Tga/Ax7tewWf7VmBPxAfYF7Maa/a8hE92vYT3t76Atzc8g83H3saa3fQgPvgXvLPx&#10;aaza8ixWrn8aH2x7Hh9RBJ5b9S8UjKewKewtrNv/Itbu/gOORKzA9esnKWbTeHBnFvfmx0n+fbg7&#10;P4lbNxtxqroQM2zfnlMIzBL/LAlf9blJegz8d7jL58Zu1mE8bz++vBiDhxeO4bvedHw+e5MiYYXF&#10;Eb47lM6SvhUGLUs1ImFFwHkBTgSo5qw7chfpuvJJhO/IWeOCawuhBO5vu7ofvzRP9cDn8bs6AXBH&#10;3/rJf4A/lyX3IOk7OOJ35O/mqQwKg31ewtLPOX1ELz0HJY0HKAa9A2O40DWLwnaSStMMyWUBhX0k&#10;OJJWCslGRH6MYnDs7DCO8w/1+Dlbhp8fMWPRsg5ppR08NWC8Ah35rJM8wzXGP15d6mKEQAJA7KVn&#10;sLOs04SJJCJrc67hk8wr+Di1AS/tz8fTW5LxHsn+as8U+qfvoLFjGKt3xeK5z07gnbBcfBxThY9j&#10;q/FOeDlWhlfgg6SzWEdPQOEgHWV9vH4WEZcXEHn1DuKbdZ6RFQKFhtLlFZBktBw0rf2xyQ0UaJ+D&#10;CJ4o1l0CFICa6f+OagpC5fjfUU7voHiQ3oEEwBMBtzrIWv8+0u+2Vr/CPM4DMPF/Wf789zQ7kUn+&#10;In1L9pbwVXcCoDHnCUgglAswXoARAXo4/J04pJgQkITAkrRKLadUuCSjxQqBoH0HJ3u+wK3CCxje&#10;vhfzYUcweegQxg8ewuj+g7gdEYHb0fHoTMtB7IkMFLc/sKJkEs86/9+GnrTUN1Yb7CjyEdrXQYte&#10;O7Vf2ZGO360+jue3ZuDPG1Px9tEybM+9hv3lnYb8V8efw3oKwGEaALuKb+EDtrV5TGdB6f9WOP9v&#10;JV6ZNTkMeQGHKRI6WkK7hJP5mUkG88hTApue6smh78yR1LqQvrRlCre6+9Hb1WGSxNo81ttHISAM&#10;8RMBMRjwhECbyuQNBAh/wMCJgAkNee3h4T6MjimB3E8xUI7AisByRO/gDwO5hLHmT09SACaHrCeg&#10;EAbJs+vSeVwOO4QvOyUAi5if6sL1hlzU1SRjqO88ior24/1NfyIZi9hF/H9CRNpntNTfwRtrnsa7&#10;G19AXnki7j6ex96jG/Hcu//GeS9x3it4YdUfjQhsPbQSh4+/hgPhr2N35CqEJX2KHeHvkMxX4KMd&#10;LxMvYX3YmyT9pygw7+B4xkasO7gCqzY9S4GQGPyZ7/o1DsVvwrmbqQiLfRfvrv1/IyziFVxtKjSb&#10;2Xo6ryEnay9ysteivj4XZ05VYXKsH3fmx+glKPxjQ0CK/5tYv8I+9Bp05WVf0QncDn8b38StxteJ&#10;q/DDmYP4cqIBdxe0CU15AZtANiLgCYHpU67AtH0iIAEYHuQvTL88hYQ8MvcTvOoOy/X54cYFR+Ch&#10;a5Bdfyjc86qHznVt08fv2U8hkAfgzkO3hC7yJnEPBuFIPlgnufv6DdmbtvUkbF/w2T7W+1jvHZIn&#10;YOc39UyivOseCjp1mQktyetzZtdokU6iJKlpVUa2dq7SNVdC0Zy82TSLhCvTSLo2R8uUJEPiir9K&#10;Iajto1V/Ex+mNWIHCSBCm8IuTJjbvg5RJHbT6tte0oHNhbfoBTSbMI7yAh+n1ptTJl/am4vffxqN&#10;jw5lo6l7HJ3D02gjwpKK8NQHB/DyjiSsjqrArvwmWpmNJJfTWJ14FmtIKJsUDqIIhFMEopvuIfam&#10;jrFQcvhzpBoR+MYkh7XaRyuAkpVo1WYwEXo/id0L+5iSlr6S3bL+y0f/igqilAKhlU52Oagd94uA&#10;IX3+e7llnibUY8I9sv4tyTsLX8dVW9w3ZUAAWAbbJH3WbR5A//bWC9AqIOcJ2LyA9QZcjkAhIeUE&#10;lFA1yz8VV6dnVzH8PRqa5zCQkIefcrLxY1427kaEY+LQYVwMi0BWWCxa2sawfkcMIspb+e/wjfl9&#10;SwQSScDxRNzVOeMhRl6aoOVOL083tvH38OLmZPzTyztMgnjF3gJs0MogGgPvnKjFRwnnsKOwBdvo&#10;9X2cdBGf0GNUfuAgrfyw6gGE143y/xEFjF7G4dp+7CxpNaePRvL9CdrJ3TAJ3TusG8cqKQAZrbdx&#10;9FQ/xWPQ7BsobLvD/8MzZploF72Bru4OkxdQfmCJR6AVQ96qIScIjvSNZ+CVQ9pTwLqEwAgERWBk&#10;1IqAyieJgPMAXP9y45MkrSmWUypp5UoI5qfGcHt2CvcW52hB0zPvKMLppBUYLPgM8xUHUErS3rj3&#10;RXx28DV8uncF3t/yHDYfeh2f7RFJv2hE4KW3f4/o1DCS81a8+MHvsenwahL8e3jqjd/gzTXPo7b2&#10;MLovH8WBPc/guff+Ca+v+R3H38DRtI14Yy0J/r0/UGSew9GU91B+bg+iMj7EhgMrsHrHi3hr3bNY&#10;8cmf8dbaZ5FbeQyN7UmouRSG7YeexTsf/V/IyTtGD6cfsXG7cOT4C0hMfxG5Rbv4bzSAxw8WTLx/&#10;fKTHnECqZaHjfbcwPXzLHDUxMztNEu/DROYO/EBh+Ufyh/gh8k08PPwSZk8e4b/HMBZnJz3C9wSA&#10;8OcBTHLZ6zeJYScCIxIBA1r1hIu/+4nZD9fniPk/IwKh8M9x73B97h3LQgLgkb8FnzMEvlQI/IIQ&#10;JPmgCISOqd43MEQEn+sdHKIAsF85iJExtA/Sne5asMcM9+n0yodmrbYhDu1aJYp12YoRg0eGTASN&#10;K8wgaFOT5iqUdPz8MA7Q2ttU2GpW/uyvGTSeQPiFcRzRERK0HLeXdNJyb8Ha7Bvm6OfVFID34+vw&#10;YexpvLgzC79dfRRReWfQM34bLb0T6BiawcmL17Fi3RG8tCUebxzKw/rUc9hV0oyN2VfwaepFrOV7&#10;NhbdogjQU6EIRF3VxTVWAHT9pUJB6Z1fmxyBlobKAxDSO79EKolZx0NoE1wOf1azD4I/bzot9lSS&#10;cRbJvWjoB5SO/MWGiOgVWG/Axv+dAJiQD58zIR9H/m0e6YvcPYK3xE+LV1Y9iT2FcP1qC26Oxlxf&#10;yk0Rv+cFeKEgWeguJOREQKX65QGYS+75nczviyjv+Rz9V3vxU20lvq8qx+e1tbhfWoGYNdvx6uuf&#10;4ULLLFKqWvHuwVyzNFObyBRi0jvjmubo8U3jhPIBRMT5CRygZ7dGYTyKwG/eOoBn1sTi3SMVeP1A&#10;EV7ZX4R1aVewg4T/QdxZs2JIu4e1OWx/eZdZIRRFok+6smA8gc1514mbCKsdMPmG6AtjiGuYNiuH&#10;Koa+RWnfV+Z6Sl1gr3uLddSFjr2o6P0SjbpjoKsHPV2tRgS6ujptkjgkLCTrPxAOCpD/z/sEkxfQ&#10;KqGhXiMEEoFRhYUIIwKeEASsftadCDj4RcAKgS3lHUyMD2BSRzHPT2JuVpe2TJsllm03cnEu4nVM&#10;x7yPW7SM88LfRHbYG8g68i420mp/e9NzeGf9M1i14Tm8u+FFvPHJM3h2pSX7rUc+wnsb6AVsfRXv&#10;71iBlz/+M14jkjJ3Ir9wH7bvfR2rNz6HSJL/+RvpyKmIILk/h1dJ8jtPvI6iutXIPvkathzWEtKn&#10;KQIvUQD+iBfe5fs/+RPK68Jw7vpR1F0NQ3rBp3j17X9DXMpBXL91EqVVu1FzbjPON4bx36kJiwta&#10;1t6N8dEOXGs6zd/NDTy8v4hb1fnoyNuPByM3cOf+HSxM9GEhbw9+TPwA3/Hn/mrvs/hi7zN4XLIN&#10;Xy90UhznjVC68E8AFIZArsADPQFa/iRVA4WCjAio5C9yQIRrCdrtKAxuLNEvPUjey8GNu2dd+0lw&#10;z/ifd/VQSABsHsCKgNp+EfCTu8XPx0K9ANWXgvMICYDQT8HspxCc65mmADxASc9jc7VfUQ/JXkRP&#10;UldcVoQv8lddu1flrpudqSQUkb+gxKM2KckjiCFJHDkzjL1V/djGP3Zd7K5EsATg6Dld8K6zgXQS&#10;aBtFQFdFNuL9pAtYGVllQjvPbkvDZ0ezcaN3DF3DM2juHkV7/zha+nVrVgqe+SwCL+9Jx8pjxVif&#10;UY8dRc3YkncN63NsYvrAmREcvUhL9aour39gVgVpmag8gdTOrzxPwO4N0Max/P7vaf1/x7rdCa1V&#10;QfIKtLtYwiAhSKTQJRCJWppJIpeXUKSEMYXAhXy0nt+FcYLhHBvyMbF/WfaG6B+YWHsyiS2Z70tu&#10;pqXtiJ79KUrG+qBxM1flDY/4faQvq98Sv4PdM6CkrgTa7Djm70dQXWJ+tn0GlVkFaKg+j96RRbTU&#10;X0P4+l1IiCkiMcyidvArHCppwYf8naTwOyqnoVvlEvh+JYUjTQKXJT08Hd+9OvE8nv4sDr9ZeRBP&#10;fxKNP61LwEu7cvEprf6POfbW8ZP4MO4ctuU1Y1dxm4FyBNEXJulNTNBLaMVn6Zexo9geKa1dyFqG&#10;mkCPI4f/hqX9X5vLZ+RN6EC62Msz/L+mPMc9kxuoHv4WJ1sncaODpN/VRgGgN0AR6OrpNB6B8Qa0&#10;SsjnBYjk/XUHiUBAHFxeYEiC4HkBygk4T8ATASWBgyQfFAAnAk4kzAYzb/+ATgcdHurCpUunTGjo&#10;7uIsZvi+juaLyE/fjprY99GS+CHyj7yM7EMv49KnT+P6p8+jYNNLOPjZsxSDV/Eu62+vJ9a9iFfe&#10;ewpvfvwcDsVswa7jaxCbtR8n0vaYpPAbH/0JL77zW7xKaz+OFndpXRT2Hv8EKXn7kJZ/DK+//xyf&#10;+QRp5e8hpexZJBc/i8OJL1IIXsWaXS9hJT975afPYv+Jj1B14QAKatYhueB9XL2VgtrzeUjPO4zi&#10;mu0oPb0WNfUbUX3uOKJi92LdxrdwkKJUVHIE1afiUH4yFoMjNzHRdBJXNj+N0fx9+OL2KO5O9eF+&#10;yWH8e846fHF0BRbX/ytub/oN7sW/i4XLsfj/UvaX7XVtW5IweLu7qt7KzJt570Ez27IsWbKYZTEz&#10;MzMzWWxLsiRbzMyMlhkOX0ys6re/9K+JjjHXXvK278l8qj/EM+eaa63NO2LEmPT2YIxOSUsLGXcQ&#10;a8NLNehtv9nmFyfYIklrAkCQfHc2SKob+jlaQPniZTeiVVl3ZFWNL9YmmcgPwEDMBjIX6KSvC4Au&#10;HPqx8Xnj+z6HMfF/AgPxrxuDEfyGIYJXdQPZGxP/59DPGV+vtwskFSR7s2r7s+5iYX0PrctvFDE0&#10;kPzrGfVJ5CiTw9TEHNZrVn40zC59/3FUyjiJZ0zGp7+ha+DxhKQl3qgoVToo4/hHjqStD+tYQ3Az&#10;oz6W0hcg4iCuIL5HxIDXsC24cQE+JHCHnG7cjqvH/cw22s1dtZnNzMo2Zpa3WG5iZecIpQ+6cd0j&#10;EbdDimDOSNUuo12NUQ+qn4E/XYCIjmxKH993jMSnzykEb5QQ5M2KExAR+EXtfyxbXpbIHABG/FWS&#10;+pFFyjb/TBGQSWGM7CkIaokJioK0yUJyBRS9XEbEuSTDPELIXOX9JcrmPRL1fx7Ja5G+FtFLKkel&#10;cAypHCFy+awEkteXdI9O8B9JXj5TA/GrlI9G8qoT2HCvdvxSpedko3YtBSSizOeRUUKEiLS4OVmJ&#10;U5ZjTm2ZxDVTN1Q8mkX33l9R+XQdMWlleLL4Bm2yJeUS3R/LqMYpeOY8Qs3UaxUM5PJ95D3ZR1Hu&#10;A2SXdyO8ckR16FomP4BDVBmSSjpx0yUR593S+P00wDz2AcwTZQRXH7zLR+BbMY5AuoI4fu+pjPxD&#10;+L25FD5lZD+p9h9OfLShcvxpfdso5usWZyr9A4Ekf+/KCT7XttH7+QWdMmGR7yeN7rPw6RZGFtc0&#10;JyAiYJQW0lNCOukrSN8AHYB+rJO/1D8XBH1ewbYhHaS5Aa2T2Jjsf00EDo2u0SEji05ePsP8SDfq&#10;Mr3Q31WMFy/4fCuDON4ZwdiTUuSnmaO2zBY5KXdQ4XUJQ/e+xZDZV+i3vYiuKDtkpTrDN94WNhQC&#10;vzgHlDdnIa8yAV4RNvCNdsLRm3W8/X4bLj5muHf/OlwDLBCf5YHCWh9+d15w9rsBe/fL8A03R9Oj&#10;RAyMZyM++xwCU/8nMmuuoK7LEY09Hqh96I3iRk/kVHiR5MPR0udPF2GC6NRbmF1ux7OX8yit8+Xj&#10;3qO4uKFrNAzpxe5wD7gFr6AbaO/Kw5v3W3j9ZgU9/QUoqQrEMEWo3+cc5n2u4VVPCX5aH8JOsh1e&#10;x1/Gn2vt8W8Njnge+DUOPX+Ho5Rv8PyJI94cUwhevKQQaJ3E+pLUp30CBvxGiF6HLgjbQr7r/DJV&#10;O79g+THIj0KtNyJjij8VAWPS1glezhm7Bv1YzhmLgX6P8f3Gj6O3C4xFYJPQXYCxCHxO5jr+s3aN&#10;7D+mhf4GPK+lgrTrhlaO0LD8PSPaP6CeUW0dCU8EoIQEIqNR6tf/hMZNrYNY8tJCYLkknmza98zh&#10;l4zIXiCLZebgCTIZnUnOOJ+ikNC7h7D2VTVPIIZ/XBGFcBlZ9GARYa3LbNtC4uM9JDzeRZxc07ZK&#10;IphW2xK2DPI7OnyFmdVdTC1vYmppA9PLG1iUzuupFThG5uFmQC4sY2XZ4ge85yG8SDD+dAGBTfLY&#10;e0oEkgZeIHXkDTLH3xvSQtroIE0INBRLpE/ISqjiACQVJORfSfKXdJAIgAiC1IskpUPIAnS5jI5l&#10;lEweyVnSNZL7lw7cAn4++ULaFIl8gapLxP9WkfkpoZ+SvAadzIXYFUh8aqinfp6fqwLJPnf0BXJG&#10;nqsym2UOSzU8lAIghCn9NbL2jqzMeSoCFLBaEXi+j7r1n1HcvYycnFa0jh2pzeYrJ18gs3MedTMv&#10;USMri0qaZe4d6pco/A+eojS9GG3dM5pT7FtDY2QismJSEVHUhfCWRdwILUVMUQe2j94gJLEIX9rF&#10;4lpQBW5H1sM6rVNtNelRMqhIX0b7RDQvKvJ3Znsoo//4h2tqETlZVE46e8XBiIjFdq7Cp3xCDS/N&#10;Gjjke3ulnGfz1p/RvvevKsUV93Adyb07qOL1vUuHFIB5/p/nWM5hZXXBkBL622GjxmSvE/6vHWsi&#10;oM0f2KIj2NVTQgfbnxC7PmLIuO2Tc/oxrzl6toeT1yeYaqrCU19zdEZaoq81HRvLvfjl/S7evVhC&#10;fp4rwsPPoazUEcVpNij0uo48+4vIvW+C+Ih78Akzh0+MDVxDZUinBe6HWsMrzAHuIZZw9r+DvPIE&#10;VDfkws3vLoKT7jN6T0dFqxcq2+2QU3MXhQ1WGJlww9GGCz4cOWF/nYKT+3sUVFxBSYM5UopMUN/j&#10;iNJWCzqDu/wd2FEYXJBXbYbo9KuITjNDbUs6kYK4bBOklZmgdzIO/RP5DCjsEZFkiYxCb+wfTePt&#10;2wM86i5FRUMgYlJNUVRij6c5DlgMMMWz0gispXtj3u5rrFr+P7Dj8Xd4k3wNryMv4KXfN3iX/A1e&#10;d5/Hi91aisALyNaT2uSxj8Qv0B3BbzbXNZLfXFvFtkEIxAkoESBZy3kRAJlduCYCQPJfMbgBYzL/&#10;NXwuBL92jUDO6UQvx3ppXNfPC0QEZG9UbX9UqRtEgNG69A38KpnLuV9t/z+A6m/YxtzaDloWXxq2&#10;TzTsi0sSlFUuJXrNJ9FVkQxb+GfrlKGT+/+CBkbLsh9uybyMZvkBxbLGzgyvJfFnjVAQhKBIWklP&#10;ZQP5NcR076rIX0YC2eX2wyylA3dTO2GT3QvX0lE1NyCMTkHWmXfO60X6g1HMb52Q8A8wvbqNSQqA&#10;CIGIgLiCWTqX9PJW3PJNw93oMtinNsExsx2uhX3woJvwp6uQ50zo10RARgjJKqdZkx/UKCHpJNY6&#10;iknmi9JZzPdBciwjOZbzfat+ABJ6oZA9zxULuVMUJb+vQZaTELJ/i+zR58gcOUHa0LEaHZXL951L&#10;4pa8uSyRISIhQ2SlnksIgevIZbsQtyp5LESezceSUpG6gdj1Umt/rkhfH6ufJSUh7UogRk+UE5BS&#10;ICIg0bT0C4gzECGQ1UcrFz+gefkH9KzKjmNsm32DkonnKJ14gfKpl6gWAWBbKcWgYfIYPWUNaL/v&#10;i0p3fxTkVqGv+THGEtIwWN6MgodLamTQ9eBi1D6exeHzd0jKKscX98IpAqW4QzdwL6UdboVPSORz&#10;CGucgWtBP2xklVGZO9AkG9CvIKZ1FQmdG8gZPFbzEmRGsIwo8qkYQ8KjLSVwMmChnoLVzN9g9eJ3&#10;SOrepJgsKNFQC+3Rrbbx9zyr+gVmsLg0iyUlCEtKBBT5G2YR/5oYCNnrrsBYDPRzMpRUOQHidLio&#10;pIVIQCpFZEz0ApUu+pT8tXILh5LSePsK+6NPMBHggmkPCzR6kByTArC5MIIf3u6hosQX0dGX8KCV&#10;n3upM7yCzeEWbAVH3ztwDLwDez8T3PO4hnuS//czhYXbNVi630BAnDNJ2Q8+kfdg6XIJd52vKGdQ&#10;1BiC0NSL/P/cRFmbOR49vYW94YvYK/8fJOL/J948/Ae8mD6HFxsm2Fq0RGHVeVR32aHhsTMyK02Q&#10;XnaTRH+NpRke9KQhLJlCFHkTkelmCE25RMfgj8G5UiTnuiMp1wVVLVEYnW5WS1939zYgNsWcTsWK&#10;5+6iqMIFLw6fYCEvDDuJTtj2u0nyv4hd3wtYtvl7bNn+HQ7dfodD59/ibdpN/DKfgu/fzlIcj/Fa&#10;+gb4OYobOBUB3RmICAjBiwBI1L9Dst0i6Qv5b6+TbNmmC4S4ACUChiVoP4/s9boxgevtAuN2Yxjf&#10;+2ttxuRvfGwsAmtyj9R1Z0DCN478dYegt8lIn1OC/1UYX6uNPlrd3ELv8glqlqXTUzo1f1GjXtR6&#10;P1v/rKLh/Jl3yCaxydr6MsSxfusvaNn/N7Qd/i/iP9SwSRkt08B2GR1TsvCj2jAmm+SXSnKSZaYj&#10;O7bgUz2De5k9uJ3QBpP4FtyMbcLlsGpcDq9RG8Zbpj+Cd9Fj1PTPY377meqo1tNAIgAiBBOL68oR&#10;zG/souXxCKxCMmAWVQLbNIpAFkUg/zHcS4fgWzer9iuOeXyAuL5nSB58qdYQkn2OZRkJmUAmkO0v&#10;80ToSIynhL/wAwpJkjnTdA+MqHNInnkklnw6oAKSaAEjfvlMBEL4QvZZIgKDh0ghEaU+PVRikC4T&#10;qYSgSdgiElr9RJG8RtwkcJJdJq9ThC4QUtch5wWnx9o9MjlLa9MmamkC8EK5CBEBEQBBPkVBSFPI&#10;VFyALLqmd+ArMSCq+J4qeSwbypfJ7l0jxyhhWTJ2QjGQPX35GHNvUdkygZ7AaPTa3sdjZ0+kuXig&#10;JDIBCxm56CXZF3YuwbmgD85JNZhY2VWbGTV39uG6YyTOe2TDPK6RAtCPgJoJ3C96CvPEJthmdCpy&#10;D2ucRzhFQCBEXzDyUs1IlnkF7kUjquM4k9G/iJmIl/RVSeSf1L1BRzFN17CqdhyrlUEK8n6IptXv&#10;0b96gIWleSwZRGDZIALGI4V0shcYzygWGJ/TBEAXA3KJ6htYMwiBzCT+NCWkE72Iw6+JgppgRhdw&#10;9PwQL9++wM/vXmCnsQIzfo6Y8LVFe4IvshMpuOXJSE6yQ0rqTTQ98kRWiTWsnM7D1ssEjsF34BRs&#10;Bs9Ia7iFWsLE8QJuOV+GfQBJtjoRXU/qUFKbjshUT/jGWcPM+RLcQ80Rmm4Jl8BzaOzyxsisM/ZX&#10;zHBQ+yVWPP8bjr3+J54H/T3+UP47/HX4n/B66ms0Nv4eGRSMntE0ZJXbIzb3Onxjv1CLzzV25aOg&#10;NggVbd4ISbqG5EJLzGzWobVXVi51QU6ZK+o74vHhpz1+ZsuIivNARtE9ZJeaoajGEUVV9ymiU/jz&#10;4RzW012wHmuJsWRzrDYG4Kg4AMvet7Didxsv093wx4lSvNnrx+piD7ZXxugAZESQ1kmszxkwFoTf&#10;6OkePfcvdekfECewSSIWUVACwB/EuoCCsMY2YxEwJm9F0AYSF8h1/5UjMCZ4Y+jX6ef1azYFf+ME&#10;DPVTEWCpIn8hc00E1jbYTiL/G0Ewqv9n2ORjT6/uonHle5X2qN34k5oJK0sjyNBJiYhl4bQskkt8&#10;3wEiH+0imqSa+PRErQskOXRZbkGWWpCyae8/0LAjG87/CyrW/oQCkmkGSTJ58ESNDHIrGYFr0TB8&#10;pVOQf3zZU9YhqwuXg4pxidGiRPMDy0c4ePEOy5v7fG1bpwIgmCD5jy+sqfr86g4GJhfhGiN7CxTA&#10;NqWRTqAVbrlduF88AC86igCSR/jDbUT3yGt+jjSSi6wkKrOIM5UYvCPeImPsFVJIrqlCsIzGRfBy&#10;GMmnkzzThLBJoLLxTSZJKEsIX10jkb0W6WezFHJPHzyiABwglUKQ3L+n6mpGLQlbdaIOHKlrMlgq&#10;iFgQMgv2kzoJTz9W4LVC9grqXmnjtfL4LEUYxAVojuIF8kniQv7KCYgg8PVJekhfaE4WlZPRW+IO&#10;SqRdSH9cSP8FCkcZgVMIBAVDh8gZ4fOxvbLmKWYikzDh6of5sHiMFZejNS4NCynZeJSQjbTaUVil&#10;dyK5sgOr/G3Nr2zRxfH3klqEi/ez4JDZrTadvxNbB5Ooajhk91AARuFXOYrgmilEPlhU8wDS+dlF&#10;NM3Dk7+T0Lp5tdBcBj8TGRYqAxJkMIJ0GAfVzqhUkghdDd1A7cIHuheZGf0OD9b/qDqQm2YPMbWw&#10;iJVlSQmJCLC+ahgppAuBEfHrw0aNRcDYIeilYGtrTZszsKc7AQNI+FqdxC91AzQ3YBABEpXqEH79&#10;HMfb5KCuOrye6MS7J01YjvHCgr8d+kPsUJHkhMSwWyhItcKDIic0FFuittgGCf5X4OF5Fa5RVrD2&#10;vok7zhfgGnIP/olucA23Zd0aUcl+CIxwwV2HK7D3uQ2vqHswdboAr2greEaZwsbjWwTFmCAu7QLe&#10;bVnin59ex5bXb3Hs9gVeeH2FZ+6/xYeYv8f7pq9RWvg73I86i9zqQERl2MI59CycQr6FT8xVJBe4&#10;oLItGImF1nAKOIPsSifUPYpCcr4LErJskJhjTaGpw8RsF6Ji7yOBglTXHozCWluU1rsgo9AGtQ0Z&#10;OFh7gp4iV5TEXkF62Hl0lnnh9WQ7/rg6hH8/WsCPW08w2peNrvYkzI5V42R3WgmAceewcgGs630D&#10;Kh0kRC+TQzQR0JzApkEE5FgRv6SEDBNJZMXBz0laJ+7/DCIEco1+nV4XfH6/HBtfoz+HDtUu1xjI&#10;/9egi4Ei/w1dBD4KwOfHQvbGxzo22b66voW+lRNG8H9Go2wNyT9PEaNDmQSkZtLSFcjiaTKMUlyB&#10;zJiVpRQeHNIBPPu/0ULUsK1yXcbW/5WiIKNrWK7/lfdpE7HSGQUnPZEImQTZf4g0uoIM2WOW9eRH&#10;2/Ao6MX1gAJc8spCbEUn1o9fYZkOYHZ1E7MkktmVHU0AFjUXMD6/pso56SfgueDMCpgG5cCBIuCc&#10;3gK3rE64yYSxshHVORzasamWj0h4cowkkmgykTIkHcUvSeokexlqOfu92mFMNpQRwUuXGbAUrjSS&#10;t+yjnMXoOkMieRKOjiwSbDajZUGGEKXshzvE90hSTiM5iyOQUqCR9hHS+DnIhLoURrmpshsby+Te&#10;3dPyY33v9BqFPj4W7xOkUxRO60TGAD9LPm/2CIVAwNeVw9ckZa5ABIEoEDdAIlULzCmX8Ay5fN3Z&#10;Q/vIHTpA3vAB8vkecgb2kP1URuPIcM0j3svrJl+i9ckaljoGMRydjtWsEgznl6DNxRuDITHob+xD&#10;YsMkrJNb0PR4XP0+Z5f439rZR33LI1xwiMV573xc8KZgR1TCkQ7AnW7AQ0YBUQASOtbVVpERLYtw&#10;lqU/Cp4ipmUFqST7rP5dupGXaoSTrBcky1CLY8jk51Cx8B7V0ldB8i/m+5JVUps3/4QHW3+kszpG&#10;2ZD8djawujJHNyCOQDqIl7T/PKEvKyH/f20nso8Qov88TaSRPwNJ6RuQlBBFQM0b2JX5Alq/wCeE&#10;T2iiYBADEQYSl6SSFoeHsNragIP8MLxLtNOQ5YlXCW7YCbLFjI8p5mKsMRN7D6spDthJdUSvz1U0&#10;xVogP8IC8bE2iMhwR1iKOxy8TWHhfB0e0Q4kZ0sKgwmcgu7ifoQNI39G/UHmcAnWcD/MAtb3L+Ou&#10;43lcNf8avv4Xsd51GX9oOYO3cWfw7P4XeOn1DZ5RDF65/x5rsZcQ5PsVzD3OwzHkGgXkJpxDrvCx&#10;r8Mn7gZC00yRWGCDgMTb8Iy+Ab+EmwhJvYuEPEdklt1HeXMYCuvCcD/wOpw8z6OxMw1t/UlIzDdF&#10;dOZNJObZYWS6A+UlkfD1/AYxsTcxOlSIhbZ8jCf5Yy4zEMP1qSgtCUBbSwz2twbw0/sTvHtBB8XP&#10;VHCaBiL5y7LVeicxRYCRvxC/fIEke60DWKJ/gdT5A9AjAiMR0AnaOMqXY70u7f9Vv4FO9HKN3qbf&#10;+/nxJ+Svn+Px2iZLnfjlvJErUEIgxyRycQTGpG9c18lftRnSQFq7QQToHmZJpB2rH/Bg71/RciDj&#10;3v8FrQf/oVYC7Tj+33h48n+rJRQa9/6dIiGLrIlQyJDJP0JWtpTRMZmMJiVdIoSfN02wlB26MkZe&#10;qM5eWTTOm3/0wIY5xNPqp5P8c0iw2STEmNZl2Ke346pfLq54pKKmexzbz99hbn2H5L9JFyAdwVoa&#10;aHJpXRMBOoHx+VUe8/wGybC6GXdDcuCY0gSntBa4UgRcc3vgRjfg17BAJ7CFqJ49xPYdGkTgmYr6&#10;Bekk82xGwkWS5iGBSIQvef1kEkyiLI0s0TzvkbYUifKJNJKLyv2TMDMZLUuZNrDPCJ8OQDZOJ+kL&#10;kikCKU+FxPeQRiJPFwFgKQSf9HgHySR5KRNkWWWWSTJstktmzG4hgfUklrK7loyZl1LW1pF6iogF&#10;66m8P43PkcHnkNU0JV0iE6lk8xUhwGy+tmxVf6aWXJDJfDl83bJ3r7qOrzmtn99H3xaynuwS2xRn&#10;WcWTdSJnUBOHbINAlIzuo2b8ENXtk+hqG8bD4lqMh8RiJCkfpc3j8CsZgHt6M55OLmGZgdbswjJL&#10;ivXiGpyDM3HWMQUmYbKWEMU66xECKsdJ9MuIb1+lEEzCMbsbVqkd8CkfUW2ZfH+FfN1l068pSgeQ&#10;GcMymiipe4fR/nuVFiqepPMZOVTprmoet+38BS3bf1KfRUovBWj2JQaWtrQ00Ooilpa19YS01UW1&#10;dJBO8salXtehC8AnIrC9rpyAlg7aVG7gtG9AJ39CdwOqzSAGsqT0i4NdvJmfwvct2fgh2RY/J1jg&#10;r9nO+Gu6Kz5E3sOh5w3sul7Focd1HHjeRK/NWTTFOaOuNl4Nw+wbqEdSpg9iKRxdTysREXcfd9yu&#10;wcrfFLedL+Gu+1VY+9wi6VvByv06TGzP4obVt7hm+RWs3K7AxPosfnv+f8Le+vdYLLuCP9VcxvcJ&#10;F/Da7wxe+1AM3L7Ec5ffo8/7DNzdz+Cu1yV4x5sjucgdISniOkzhHnkVbhGX4UPilhSTZ/QtuIZd&#10;QTBFIDrbFqnFrkgj/GJN4BZ0CcFxpojNlHZnRGbeRkTmHQTF3kVqqgd8+Vrd+ByllST90SL0PorH&#10;k0ZfNMdfR27QWTxojMTEZD0Fog4HWwtq+QiN7LXUj0oLsVSiYEgJGTqGNTewwS9dsC45fyFwIWj5&#10;EUgUYIgE1tSX/zHFY9w/oEMXgM/PGZO7lPo5vU2HcfvnOG0X0jdABOAURiKghILkrkEjeh0a8X8k&#10;fWPI+Q2Wskz0xtYu+hYOUCrpgKUf0UQRaD78NzTu/jNJ/19Qt/UXtS9AZPcegtrX4de8Cq/6RTiV&#10;T8KOVt0mf0jtCWyV2wtnRnR+9dOI6FhDHAlLRgTJKCARAMeCJzBLboMl/+DOjPB8qqcQLmkaWnnP&#10;siGYJTTg/P0MOIUVkNj5OvefU5xkKKgIwLrC1NLaJyIwRhGQ+vTaLmoePYVVWBZsE2rhkvaAItAG&#10;1+yHKqL0rZtBVNcOBeAA8RSfpKfHSB06oTs5YXmM+L5dRMqy1g/XECPky+O43m227yC+l+9Dlkdm&#10;JCrXJZKU4h5vI1ZdR2ImcSr0s25AksKuQiKvSeRjyWgVQRLvTXq8RZLfVOkM2YBF0h9C/Ir8pXy0&#10;QaEUrPN4g9dRINR1vIdI5n1SSookhZ9zKsUgnc+VQcHSy0wRBQOyVEmBUEKhHWdQlNT1fH3psiR0&#10;3zbSZUN3EYAnO5oT0EEx0OoiEjvIpUMoGD5EHiPsyo5xDBU1o6fsIdIaxuFJ95VQ3qXSQAvLK5ih&#10;CMwu8n+3S/Fo7cVlxxhcDyqGZXwDHCj8LjndcMjQlvuwSWmBD0VbyF9WKM2jAysQgSaZS74/UHYc&#10;a1xQk8ZyRdzYnq7EdQd5Y8/oBr5HC92sjFhK52tM5GcmfSDV8+/QtniCyRUZLkonsLxANyApIQZ+&#10;BhH4nPgV2Rva/kYIjJeWMMwg3pG1hITc1aJyGg4P9xSMjw8ItfCcLEN9IPMEDvDdhzf4ZXcSr9Lt&#10;8UvkTfw5xQI/Rd/Gq/sXsO90HoeuV/D8/nUM2p6D753fwd7zGnyjrBEUZwcHTxOYO5yHg+9NRFM4&#10;/KJtVCexqctFmLpeho0viTfiHu5RTC6a/hMu3f49Lt4iTH4PO69buOt0Gfb3b6KixA7fz9vil+pv&#10;cOz7j3gXcBY/R1/Da98z2HP8PXLv/R6e/rfUonL3o00RX+QGp+CrMHP/Gp4xt+GbeAc2/mfgFXcL&#10;PgmmdAuXlBCEpFrSJVjAN06GrZqgoSsDTydqEZ9tR9dAcaKABCTdQXyuM+ycvoWD20UkZ3sjOtkS&#10;cSkXkZ51DhlZ5xEb/3sUFNhjeaEX373jZ7g9h92NJbX8tO4CjMVAQRcB2W9Uhxb5ayKwoZyAtGn9&#10;AJ982fyi9ZTQ59DJ31gEfk0UdELXj3UYE74xdOcgUM5gQ6Cd08iepYH4jQVhdV3qn5L/r0E/v2Y4&#10;Ficgs5dnNvZRPnHEaH1fpUuSSI6SM88clVTQBxTO/cTo+AdGvq8R1X2A4LZN+DWtwKNmDq4VUxSC&#10;UdzNfAzTpDZcC6/F+aASXIuogrV09lWNIaJ1CTGda/CvnYZtVhdMYxthGlePu/zTW6W1wy7nEawZ&#10;td+IrMadwHw09U9j+/ilmq8gIjC7qonAlJEI6AIg5cT8GqZXtvF4fBGu8UW4F1MJx9RGOGU0wzWz&#10;Qw0XdS8dRHDLEp0AhUCEiaSpLYK3joCmRfjUz8GzZhretTPqOIxiJ3MahOhFCBJINFLKcQzJO5qI&#10;IjkLYrvXKXQaVL1HJsERJNQEQtV5vZB+IusJvEZKJQJC+BQfGQapYBgSqWFVHcd3rp9CHfN6GTWj&#10;lkgwCIKIQCqFJYVIJaEL0ig4qXzNMl4+TY4NdTkn1yXr1xNpfC2p3USPpGM2KAjiCraRSXIVZBGS&#10;GhIByKJYZPOebN6TIaLB95PTNEMBmEJU7Rg8szpQ2TKC5TW6OArA9PyyEoJFfo8zdAOeEVm46JkJ&#10;06ga3ImqhnV8I7wKehHdOIs0voZMcV38bsQdylwP2UnMS1J6FIDY9hUlXFl0PLJktUAWkSufeY1G&#10;Er9E/0oAKMoiorLeVfn8WzVKqHXtOwwv0w0szGBleUmJgN5BrGcBPid8SQ0J6UtdL1VdREBNGBMB&#10;0GYQqz2IDSuK6hvOSN0Yxu16efLiRAnBUmUK9rzO443PWRy7/A7HnpfwLMEFG763cMyI/cjlMqrv&#10;fgFr229JvqbwiZFhnpaISLOHhdsltVOYc+AteEbeZfR/CTftzsA+gBF2ihOicu+TaK3hHmIKZx9T&#10;3DL/Ghev/hZOXqZobgnD650YnMya4uXQN3hT/I/Ydf87PPf8Eu9CzuFDyAUsu32DR/nBaO8th22A&#10;Ce54XsD9qNt0ABQRugMz1zNwDL4O+8ArJP8r8Eu6Czv/s0gp8URhYwScQq4RV3A//Bq6hivw+odt&#10;5JQHwI0i4Z9kBrfwKxSMq0jIdUN9WyZCEx0RlmyC7KIryMr5FplZZ1Hf6Iq9nWH8+OEl3r7Yx9uX&#10;h3hJF/BcUj90XpoIaNAWjhN8JgJrkgOkBVSkL45A2lmu8QextswfASMC9cWfRgMaIesEr5O5MfHr&#10;ML7O+FpjSNvnpC+lcbtcp9dPIQKwyesMqSEpV/naBLoTMCZ5RfrGdf3cZ9fIzmUyFLV3gVHdpHR0&#10;vlYdviEk+aguRlF9z5BO4i9d+iOa9v4dnc//PwpNe/+Kmo2/oEKGhc59h4Kp95Cli3MZVSczMvVm&#10;VH8vuQWXgopwPbxcjdKJaJ5nJLuBMJKFVVoLbkSUwySyAndiamCV1ATLuDrYxlShoX8G64fPsbJ9&#10;qIaryoSwaToBSQdpKSERgg2MG6WDxua0lNDAHF1KajnuhpfALplRZmoTXDLb4EJScs7pglvJADxr&#10;p+DbNE/Sn1HrE3nSjfg1zKuVUMUJyDwGmcgWROeita0ihkQfR7KLJTnGdK0rxPK9RDNKj+xcRbRc&#10;c4oVxDzS6nFdJHKBEggKAe+L47l4tsnGJwk8TuBjxNF9xPJ5Y/h8xpA2hTatFFGINQjDqRhQqMQN&#10;qJ24xBmQ+JL5XAp83Skkag0ke0Lqci6Jzy2lOqeuXUcKkcrXlUYhkDKle00hjYIlbcldq6ouTiFT&#10;hIL1lEdrSOpYQWLbMuJaFhFUNQrfrFb0DC5gQYbvLooILCkoN7C1h6qGhzDxz4VD1iP4ijhXjin4&#10;FD2Fc3aXGil0L7VdBQyuhU/hWzmp1hPKHiDZz75H/cqPaFj9CU0k+wfrv6iN5x+sy9aSf0DN0ncU&#10;ALo3vi75TZfRAcjqorLtZMv6j+iaWcPiwhyWF7W+AREBLUW0zP+akD7/95Ix+IQHDMRPEdBTQKep&#10;IJksZiQCe/uS7tEIXraf/FwIjJeeFsiG9HLP1NNebFfl4ueGLOyEO2A/whl/nnqMv77YwFKKO3bs&#10;v8Wq9Tk8oCDEZdrDO/EuvGJN4c/oO73SBenl9+EdJUNEr8Ap4CasPK/CzvcGvGIs4BFNJxB5HSHp&#10;lsisckfxA39G4bawtDkLV7qIiSFffNixwfGTc3j24Gscpf0Ohz5f4oXvWTzz+gav/M/hdfQtPK8I&#10;wlJ5DIoibeEecAMuEbKstAW8KUb3o8xh6XWZbuMyyf4GfOPvwi/BAl1jFXxtobDxuwyHoOsUKDOk&#10;FgUhtyIGgTHWsPG+AJ/Y2whJs4QzRSAqwxWVjSlw8jGBrec38A75LXIKTDE+UYUXz9bw4c0RXj7b&#10;xrODTZL/thIAJQJ0AgJtQxqN+HUh0IaIGqJ/SfvodeNjEYdVEQiDCOgRgQaNvHXoJG9M9sb1z6/9&#10;/H79WCd74+PPIeeVUKjOX4oAoZG/1HmfgriEzyJ9A8kbQ4/+jc/JbmXzq7t4MHOkJn3JWP98Rv4Z&#10;Qy9ROP0dGrb+BW2H/2+0Hvwv1G/9Vc0VkM1Mimc+qKUNtKGIL9TGMUXSeTwjyxH8oHKyxWMv4Fs+&#10;hOshZbgUUAiz+Hr4V4+StFbhVzEIs9hqmESUERSD0DL4Zzejd3oL2yevsbZzgPk1cQBaKkiifz0d&#10;NGmUDhInMDa7jNG5FYwtUhhW6GJKmmAenA/7pAbYp9ANSAdxZrvqJL6fLytUDsKtdAj3y4fhRZcS&#10;QDEIaV5ApBAsSTRGiJ31CJJaBKNOqUeS5KI6V0j2JGcB67Fy3LFMciJ4PrqdLoOQUj8vpTFi+d4V&#10;KASqZFuctMv9jHqj+ZxSRopjkWNCSjmWbTLVeYM4GDsGEQNBIp1CMl9/EkVFlSRCKZOlFNIXyLGB&#10;8AVSl+v0e4T0hewFxnVB4sNl3rOm3IKU0hbXvoDYlnnEE3EPZhFMEYiteIypxU0V9c8uaAIwNbek&#10;3MDqxjam+J05hOTgvE8+rgeX4RZ/I6bhlbCgI3DN60MIHWM831f64z3kMsqXdJCa8Db+UqV/ZPmI&#10;FIpeIl1DyuNt1cchw1xl5JMIaxS/t9yxEwYob/h7fUeH8DNatv6EgpED1I2s8XWtYmWJIiCjhGQZ&#10;CcN6QloqmP99w7wBY/L/RAToAKRUx4Z00OnOY/pmMwYB+M+gi4FsRrO2tICNqXH8SEfw05s32J9b&#10;wFv+P//08084WBrGQoI5NrzOYcDjEiozbRCZZg7fhDtwCb0Cl5CLiMq5g/I2N9R2B8ArygTWHhdx&#10;1+U87H2vwinoiuq8dQq+iIhsS2TVOCO3zh6RWTfhF22K0Jg7KCq+gNXJ6zgZMsFJ+Q08T7qB13G3&#10;8CrsGo4CL+KH9Lv4S819zPhfQ+ONf0Cnw0XE+1yHf7ozMipDkFkeDK9IC9xxuQATh3Ow95dlrM2Q&#10;WOSF7MoweERY4H60uRIBt1BzJOb7w0Z2OQsxhzPFxPL+ObhF3IF3nAVsfa7CwvkSLJwu85rzCI6/&#10;ir7hPLx4tYUP75/j7esjvDfgpexIZhABFfEbon7lCAzpIR2/UZPADNG/7gIEmitYwSp/BKqNX7zW&#10;L8DS0DfwOYELsctMYm3LOtYNAqDPLjYmdL2ut+vQBUNI3rhdJ379/lMRUNG+QQToXlYZqazK4yp3&#10;IKkgXQCk/JT0jXEqEupYxGADT+gCqmZfUQTeo4oi0Lzzz3h08r/x9N3/F10n/0utOinrusuKkD7l&#10;Y/ArH4dP2RjcCwdxL6mdlr4Wt6PqYJnUCvuMR3DL70N40yzyh5/xT/sCUQ/mYBpdjQv++bhDIfAq&#10;7UdY3Tgc0lpxO7wM1/wLcN03G2UPh7H/6gNWRADWtRSQ6hA26g+QyWEiAqf9AXQAYxQAEYHR+TVM&#10;re2jpLUPtwMzYR1XbXADJJZ0LS0k/QNuOd187U/gQ7IKJWmFPJhHYOMsgugOgprmEEwEsS2YwhDW&#10;ukQhWEZ4m5SLLBcRSZKP5HEU24X0dUhbROuCghIDCoTeHkUowSBiDIKhiYeQOuuti4QQv4Di07yo&#10;geSvC0IkzymhIGJIcp84BhEwCkM8HzuBUCUdihB7IkupS7tA2pJI9tIm57TzjOQN9SSKXNKjFU0A&#10;xLV0LCmiV2UbCZ/vTy9jW+cR3TyLGCKVopbE9+RfOoDstjGK+C6mF1ZI+AuYJKlNzS8qMVhcIrky&#10;+IjLLsM5t1TcjqiFc+ZDBFaOIlqGhnbSpTzc5HOu8Xe0oOYSuPMxnQr7YJ/7WEE2qvermeVnu4L0&#10;Ac3F5gwfI6qFYk6hzGK9ePa1GjH0gOTfuv1n1bmdRgdTO/sCQ4s7WJHlpRU+HSaq9w+cisBnQ0V1&#10;qHae32Jd23ZyW7kBfaMZneR/Dfp5uVbwjI7gOXFEAXm2v4cXL17i3bvv1Oqacy2RWI45i4m4q8iO&#10;vAj/oHMIIUHH59kjONkcjoHnGPF/C5+oS0grtUZwohlu2X4BE7tvYOF+Ho4UAc+oW7D2PovoHJ5P&#10;uY3Q1Jtw8PsKnhFXkFvpgPS8m3jUbYXZFlNsJFzHcewdHPCeo7Ar+KnQFn9+6I2DNg9k87ECHc/D&#10;3/ZbRASZoqojHqUtsfAIvYNrVl/ius03jOxvwj3cHG5hJnw+F6QUB6hRSB7R92BHwrf1vs7X6ASX&#10;QFP4RFsjJNGOwnAb5vfPwz2SziaerzHBCUFx9kgutEdRjTVKqmyRlOyK/NwUNDWUo6ujEdNjT7C7&#10;uaRWItU3l1cQ0v9MEJQICPFrI4I+hYiADr3zWBs9RJKWH4UCfxB634EQNetrQvhC5IbytJPZQOTG&#10;RK+Tuxzr0Nv0awU6+UtpLATrOvmzrkETAMGKLgY6uRMy1NN4NJAOPT0k/QerGxQOYp4E2zp7wAj+&#10;NWppr9ukI3j9j/wTHcKncgTWKW0wj38AlzwSt4yu4Z8yuHoC3kUDuJ/XC0/CK5fEn9FKwn2AuzG1&#10;sIiph2lkHcyj6+BHwk8jmQhJ2KW2qKjfIr4WHgU98CTu8Pji/Qzc8E7Bo1FGQ4fPscDXP7+2TREQ&#10;AdBEQCDkr/oDGMVN6GmgWToAcQEK65iSeQ69Y7gbnAmz8BLYxFfAIaUGzin1cE1rhjvdgEdeD7xl&#10;tBBFILh+CmEUqeDGGQQ2TCNIYUor2RZMMQvh+ZCmGYSS9MKIUEa8YUQ4CUcIP9xQD2c9kiIR1jxP&#10;cZlT7booRPJ8FIk+qkXAupAVjwUR8ji8xxhhfF5BOAUpnI8lbfIYp48j94p7YakJyCLFYAmxRAzF&#10;Qsp4ErIgTkFri+Xrk7qIhLTH8L44tqs2hUWN5CW6J8HL9xbbPIc4tiXIOdZjHswgmp9HDAU0mvVI&#10;fl7hteNqToZlYrMamdXwZJbf4w5FQBzAHCZn51hSCIiZhUWV0mzqfIw7gXm4K/dkPWQA0Yl7ya0w&#10;jWuCCX9DN2MacCehGffSO+FcRNHm7y6Cr1U61bMGD1Ew8VJbpXbhA2Rf4+AGfm4UkczBA7rSF6iY&#10;e4u27T+hefMXnt9DMl1DGQOamvk36J7fx8KSOAARAW2oqLbpjAZNCARGYmBwAgLjdJBAnICIgPFO&#10;Y6dQncIajFNCewYhONzbxRGJX0rBsZzf3cHG0hMsD6diIvsqZqLPoqv4Lsqr7VGYdg/Z8aaISzEj&#10;mZvDI/Iao/6vYen6Dey8z8Cfkb1E13Y+l+Hgf5UicRW+8XdwP+omLNy+xplb/w2XzP+O115HToU3&#10;OoZC8GjYD7Vt1njadBcnZdY4SjDBcdpt/Njmghc9zhgqvYCSVLoLCouZ0wU4+NxAdKYz2p5kIiLN&#10;EQ6+19VSFR4RVvCNsSeR2yGxwAtVncnIq42Ere8NeMZaIybPUzkBC9dLcA02gxeFITLDGVZ0OObu&#10;F+gWJLVkSYG6BXs6Dd/oC4hO/QZNbf6YnenGwswIlhcmsDw/jvlpOiQeb63N4eRQ27z+lPiNRECf&#10;O/AbPeL/3AVICkilhBTxa6khTQg+CoTWcWwgfB3Gx6xvyDUr2nUiBLpT0MleSmNR0NsF0m58jV7X&#10;SwWDCKywLtCIX47FFUjdWAS0PoLP68YQQZCU0hNGRI3zL1WutHLunRq6aZH6CNcjGmGV1kVSW0PW&#10;kyNkST6ZhJmW1YS0yHRE3Y+A7z0f+Fh6wt/Kg3U3eN5zh9M9D1jaBMAltgLeBX2wS+uAe34v4vnn&#10;FcJwo2BYJTbAKqGeZNwNi6hqnHVKhltsKRa2nmF17xAza0L6Mi+AkPkBIgZ0AFqHsLgAgwgoJ0AH&#10;IOkgEYNZnlveRtf4Ihxji3E7tBD3Ykphm1gFx2RGm8n1Sqw8SFbexU/gXT4E34phRprj8K+dgG/N&#10;mHIHvtWjPNbaBAF1LAk/Kesn6RpEIKaVcASTDEUwlKMQwTBAzkkpYhDGc0Lk4o50UpcyQsjd0K5I&#10;n/dIGcoylI+pH4fRpQjU/XQo6v7PoARFBILCEE3BiBKyFhIneWvlPAVAq0eR2CP5XcRQpKJb5tRx&#10;DEshfblGnW+aRpSB6ON4nUCIXwhfEMLPKLByiAHBiKoHVAzCo/Axv+92eGY0o39qFbPSd6PSQCIA&#10;86eYlglb/M32jUzCxDMdX7ik47xPDm4El+BOTJ3aEc6rbFC9Zxkam/lkH3lDx8ijs5RhrtLvVDT5&#10;QuX588de8L0vq4UGw+lWZUObkum3qF/9Ec10ALJnQlL3OpJ7NlE+o3UOV868QsvcsTZxTPULLGjD&#10;RckN+nBR3Q3o5G9c15yBCIGWCtKhRGBfi+x1ITg8+tgXcHh4oEppV/sS63sTs9RF4IjHx7xOlpHe&#10;X+nCSk8ERnJMMFJijkdNDmjPt0Rb4AX0ht5AeYIlguNv457Ht7hi/ltYOJ/F/ZCbCIwzR3iqDYn0&#10;Gqy9LqjRO+7hN+AVawIPCoE7o24TuzO443QOgQkWqGhxQXWrA4qqzNDdbo0/LPnj3yec8KcZNwy1&#10;mCMm+kv4+P0jLB1/D1PZW8DzBqzdr8DW4wrdnBuj+bsIiLcxTEA7R/dxGS5Bd2DjeQ3xuV4IS3GG&#10;a5gZvOPvITTTHiklAQhNcodz4G14R5mjqDEaXrKUhecVuNBRmDmdwWWzf8It628QxscdHK3Am1fr&#10;+On71/j5+1f44cMLfPf2BB/ePMObF/s4OdqkCGziOT8zvXNYFwJ9XwGp/0ZL94gbEKIW4tYIXiN5&#10;vdTEQReKT0if0IVA1hXSoZ0TEeAPQxyCut9A9kakrzsAY2KXukA/p0f/xuf0a9fkOoqTkL4uApoA&#10;SF2cwqckr6J9gwDojsC4bYsuYGFtC/2br9G1+wuq+Kfy4x/JvWwC4W0byB55TVH4DsWdi0iPK0OC&#10;UyCiTG2ReNMCBXZ2aAz3Q19eEiZqC2khy7HQWo7p5jJMsT5YV4imoixUNjYjt3OSUeIEfEqHEU5i&#10;SyDRRNSOUgC64JTZRpKuwjn7WJQ2D2Lr+DUWNncxv04XYHAAp30Cp30BmgiMzxs7ABGCFYxIamhx&#10;AwPz6/DOrFYzh+/FlME6vhz2CVVwSqqBS2oD3DJb4Z73EPeLeuFR0g8vEphP1RAjzRElAL7Vw/Am&#10;wQl8qkYoAuMIrKdI1FIk5JoaEYkJ5RgCKQp6PaCOAkGhDFYCMa2OdVcRTISIMIhgGBDCaxWkro55&#10;HY+D+JjBREiDBu16OhYinOQczsdWICl/Wp9BBOsRvEYQJVE6IaQuKRuB1KNI7ELyGniPoR7B54xs&#10;1Eg+nIIXweeWtjAKYijfcxA/o0B+VsFVw6ruX/ZUOT2/MgpqiUzq6oZNYiOSqx9jeoXf2+IKHcA8&#10;MauR//yCASRc/tYfD47DMiALt8Mr+J08RGDZEJ97RktJGfopYulORPwCqsfgRdHWVxVNe7KrRlYF&#10;1M3Av2Ya8V2barnympWf0bT5R9RRBGR4aFjzopp7oW+uXyLLYcy+Rt3sC4zM878jHcMycYxuQGYP&#10;rxLr6/z/G1yALAmhpX1YV06AUEND6Qi21kj+MkFMhoYSaklpWUVURGCHDkDrF9jbk/kCIgqEmjQm&#10;IsDzqm0Hh1LKPbtbOGR5uL/Ntm21q9a7Z3S/PcnoSb+JJ0FfYcjpH7DHSH8v1w21kbcRHHMb9v4y&#10;C/g63ENuIyjRAk7+l+gKzuCm9Ze4bfc1XIKvUQQ0+MfdQka5AyLTrXDX+Twumv49IpJNkZh1C6l5&#10;t5FfYoaeDlvszLugtvgiPLy/gbXHWdyx/xp3HM7D1vMm7L1vwcTmWzj53kZArA1cAkxgff8KXcYV&#10;3LQ5w8e9BL9oO/hF2cGB1zr53Yajv4ki/4cjZWjszEZOaTSqW7LgF26DpJwAioA1rCgu4cke8A+z&#10;RUV9Brr66rF/vIw//uG9Iv+jfVnvbQ7bGzPY2pzB7vai6hgWgpdhoSICglMRMBID6ShWawcJ0Wud&#10;whrpiwvQCN/QLuqvzmvkvrrMa4yht7GUKF92K/ooBDrksUnoQtxKBD6S/OfQCV6vG5O+sQjIeel3&#10;+Ej6vEb6AvhH0hyC4GPEv8JIWm/7HEoU5DpeM7VxjIdrb5DZu4Fg/rkiWxaR27+PEhJ/acFDpPkk&#10;Iuq2NZJu3EaZqwsepyVipbUSz8Za8XapE+9XH+LtYjteL7QR7Xg534qT+Ra8Yvl6rg37Uw8wN9qM&#10;7t5OlDY8RFxZF0KqBvhHn0YiI9dYEpYdydk/tQpzm0dY2T3G3Pou5ow6hAV6Z7ByAMQYBUATAXEA&#10;yyolJCIwJI5gfhUji5sIK2jAnfACWMVSBOIqYBtHIZDUEIXAOa0JLlnNcM3tgFthF9xJYB4kMs+K&#10;AZL+ILwqGdXyWOBe2sfzfaruxfPePCei4V05oshfIv4gEqcq+b7EQfiSsARSVy6C14mTUCIhgiHi&#10;QHJVJRHANr1dykDeF0jBEQTVjVEQ+DwsQylGoayHCUQc6rXj0zYinO1yThBOMpdzEXx9gvDPINdr&#10;9/Ox+LxC9hrh8zkpfkL2ARVP4VvaS/SR9J9opF/KsqwfvvxcfIp74cPPz5MC4JDRxs+3Dg/6pzAn&#10;Q3rpAiZm5zA+o6WDTjE/j7klbchocVMPnJOqYBlTi3txdQq2Ka2wz3oIu8xOWKe3wSq1FQ45j9R+&#10;xdIxnvJ4hwKwpfpTUmWV0PkPalmI+vU/opoiUEMBqF7+Xu14V7P6Cx7s/DMebP9FbYJTJmtCyV7E&#10;xOO5XSwsyvLSM4S2lIRMIlujCIgYrMnichsiCFq5ubFCEaAYbK1SBIhtgb6pjGCDhC97DhvWDiIh&#10;6eUhSUhNFDNMENOvUQvOEXsiHrubFAAKwYGIAeu8dnlxHMPVEVggwa+4XcL7Al/8qScT/d7XUBt4&#10;BbEp9+DM6N89+AY8w01IuFdh53UZNh7X8e21v8dtknJQoiV8Y2/RJVxBdoUTippskFl+DzEZvNeH&#10;UbvvRYTE30RUxi0ExV+DicVv4RdKIg/9FvEZVghNsMZdp7OwdLnM6P+GmlPgEWyJqDR3uAaYUnAu&#10;w8LxArz8zeAXYQPvCCu4BZghNNEFXqGWsHK7TDE6g/tBViT3LMQl+aG4NAk//PQC7Z218A9xhI3b&#10;LQpRCHoHWvCouxZPB9vh7eOI3v4OfP/dSzTUFsPDwx4BgRQNvufs3Nuob/DB9toY3j0/Vp3A4gJE&#10;BIw7hFXdkBZSawd9HukLVBrnk3YNSgR0GERghT9cYxFYYV0nf2nX6+IEdBFQBC7XyjWGYx2ft+kC&#10;YCwCuhCs8PVpLkAgdREDnlMpIXEJGsFLf4Aca/hbIVAuYHsXK1sH6Jo/QHLzGDxTahFIskyKyUf8&#10;/TBEXrdA9PkbyDSzZMQfiKmmEhxNPsSr5V68WuzE89lGPJuuw8l0PU5mGvCcOJluUG3HbHs2xfoU&#10;z0/WsqzBMc/vUhBmBx6gsaMVibUdCCvthhf/2G587qdzm9g4PFEOYMaoH0BPBemdweMLJH+BCMC8&#10;jAhawohKBS1jZGYZQ8SIOIPFLSSWt8M8LF+lg2zoBOwoADZKEFgnUTmkyUzVZjhnt8I59yFcCx/D&#10;jaQmhH9fyJ+lW9FjuBIuhT1wyu9WkGN3ugeP0gGKwRDJfoSCMAzPchGOAXXOvYSCwqhVUkviJHwJ&#10;KQUyOspfRIIi4idCIs6DpS+vlT4Kgb+6TtJUUtKJMAqXepBE44YyUOp0VMEUBimDKBhSF7EIUWIx&#10;rspgXiftUjeGkH+wiAyfP4jP4U/XI2WIXK/If0gJQEBlP8sn8C9/ggBChCCA8CXxexV2k/y74JHP&#10;75GCei+xASEF7RinG5uiC5iaXcTEzKwSAoEIgF6KM5hbZlS9f4Sy5m58aRmOb12ScT2wEGaxtbAh&#10;+dtndcJR+puK+lVqKI3knyG70D3aRGznOtKe7jPCf4WSqbfIG32FlIFniO/VliHPGn5OEfhRjXgr&#10;mnqj9rqQ/ZhFFGopGNWLP6Bl9lgJ0vLSNBaVGOjrCemQ+QMiBro70MRACYKIAQVABMF4trAmAgZS&#10;NxC9kLkSBBED4kCE4VQAtFLu3aWTECE4kA1q9jdw8mwP6yvTeNKRi77aeKz0leNkrh3DeZ7o9D6P&#10;uoQ7CI82Ifmbwsr1LMxsv8HV2/+oUjY5lUHIKPaCf5QZYrIs4Rd/BSEpJqjocEVunSnSyk2QVXkX&#10;+TUOSMy9B5+IK3QSlxjVXyKhf4XYDBsU1dgiPOEWfEJN4R50kwJzE47eJrBxvwFnP1PWb5Lgr8La&#10;8zpc6BASYhwRHGGNhFxfRKS4UTCuw4zuQa7xi7bHLeszfI2XcMv8POyczDAzO4Iff3yphMDO+Q6c&#10;3M2QX5SM5dVxREX5wtT8IvKKUlFQnApT03Mwu3sJji7XkZbpTqHI4HfViZOjVTUsVKWCDrV0kFoq&#10;wgi6G1Azhj8l+o/EL9G7lFqq6OP5U4LXS10MCLVnqRzrZG64Rid+HZ8LgB7Z/1fQRUAXBO2ej49h&#10;7AhWaFmNCV8TAgPpG4mAnBesbWxiZ+8AY9OLKKpoRlJoEpLtvZFoaoPoKzcRce06Mu2s0ZIQienm&#10;UuwMNeFoqhWHU03YH6/D3lg1DsarcTghBE+in6EQKOKXspGC0KRwMiN1ioUBz2eb8GKhGccLD7A2&#10;2YCO9loExWUhr+YhNo6eY2Fjh9EjHYBRR7DUPw4LleGgMgpII//RWRGARQxPsxTyJ4YJEYTxpU1k&#10;1T2CZUQu7pH4pXNYIAJwj7CIKYdNYi0c0hvhmPUAjhQCFwqBuwhBUa8SBCF7JQAGEXDM71LQ2npU&#10;m5xzZgTsmNelSl0w3Bgde5aLSAywfPoJvCrpJsRJUDR8KoYpAJJ6Gua1w+rYR/opVF/FIAWBpaSk&#10;VH1YCYO/oZRj1aa3n2JECUSglDwXIOdFTPQ2QhMTOTdADCoEEiG8P5jPqaV9Bkj4fST7Hkb6RHG3&#10;Kr3oEL0LGJWT/D3zOuHGz84xvQnOmc38fKtQ1Das3NzE3CKmZhYwOT2LSTqBqZl5TAv5iwjweJoi&#10;MLOwhOW1Tf4W5+EQlIEbfrmwSmiko2inAHRQnPkcpU/phqbUyKeIZhmhNgb73D7Y5z2Ba/EIHAsG&#10;YJ31GGapXbiT9hjmGf0se3E3vQ+22U9hl/sEDoUjcCgY4fWjuF8+iYiOdeRPvkLLynsMLe+ppaVV&#10;Ski2nlyZ5/9EEwFxBQKpixCIQ9BFYGNdcwXiBGTxuNN1g2RjGQqAiIHUdxnRKycgxM92leoxYF/I&#10;nm0CIf993r9PRyE42FtX+wy/fn2MN98dYW1nHJ2PK5CW4YXMsBsojLyC4iIbxGVYwl/G6Ptdh9e9&#10;s/C6exa+wabwS7yCogeOKG1xREb5XURmXUV2zV0UP7iL1FJJC51BcNIFZFeZ87wpXcBNRvVXYHOf&#10;Ub3zt4hIs0Btpw8cvb6CszcdR6YjHH2u8/wNuPiZ0RVcVWJg5co2d4qA9206itswsyPBe9yCBx2A&#10;A9tkOQpnv7sUmiDY3qeI+JjD2vU2zl//FpGxwfjuuxf8nFbg6esIU5J8wwMK3ck2EhOC+dx3EZUa&#10;iMSUEGRmRKK9rQpzc0N4dryJd/xcXj0/UH0BJ/vrxKYmAqeCoDkDaTtNB+mEr4hepX0+kr0ObfSQ&#10;1q4LwOfkL25gWWAQgeVlA8nr1wtJs/zPYEz2xvi1c8YisLLy8Vh1DosoiBAoQfg86v9bQdAEYAvb&#10;+wfo7upBtLMbIq7cQOSlK4i/dRvZ9naoCvPDo/xkTLcUYb23CltPq7H+pJQowfpAKbaGyykCldgf&#10;q6AQVNEd1CoHcKJcQS2Jvh4v5xrxcr4Jr0j2CosP8HJJK18tNuPFIsVgkdcsNeNgphnbU91YZEQw&#10;xYhsikQvi8NpbkCfFCZpIHEBq5oAkPwVlBho5C+pIAWDGEi/QDZFwCoiT6WCHJJrGP1XKxGwjq+E&#10;ZWyFEgKrRLbTEThkPIBDZiuccjrgmkcyl/4KlhL5O0qaI+8RCUUmLrUrwpdjB4qGhkfqOhEGJRwU&#10;AHERykkY6lLqdUkv3S+lUxAnUTao4EkoF0HCcyuhWPCcJ6/xKqNoEHpdxMAYSiAoNt6ET6V27MtS&#10;nTcca6UmKBLt+zPCl9KXUb1veb8qlRhQnAIoUpLmkZSPpHq8i3sY5T9klN8Od0JKlyxZj6lFCcB9&#10;Hjvy83OiCNinNMA1uRo940t0bxsYl2GhJHclAsSUEgKS/yy/ZymVEMhIIf6nNraRW92G6z5ZuB5U&#10;ipuhFbgdQ7eW3UNBm0LEgwVVOub28nt4TDHup1iP8HORfYdnEdqyhohHO4jsOUBs7zPE9R4hofcQ&#10;CbJGFNvDH+4hrHMfMV0HiOs5RGz3ARL7ZCXSF2hePOFvjv9vEQJJCa0s8L8mYiCltguZShGpUUMG&#10;IaAAbBhSQ8YCIIKgpYVkpJABQvI66fNYiQEjfyUIe9IudUP0L6AD2KcAHB2wzseaHujDTE87Vp8+&#10;QG+SFxqdLtAFXENT0FWUpVsgs8CBhHsdru4X4W99HrGM1FOybWHq/I+w9z2LhCIzZNWYIqn4OsIz&#10;LiA0/RKic2/BPewi7P2/oSCYIanwBmKz78Ar7CYJW3L+VygIVxGeYsHHvobAWHMGbHdh7X4Jd50u&#10;UQiu457rVSUAAgu22ZL4vSkOAUEWsHO/hdu2FygUV2Bmf57O5DzLc7znCp2GBa81xWWz87B2suBn&#10;tIqff3mH/MI0xCeGoK+vHX39naipL0RYvCeC47xQUV2A4aHHjPq38cef3uPH9y/x4c0x3r7cx6tn&#10;MkFMOoX1juGPfQMC3Q2IKBhGB4kIaGSvdwx/FAOBELnWbiwCMpNYE4ElheUlbfEpbZKJJgaKxOVa&#10;IxI3JnZdBHTo7cbnjUlfcJoK+uwe6R9Y5mtdpgBoruDXUj+fHq+tSwfxDvYODpGZnAr7M+eQ5eKA&#10;iqhgtOel4Gl1HmbairHYVY7lngKs9uRj9XEhxaAQG/2F2HxaiJ3BUuwNl2FvpBT7o+U4mqjGcwrA&#10;i9kGQso6vF5owhsSvODtcgteUwDeEK95/Joi8GqpBS9FGCgGb+UcheKYTmFzqgOL0wOYmp7ABCP8&#10;8XmZAUwHIBPAKABa+ocEb3ADY7oYSCpICcCKJgBzK5hY2UJmbQfuRWoiYE8BcEypVaVNQhWs4qtg&#10;EVuOuzFluMe6bUo97NMfwD6jGQ5ZrQqOJH0FCoNDzkPYZbXBNrONpRalOuR0wobCYct2R4qBQNqc&#10;KBCOkjqieIg70KGcA6E7DFdxHIRbsYiEBhcKheA0LSWliAfPCeT4PglaoNJOLLV7tQ5uT0lT8RoF&#10;nhPIPXLsTYL3ppD4Umy8y57Ag/d5st2z+LEBPfAs6sZ96SMpfAQ3RvzuQvQ5GvE70TE5ZZLs0+th&#10;l0qCNpS2/Fyd0pr4OVciprgZU/zspxeXMUGSn1Dkr5G+wFgMBBPTFIL5JTVwobN/GBahebgtS40k&#10;t8Cj6ClCZYXQxkWE1M2p1UJl3kBW3zHyh16iaPQVimUbUyJz6AVSnpwg6ekJEvqPENO9j8hH24ji&#10;9XEtKwhrXEBA/RJCmteQ+JjkPy3boX6H9AHZh+EQnQsyXJRRv5o4pkEEQByAEgNxBBQAgXIBFIB1&#10;XQSIHXEDBpymhna01NCeRPiSJhJx4Pn9vQ0SPdtI9FqdkJLQXYD0BxyT8KQ+1dGAbj9bdDOi7mek&#10;P2x7CVOeNzDgfBGtDufRHmiKEt+bSAw2R3DkXXiH3EJIvDlM7b/AFbPfwdzlGwQkXUVg8mXcj7oI&#10;t/BrcA65Cq8YU+I6IrNvITj1CnxjbsDJ9wqj9Ysk64sk/MsUghvwCjdBQKyZGnbq4HVNEbq5w0WY&#10;OVxm/Soj/cswc6EIud1Eof9tDJU6o67KEwkZgQiJ9kRglAtc/SzgHWoHv1BHxKcFUSTu4Mqds4iI&#10;DcLbd8+wf8DvJTEc83Oj+OH7F2pC2NQ0A6QAB1wy/RZ+Qe7k23G0t1ajqiwPg/0PMTcxTL4Yw/He&#10;Gt69OsLrkwM85+cmeHG4RQEgWCpHQMjxqRPQ8ZHsNRiLgIwkEvIXUtddgCYCtIay/KwSAB2fOoLP&#10;YUziAp3wdRiT/ufQSf+U/PX7SPziBpbZJmIgIrBKW63SP0oM6AB4rAuDlLoT2KcTGO7rR0NOKobq&#10;8jHdUY7ZR6WY6SjEXEcBkYuFjkwsd+UoIVgTPM6nGORj80kh3UERtgeKsTdUikM6gmcTNXg+VYuX&#10;FALBqwUKwCLJn4T/loQvda3URECD5gykrtoXxD004NliK3ZnO7A+9RjzE08wPjVGcl/AsOrw1URA&#10;A8l/ZlGDpIWmKQQqLbSkOolFBDJq22AdXUDSr1RDRMUJiCOwT65lvRZWFAMRAdmFzDKOLiG5HjaM&#10;Zm0Z1dqQ1AR2FAa7jBbYZbafwjaDxJ/RBhuWVmkPcC+F16a3KIEQSLu1CIaIBUVB3II9RUQcgwLr&#10;9iIYyk1oEMFQMPQ7aALSYxAQlgYBcSl8rM7b5tDlZD/EvcxOWKS3wSKNryWjAzZZnYyUH/H5NDjk&#10;0LWoks9BB+PCe8XpuLF0z++CG1+DW/4jtj0kOuGS1wbnnDa46KAYuma2MNqXmdd0TYz0rfl5WidU&#10;wDaJ4snP1D6pBrYUUsuIfGTVPqIL2MEkXYD0BYwTkv6RqF9IX3cBOiYpAjP8LlfWtjA8MQ+P+CLV&#10;KexXOoTgOhl5NUcHM42g2lkkdGwgndF9et+RQnLXHiJaVhHatILItk2kUQSKpt6hbO57VCz/ERVr&#10;f0b50h95/CPyRl7SFewi+uEmkugAcsbfomr1z6hZ/gNSB07U6qutc3uY5X9Y24dY+gYEmgDo0PoG&#10;NBegxIACsC0iIKOEdEdAot+lEAj2ZLSQKteI1c9KYpegGKhSB9slFfTseJePu4zp4QdY78vDSJIT&#10;HnvfxligJVYi7DDvb4FB+8toZ/RfGmCG1GQHuPhcJoGfU0RuavcNblp9g1s2Z3CLdddQWULiPG47&#10;fovbTt/CI/IO4vIdEBB/E7be38LO+xLvvYxbco/VGdyxvwhbz+vKFXiGMsqPuAWPIFM+tgnPXYaV&#10;uwnuOtzE9bvynDeRGmqGzrjz6Mz4ezyovoGllV68Z8R+9GwDwaGuyM6LxZPBR6isyYeXnwPu+ziS&#10;u6bxhz++x+PedmRnJuL5M0buL/bwPUUgOysRF659gUsm36K4LBN/+et36OisRVy8P0pKklBVmYWk&#10;JD+UlQVhapL8cbyFN8/2SPYbBmjuQKWE6A7ELahlI36N+FXdIAzayCHtOq0k4Qr5GzqE1QxDEQFZ&#10;dErwiQjIeXEEAm3k0ClpEzqJn15rdE7wOel/fv60TUpeK0KgOwHtWGCI/g2kv7y6rqBEgKXqD9g5&#10;wNzkBAaaijHdTuLvLMJMex5m23NZZrHMxEJnJpYeZWOFQrAs5SOWXdkUhVwlBltPirA7WKKE4GCk&#10;HMfjVXgxRScwU08yb9RInhG+CMC75TaKQKsie0kH6cSvQHHQheGtwT28WmridU14MdeMnelWisEj&#10;TEyMkOBFDBjtq07gJdYJisDwtGAZQxSBoSmtf0DSQenVJO+YIkX44gLshKwoBrYJ1arNgdG/LUsR&#10;ArPIUpjHVMA8thIWCTW4l1RP1ClYUxhsSPZ2JHoHifqzO5Qw3EtuhCVhkchrWVqlNsGKgiCiYMn6&#10;vbRmWCun0E5yFlHQoR93wD5bSFsrRTB+HeIwKBy85h5fgzkf37OgE8lNw8hqG0Nm6whSmgYQV9uL&#10;0JIOeGTVwzmDSG9Q5G1HWPP1mCU24G5SI98L3wdfvwtfg4t0ihNOJHsnRvsOjPQdMprgSDhkNMKe&#10;kb4NPzcr1Z9SBqvYEtyLKYEVPzM1CS+RwsrzNnRbVpH5KGntJ5FukuBlWKh0As9qncBGxP+pEMxj&#10;VkRgdQOPHg/A2j8J1wMK6c7k+fm+JfVDeBYOILR2BuENc2rDGff8AdhG8fsLLoFnWCFCQrMQ5peM&#10;CO94RPslITWqFPkFXSh6uIjiyZdqL4yc6XfImXiFhL59xPVK2mgfaQOHamP/YjqD2uXv8XT9JRb5&#10;n15RbkCCvY+OQOsgJi+sky8MfQOK+Lc+ioDmBDQRkDZdDCSi390m+fOcgkEEpE1rX1XXqLZdHlMM&#10;jhi5vny+h/GxOjRV+2G40AcD4ZYYD7HCoPM1DDkRJN9yx0tIS3REQrYDzGy+gIXTOdx1ugATm3Mw&#10;4zlnPzPctjmvZuWGJNqqpRiumH2BW9Zfwz3oBuJzXOEffU9F/zL65zLP3bD8FjcsvmW0fxH36TDk&#10;Ppv7F2DKx7xlcQEXb32NOzZ0AfcoAM53YON+E43VQVgdiMVYdwBJOYfR/TzevX3BAGAQl698jYjI&#10;ALz78AzNrTVwvW+Dp0Nd+MOfvsPg0GMkJEZgZLgbb18zmqcQvHlNNxcTiG/O/xb+Ia44frZObCI5&#10;JRxOLqa4730HodGWyC6xRmmlBXLzr6O/PwtvKCBaekgcgMEJKBHYxgkdl5oxrGAgfyUAhuPPhUGc&#10;gOYGdPI3cgK/ArlWL2XYqUw6UeD9K4wufo30dTH4z0ThP4MSAyUE/xlI/CuaIJyOEjKIgRoZtLmL&#10;4d5H6KvNwHRbLuY78pUIzLTlYKYlA7OtFIH2DMy3p2OpI+MUyxSGFQrCWncO1ikGG4/zsN1fiL2B&#10;EhwOUwhGKvFsvJpCUEPUqjTRq7kmvKUQKGdAUdAJX8RAFwHB2+VWioUMOzW4BkklUTheEc8XWnBA&#10;d7A03YvxyVGMTMwqsh+kIMhoIOkYHpxaPBUBOR6eW0NCaSMc4ssoAA10APVEHewSKQQUARtGrtax&#10;JDbWBdI/YB5FMSDuxlbBIr4aliIGCbVKFCwpFvf4GALlEEii1kL2JFWLhHqYx9fCnNfeTZClMxpg&#10;kdygBOJequYU7olAUBSseGzN0oZuQYGkflrnY+p1cRua82iDPWHN49sJDUqcyh8OY5NR6vebc/h5&#10;ZwHfbc7gu505fLe7iLesn6xOYG9lkpjGzvIU1pamsTC/gK4ng0goqoZTYglMw4txJ5rRfEodhYKf&#10;DcneTkX6GmwJifithNxJ/tKXYhVTjHvRhYz4C2FNEbDlOUeKgJ04A36WrvGlaHk6gZmVdUX8kvqZ&#10;mJqhrf80BSSQDmIRAx1L/P1X17fA0icRJv55cE5rh29RP4LLhhEqO42VD8It6xFuh1XiinMKTKyC&#10;cd81GJnR8XiQk4aeomwMFOZgIDsd3UlxaPDxRYmVAwrv2aPULxJVpR2o6NugCLxAaNcGvBtm1Uqx&#10;wY0LiGpbVXs3lE2+Rsfa9xiji1yTOQPy3zZyAaejhJQDMKSDZGSQQQSE/LXjj+RvDHEAp6SvuwBD&#10;247e9sm5NZyc7OPgcBYdqc4YYjS/ZH8BU/fOoM/0C/Tc/RaPbC4i1/kKgkJkaKYJ0gt80DNYBWff&#10;WzB3voSbNmfpBr7FJdN/QihFoLghGAk5HiT/u3QKZ0n2X8HJ1wT5NeFw9r8Fa/drCEtygYPXbVwz&#10;/1qlfjLL+DmXecPC+SJu3ruIyzfP4vL1Mzh76Qvc97VHSVUGPAKsEJXgjb6+B+joqMLM/ABevdxX&#10;nbePHjbh3LnfITUtGt/9cIKVtRnExgVjbmEIc/ODcHW3ga+fC4PTBbx7c0DhOMIP379CSnI4AoPc&#10;+LmPM1B4qurWNtfg4HQFIRFO/L0kIy71NqrqnegwolFYao0JOoL3rw8hC8gZuwEFcQIS2Uukr2Do&#10;ADaeMKYTuMJnIqAEQLkBrX2FLkDSQqr8TARk82p9VcJl3v+fkbxxm36NHu3/2vXGUP0BUmcpxK+O&#10;ea8GCgChlUL+Wl2JgKSJVlbxpKUaIw0pmOvIVumf2bZsikAWplvSiFQea5hrTcM8scD6Asulzgys&#10;iBg8zKJL0ARBhGD3aTH2B+kKhstwOEZBmKhSw0OfT2kdxaedxEZCICKgk/67ZV0IxDVowvB+tR3v&#10;VjvZLgLSjOfzFIOZdmxO9WB+qh8j46N4Oj6DpxOLGBBRMIiBOIEnY4sIyWGEmlBG4pe+ADoBVYoQ&#10;1KrO4XskfnEB0jcgHcUiALfDSZAs70SXw4wkaRFXrbkDioKIwV0emxncgiL/OGkj+cfVwYx1c6nH&#10;18OMYmBOh2CMuyRwCwqEcg8GF2FJgbBIppgooaBgGGDBY4nczRIbcYuPeTWyAoH5rYyaRvFhcwo/&#10;r/Xhx4WH+MP6U3y32I0Pcw953IWfl3rwh7Wn+NPGU/xlexj/sj+Gfz0YJSbwr0eT+HFnDNuLo2h5&#10;2IuwnFqYheTgVlgB32MZLBnZS3pH3JK1YSSVVUypgrWUUYzQIwpgIXMv6AbsSf4y7NYqms4gshD+&#10;aVXoHWdkv7KhUkBC/nofgJSf9wfo7VLOzS9idGIGjV1PkVrRhrsBWRQbPn50DUx88vG1dRy+tIyE&#10;mSf/+Em5eFRXgcXeemyNtuBwoh2HU504UujA8WQ7no+346C/AUs12XgSG4hqWwvkWTuhobQNHUtv&#10;UDL7Ru3hkNC2jpgHK/CvnIJf2SiSWubQO7NKXpD/sdYprKWGPqaF1taXVDpog25A5gqIAOxsiiP4&#10;6ASMXYAGHpPwd7ZWFOnrEPJXbTwnfQSL81P8f87i2fEeI+JDvHj5DNsL/RgNscSMxVeYZSS+6HAJ&#10;4xZn0WtxTqWC8hnt+/nfVhPE0ov90D/WCN/Iezw2UXsI37D6RkX2Sbk+KK4PRFiyNRx9TAhTtdH8&#10;HfvzSC/1RULufTqBS/AJt0JwvAPu2GkduskFnojNtMM9lyuw87gDOzcLXL5xDucvfwlPH3uERt5H&#10;Zl4EEtLCUN9UgqamQsTHe2N4qAM///gG9fXl+Obbf0RZWQ7evzvCq1f7GBt7gqycYKRm2PExbsDG&#10;lo6mLBdjI48xNNCF4sIs+Pk54kFLEdraKuDhYQXzu3xt/pZ8Hhv0kW9+/PEEnY+KERlzhb+hQjq4&#10;JjzuzVX7C7x+totnexRRRv/GQvAbmcAl0PoGpP636aGPxP9RCHRoncKLWF6kRZQoYfGjCIh1NBYD&#10;vQNZoN+rE7txaUz2+rExPm83vlbVFemvYImveYnvTSd7gRyLCIgTkPTQ2rrsO7CLWf7pHtcWYKwh&#10;gUSfhrm2TEb/GXQBFIDmVEw1pyhMS9mk1WcoDHI8K6LQlqGcwmKHJgYiBBuPc7H9JB87A+IMinAw&#10;VIqjsSqKQTWeTVZTDKrxcqYOrykIr+eb8GZBHMIDEv4DvF9uxnuJ/CkK7xn5vxdHQLxfaSM68IFi&#10;oOoUiHciENKpTDE5mH2AJf7Zx4b70T8yir7RKTwZn8Xo3Cp6Rmfhm0USjyeZRxbjbjSJjBG/bTIF&#10;gNGrJaNYc7bJhvR3IksYYRYSRRSBIpiwbhJeyGhZzlEQCBEEsxgiupICUUWhqIBpDEupE3diq3En&#10;RoOpAaqNwmBGl3BaxhtKioQIhSYWHwVDnIQpz9+OqYR5RCkso0rVRKqCmg7szI/gz7uj+GWlB98t&#10;UCCnmvFukoI6QWEdq8fbsVqCn/F4Pdsb8d10C76bbcMPvPb7eX6GMw9U+Zftp/jr4STe70xh4Ek3&#10;EgorYRuZi1uBmbgRmA0zkrxlTBHuxUrkn497UQKSf0Qu7oblqLoNz9nGlahSHIIdBSK1ooOf/RrG&#10;ZxcxRgcgLkDwkfz/VgT085NTs5hfWMH23gFWt7YRnFSEq05JOHMvBmcsIuAUlIeiigYMPG7F2nAz&#10;toebsD1IESC2hxqxM0yw3B1uwN5QA/ZZPxhtpiC04dlUO9YelaE9xh+Z5ndQ5heFnoezaJp9i+yB&#10;Z0h5tImw2jl45g8gvHwEfVOr/O/I6qIyeUyWk9BHDC0oJ6A6h4ktCsEWHcFpn4DqJJa00Md+go/Q&#10;yP7XREBKifqPDrf53xxGb28tRWYCkxPNWJiqwFK1PzaCTLDqcpm4hF2S5qafKQZD76HM+gxyLb5B&#10;qJ9MFDOFucPXsHA6D0unc7C5fxGugTcZwZ/DDYuvGeVfh3+0Ffyi7qpZvBYu12DhegNmjhfZbo7s&#10;Mh+Kx111vZ3nFZg7XoCZ/UWKxVXVKWzvdQ2u/nfoOFzg4e9MJ/AVzC1vIjs/HsXlKcgrToarpymG&#10;R5oxONCGoqI4ldbJykrF737/P9DYUE5ncISTZzsUvDVkZXsjMvYicgod0P24CstLUxSOHhQXZcHV&#10;1Q4hIR5wdDTFbZOzKC5Nx+MnbUhI8eM95piYbsD7D8cU3UWkpt+j0Djh5YslvDiWEVcrivBFAIxF&#10;QKWDdBHQhOAzEZAUkO4ADG06oas2A1R/AEVA6xfQoByBIn5Cb9OP1f2aKIjl/TVi/8/wX113KgZ8&#10;nQrKCVAAlBBoIiApIeUGDCkh6SvY3NnB0OBTdJSkY7QuHjOtQu4k/gcpmGxKxkRjEsYbEj+Cx9Im&#10;5wRTDwQiDKmYoSgstadraaKHmRSDLGz00hn05WHnSQF2DSOJ9kfoDkbL8UzWAp+pVXg1V08haCTx&#10;N5H4H5DctT6B9+IKCBEBzSG04gOF4P0KSU85BU0g5NwHioc4iOdLbdiebcfqZBfmxh7zzzOI3qFh&#10;hOZXwy6jjhF7Na6H5uNacB5JvJyRvwwPpQhIpzBxh0JgElqAW8H5uBGUi+uBjI55vQlFwSRUhKEY&#10;t0nIJpGlLMthyqj8FstTRJbjZkTZ6bGqs82EQnGboiEwpSDcpou4RXK/LeLBugLbTSkQt2VJbbZf&#10;572u6XXoH57B2uQU1sfHsDM1juezg3g//wg/rTDaX+3Gd3PteDVch5P+MjzrL8VxXynrxTjqowD3&#10;FODwcSGe9RXjxZNSvBwox8nTUl7H4+EquoZW/LLWTUEZwD8fTeCHnXFszg2h7VEnglLphPxScNUr&#10;EbdDMhn1Z8EqIhv3wrNxNzQTlrJjG4XBLqYAtgr5sJFjXpNX/xDTy1uYmJnH+Gci8KkYfHQGp23T&#10;0r6AxRX+Tjd3EJdThkvWgXDwE4Kpx9jTbmyMtmJzsI6oJWooBA3YGTEIgJTEnkAJAsWBAiGlYG+0&#10;EYfjDzDVkItiV3sk3LFCcXoZ6oYPUDhygrRH6wirGEdM9TgG5zb435HRf5oLWFoSEdD6CLS0kNZB&#10;vClOgEIghC8QEZCOYhkx9KkA0B1QLHQRUNheUSkfJQYUCHECIgLSEdzQmIynQ0V4OhiFxqpLqEv7&#10;EnXxNzAVfQ8H/rfwLMIMe1m26EhzRAGj+Jw7XyLc5zrJ+gpuWf4TCf+fYGbzNdwoDPGZDmq7RhOr&#10;b+ERcAN19Xcx1HcXs2PW6GkzQ1a6KezcL5Dwv4Fr0A34RJkhMN4GzgEm8Ag1QxDrsvyEW9BN3A8x&#10;ozhcU3MAvAIdYOdkjnvWpiityEFKZhgRish4K2Tm2tMlPcGjR7WYnnqKpKQYXLz0NQYHu/DduxO8&#10;e/MM8/y9hYVZwN3zd0jNuov2zgL0dLWi62ETuh+1YHVxCu/fHqrRQhHhvoiKDsTB0QZ2dxfwpL8F&#10;+/sLJP0d4hD1dTEoLrnNtlG8PjlSC8mdHGgCoETAMHzUIAIGclfkr7kBvRNYJ30Fo/pHIv94rJP8&#10;J0KgjkUcNIHQ7/sIzQnoWFqSHY0+bfvP8GtioIuA5gB4LCIgAiDXCvje9JSQJgYUgvUNbG5vo6+z&#10;Dc15sRisiSGZJ9MRJCpBEIzUxmG4JhZD1TEKIzVxqm20Tod23XhDEl1CshKCubZUuoNUOoM0LD/K&#10;wmp3NtbpDDb7ChR26Az2hopxMFxCd1CBk0npRJZ+gzrlDgSvZikKdAhKDCRdtKCVIgjiDCT6l6Gn&#10;Qvof6Aq+ozv4bkUEgg5hjcdrHTwWoWjBi4UW7M11YnakAz29najs6EFabRs8U8twwzcN59yTcNYz&#10;GZd8GfkGF5Doixn5F+MmHcA1RpxX/LOIbFwNzMW1gDwKQwFBgQgu1BBShFthJby+GDd4703Wb1As&#10;rqt6KW7IcXjpR0EQcYiqxA3iphFu0UEo0DXcpGCIAFzi48Rk8/MZ7cV/bE3gPw7m8Kf1Efy0+ARv&#10;JtrwYbYD38914NVoPQm/HAddBTjozschcdCZhW2K80Z9Ilb4Ha7xe9puSccund4u3dtRVx5eD1Xh&#10;/XQTflrtwi9bT/BHuoJfNvvw81Yf/rg/hne785gZHUJuUTWs/OJw2T0SJr6JMPdPhmVwGmwjsuAQ&#10;mw+H6FzYG2BDobANSUNhQwem5lcxPkHCn5xmdP9RBIwFQBcBJRLTcp7X8niaIjDP3+rIxDRSM3NR&#10;VpKPqf4mbI48wOZQDYm/EusDldgarsb2SA12R+qwO1pH8q/FLh2Q1PekTuwM15D8ed1gFbaeVGKD&#10;Yrn5tFy1bfRXoTMzGoE3ryHI2R91fatomHuD1I5VJDfOYGBWXLSB/FUHsQGG9JAIgTgBEQFZRkJF&#10;/QYRUMtKbCwbnIAmDho0B6AJwEcHcCoCLGWIqIwIGqK4V5b7YWOlBfOL+SiplIlgX6M10hQfitzx&#10;rsEPIxUuSAy5hkKni6hnRJ8SfhchJGB7t0vwDDBDbUsUHj2NQtdAFJoehiAuzRpF5VbYX7zOYOx/&#10;4NnAf8fztn/A85pLWCyzQXWmDRydvsGNu/8E/9DbSEi3RmapEwqr7zP6vwJbt6tqGQhHOghHz9sI&#10;CneB8/27sGek7uFtA+8Ae4RG36dbi0RY1FX09efj3dsDDA93ITk1BInJPhQBBnFvjkncu6ipzoLL&#10;/UuwsPs7uHicwTAF/s2rI3z3/gV+/uEN/vD9W7w82cbJySZePN9CR1stOjsa8eblAV6dyGJ76zjc&#10;XVVrK40Ot6Ko0ALb27285wDHPCfDRpUQnPYLiCCsf5wnoJE+LR3reiewsRB8IgiEntJRdRkRtPiR&#10;/BXEGag2kr1R+38lAp/j14heh/QT/Fr759CF4bRNpYoMQkCsbmj7CXc11aA+IxjdpSEYrI3BUxLG&#10;0+o4PKmORV9lNHorotBbHsV6DPoJaeuvYl0hFk9YDlAYhuoTMCpugUIy1ZKMWboK6Uxe6MzA0kMR&#10;gxysd1MMevNO3cH+IKNVOoOjMUandAbPKQbPp2WIaTVesHxNhyDu4I0MM12QOQT84ol3bHsnqSNx&#10;Dax/INm/55/kHd3Ah1URgU7NLVA0RAykH0Haf9xg9LHRj7ebAzhcfYqpkR60NTfTulYiIr0EDpE5&#10;uBecCfOAdNz2T8Et/zTc8k3FRfcEfOUcjy+dEvCFUxK+dEnBN26pOOeZjgtembjil4Nr/jl0DXm4&#10;SYG4STG5GUIRIG6EluAaBeEqyyvBRbgUVKh2VzsfWIQLxMWgYlwMLlG4wPaLAl53PrAA5wIKEZZY&#10;gKnyTGw35eHV0AN8mHqEt+OdeE2b/WqoDoe95dh9RIFty8HGg3RsNRHNGVitS8BCaSRm8oMxlReo&#10;ysWyKKxUxmKF3++yCENDCo57S/DjUif+sPOUeIKfKAI/rPdQWLvxYb0ff9ifwC9H/P3OjiCjpBIm&#10;buG47BQOM98k2NEROJH4XeMK4EIXIJ+fY2QuPBOL0NgzhAkRgUmS/qSxExDiN0waEwE4FQMZJUQx&#10;mJnWlpbg+aHhAfQyGhzvrsE6o/5tkraQuyL5MRL7SDX2xmqxJzPXDdjlscKoCIOQP4l/sIJOoZIi&#10;wJJOaOtJGdZ7i7Gm5r2UYq2nAn3FifC+wQj6jgPKWidQOnyE3IfLGJhZwcLSLEVA1hPSBGDJMJFM&#10;JpEpJ7D60QkYuwGBpIg+dwmfpoOMBcEA1b6KQ7qBl2/2MUHh6srxxfFyD05ej2F4qBCzDUF4mm2P&#10;pjwn1Nb6UCht0VLojcL7FxETZIrweDtY2p1FTIobOvtj8LA/GO09QSiqdkRE0h0Ulltjc+ocDvr/&#10;Xzgo+W84CP3vOPb4O7wKOINncbfR4XcJoRa/RXukCXqzLOEf9BUikm/DI/AmLO0vUQiuw+7+dSSm&#10;BuLZyzUkJAfjzPnfwtLmOkKiXBES4whb52u4avIP8PK3RG9/KxYWxxAS6oaoeGtEJdiivCoNWTmR&#10;sHG8gjs2X+Cq+f9EYJgtXr7awh9/fofXL/axtjyNztZaxET7obGxGO9e7eHt60Mc7FMoSfxC/gc7&#10;KwoS9e9sLKChxheL8w2nInC4t4rjA4qBzCRWQqC5ArWAnE78qkNYIIRvEABjIfg1fELqRmKwpERA&#10;h+4KjIRA9Rtokf//afSv43Ni/xuiN8LftKvU0EcRkJFBG5sbaKsrQVWSN1qzffCoJARd5ZF4VBaN&#10;hyUsS6JUKegqZSTBdikfklzkXDePe8pi8LiCgiHCUROPIQrBcCMdwoNETFIMZlpS6AzSscTIVEYT&#10;rcrQ0q4s/vGylSDsPC1UzmB/WOYZlCt3cDxeSYcgQiDpInEHDXQHjXg114DX/HKF/FX6RwRiXksj&#10;qYlmxFvpU6Aj+LCqpY0+rHbSIQikToew/pBi0Emye4hftnvwx90nJLph/LA3hpcbw9iZ7cPS8ENM&#10;P+3AxEA3ZkaeYHzkKR497kN1QxsyS2oQkFoMZxKfZUQBrnql4muHGPye+MY1GWc9MigOGTjD8isK&#10;xZcuSfjGJRHn3ZJx3TcLZqGFsIySoZXSySrDLMvVBDaBdLrei2Z7bCksogpxKzgbbmGJaMmIxHhm&#10;IKbzIzBfkYxF/nmW6zKwWJuG+epkzFUmYLI4CpOFYZguDMUUCX8sywdDKe4YSnbHcJoXRtK8MZDk&#10;hieJrhhM88BMcRgO6Rx+nGvFX0j+f9gbwC/Ez1v9+GmjFz+yfLvWg9fLXXi//hi/HAzhx2dzWJgZ&#10;RXFFPVzDkmHuEw/LwHQiDRZSBmUqEXWKzEbD42GMzS2pSH5sYgqjBozTFQjBK0zNqlTROMsxwcQk&#10;JsZHMTY6jInBXsw9bcEGI/yDSYrdeL0i+f0J1icbcDjVyHr9KfYoDHJ+Z5SRP8VBBGBXldUUAgqA&#10;YIAiQAew2V+qJj4uPczDYmceFjry1ai4rsIEeFEIXMydUdYygqbhTQrZOsmL73thRnMDyhHo4P+a&#10;bmCVYrCxZhABQ7+AlDrxixswFgJdBMQRbG+KU1jWRMCAXcOIoNX1SQyNtaG+MQs5vrfRHOmIiYcl&#10;mKOIzbalICHCGneszsDV7xqiku6hoNgVYUHXEJfgAE9/2TP4C5hafwNrl7OwcfoSUYnmqGzyR3jC&#10;PeSWWGF+8BLePP4Kr9O+wJH77/HS4yy+D5ZN5C9i1+0M5l3O4Cj0Cr5vckOy97ewtv9aLf521+EC&#10;7geYE3eRlBGCl293+N324trN8zC9ew0+QVZIz/fkf6YaMXFBOH/pn3Dh4u/h4WEHe3szeAbegbPf&#10;eVi5nIO182UEhtvDyf0mYYqp2Sf8TMeRl5+CoGAPODmbweT2l/D0ssDczBOKAIn9cAOHJHWd/A8o&#10;nFIe7qyqdM9gfy1mJlrUZvNHFICj/TUFcQTPDWmhZ3t0AjIqSBG+gfw1fCR5dUzy1Ot6u0Anf53c&#10;l3Q3QOJfnJ87hSYIBmFYYASh9jFlXe6Vx+HjSg5fpXGMCfv/EL8mAnrb34qAPI+WMpK6LDEhw9qa&#10;q/JQGncfdaleeJAdiJa8ELQWhKE1PwxtgoJwhfZCDW1Eq4Dn2ovCKRC0miXRGkopCnQLvdV0FHXx&#10;FAMKQRNdQbPBFXRoQ02llFSRmmvwOBfrffn8YxbyD1qEvUGKwWgFjkZliGmNhklxCDLvoPY0XSRi&#10;IBBn8FrNRaAgEK/kWNyCcgZ6h7LWh6ALgYw0+iBuYb0T329QFLYf4eftLvxxrw9/Pnii4fCpwl+P&#10;BvFvz0fw7y+n8G+CFzP464sF/PJyAR+eLWFneQJ9fd3IqW6Ad2IeTH1icOt+BMz94uEdX4C86ja0&#10;dfVijFHt8twEdtbncby7jOOdZRxuLeJoawmHm0vYZwSj43BniT9sBg2LU5ibGsMMBelRSiDaQmzx&#10;MMoFPXEe6Ev1Q3+qP/rTAokA9KZ4oyuBUV+UMzpDHdEeZIdmv3to9bfCowgn9MS4oivCHp3hNniS&#10;4om9h4X4A6P+vx4M41+ORvmeh5UQ/ExB+JHtH9a68ZoO4fXyQ7xeeYi3xAc6qZ/2nlIQJrG7NIy2&#10;1hbEpxbCJzIVPjHp8I/LQjiPs0tqMTA6grnZMbXRx/w061MjmJ0cwoxgahhzbFuYGMD85FOWfSx7&#10;sTzZja3JDuxOtOJoqhknsw/wfO6BKp/NyJpV9UQd0aAggrA3Lk6AIOlr6R/NAewO0yUMVzHAYEk3&#10;oMi/r4SRf6Ga9LjcJQKQizkZBdesYa6tEI/yEuFy9QpcrflZdo9iZXUHc3PTmJ+fUmsKadtPfoSe&#10;JlozCMH2BqN9Qghfy/9rdSl1fNpH8JH8NTFYVnMENlhvf5SD0jInxMabIiPdE48LItETbofpLC+M&#10;prqhLNsT9v63GZmfR0SsFeIz7OEbfBOO96/C0lGi9Rtw9jGD7f3b8Ap2IGlbIibdHpUdvih9YMYA&#10;7QJ2Yn+LY5/f45X3ObzxvoAP/lfxxu8yReFbHDp/jdd+3+CfO2yRF3AW9yzP4J7zFXgGWcI9wJQk&#10;fh5erM8vjuLDdy/g5+8GazsTuHiZIyTaBg8fV2H/eANFJZnw8XXB2XNf4NKVs3Bwvw07j0swtf8G&#10;Lt5mWN+cQktrJTo66/F0oAv3rG/iwvXf4+bds7hx91vYOl3D4EAr3lIAnu1RAEj6R9JvQuLXy8Pt&#10;ZRwRz0j6B/zsdtcXVPsxncIx22R0kBC/4MRQqnSQTvSK5BUMJM9oXSf7z4nfGCr6P3UAJH0hfgHJ&#10;XjaulnJJyJ/Er9VFBHi9jDIQ98DHFVJeFBgT9v+f+K9SRMaCoASAoqfNKpY10dfQVJGDwkgXVCZ4&#10;oIpEUpvmh4asIDTlhKApO1jhQU4oEYLm3DA054WhRUqihfXm/HC08MfZUhCBtqJIdNIpdNIpdEva&#10;qDYWQ/XxGKcYTD1IwjSdwXSzBkkXiRjI0FIRgrXHedigGMjEM1mOYneolO6gHAcjFIRxw8iiCTqE&#10;KW10kZ4yUqIwJ5PSZHaygI6B9RfiGhakk1nEQBtqKiOKRBREEN5Ih7IIBEVBBOH7jUf4Yeuxwo8G&#10;/LSt4efdPvy894RlP6Plp/jT0TD++nwU//xiQonDf7ydx7+8WcZPjJQP1wdJkP14vj2Fn09W8M+v&#10;VvEvr1fwLy/n8JdnE/jDwRiJdBQ/7Izgu51hfE98t63h+90RHrN9bxw/7E/gw+4UXq2OkBS78aQ4&#10;BVW+tih0vY1itzsovc+ozscKtYF2qPG3RY0f/6g+TgjzdEeAhw9CPPwR7BmACA9vpLtZqXuaQ+zR&#10;HX8fy/WZ+HnlMf60P0QXNIg/Msr/ZfepJgB0AN9vPuZn0oM3K48oAgRLqb9ZlZVjO4h2Oqpu/Lgz&#10;iO92pe9gFO92RvF+dwLfHUzhx6Np/HAwjg98b+82BhVerz3Bi+XHRK8qTxa7cDLfgeeLnXix2IYX&#10;C61aucgIbr6V32ebgfzrDYsONuCYgcCzaRGCWrVg4QEDhD0GC3v8jewOVyrs6BiqwM5AGX9PpUQJ&#10;tvqLsf64gL+zXPWbE2e60C7kn4GJxnQijQELj1sLUZkUApNvzyIpLgVrW1uYm5+lCIgT+CgCUp4K&#10;gqSHKAardAWK8EUEGOUbi4CxEMgwUf3cJyIg/Qcs92R9oaMtDHXmozvSHH0htzCS5YHD3lqslqdi&#10;ry4Zr4ZKUJvpigw/E2TbXURWyD2ExVkzYr7JiP0iblmeg627Caxcb8HazQQpuVEIjvFCRMpdPBpx&#10;w/C4JdbLzmDZ6r9hw+x/YuPu32PL+p+wZ0dX4PwN8S127L/AceC32C02QZjvOVhRWCzoAnLLo5Ca&#10;HwCPIDO4UYSaOkoxOz+MqGgf2DuawNb5FoXABLHJ3piUQQzfvcLrN0eoqCzA5WtnYWJJN2F/Bdfu&#10;fEnRsue5PZ7LR1x8GJJTIuHsaoF7djdg73Ib4XF+GB7toQBom8Uck/QPKZRKACgGShB0COnzvBC+&#10;lKciQDyjs5J+AF0IlAjouX2VyjEifUXuKmUjpUbwqt3QdtpuiPAFiwuzjPz5QzBE+1LXIZG/EgKD&#10;IKhj3r/AY7GZsubQooiI4XUoYWCpp4qkXFyU9o91PZVkDJ30BX/jAgQiAIRyHYTMKN5YX0VdWQ4y&#10;SA6F0e4ojL2PkgRPVKT4opJRZnWaP6oYZVYTNRmBqMsKJkIMCEa9oV5L1GeHoCE3FE10CM3iHEoi&#10;0FURhT66goHaeIw0xGOUYiDlSEMcxpspDK0pmO1Ix7zMSOYfc6U3D2sUAnEGG/0Fp0tS7KjZyGU4&#10;GC1XS1McjlUqUZCU0bPJKq0fQUCn8JrkLykiSR+9npPRRnQDFADpWFZY0jqYRRT0uQgqTUQh+G7t&#10;IX4QMSB+2urWsNlFl9BDgqQQSOpoT/LkFAO6hZ/3JZU0QBIdILkP4C/HQ/iXF2P415fjqvzz8TCv&#10;G8BPJNgfee+PFJEfSbQ/bD/BBxLtOxLtd5v9eL/Rh/drj+lMelX9LetvVnvwerWf5VMeD1Lc+rHV&#10;W4e5hjwMlyThYWoI2hL90ZLgh8YYHzTF+iMnLhJ+0UlwDk/DXd84XHMNxTWnENi4eCAn0A0LdVn4&#10;MNeFv+yP40+HoyR+voftPr7PXvxMSPnDhvQHPKKTkjkZHfyc2vGGUHW2vVsTQaAzoEP4jm7hB76P&#10;X/i+/sTP4S+HQ3ROw3QVFBaK5R/2Bimag+r9/7DJP7LM81jRHufNkuw5IZ3+MlfkgVpkUK1AS1F/&#10;we9NlieXZcmF+I8l+p+sJWpwwO/+kN+9LFi4bxCAneEy/kYIkv7204+kv8moX7AuS51052HlIX9j&#10;D/lbE0famo6ZB6mYbEzBaH0SkYyR+lSMNmVipCUXsT4usLhxC+NjIwyyljE7S1dGNzC/KMtMa6mh&#10;UyzOkh8oAgzuNk5HCn2M/D93AsZQHcYqPaRjHftH+1gZfoxRRu/zLlew5HEVs26XMBdqg+MHxZgv&#10;iMJkigfabC+jwvQMYm5/hdQYBwRF2sDDxxTOHqZw97VilH5PLetgancVV83PwdzBBE2tEdjf9sX3&#10;x/Z42fA19lz/O/as/xGbFv+IDfPfYsf2d9h3+grHrmfw3P8yXpe7oSLuNpzuk5Tdb8DM6gLG5/rw&#10;/M06iitjEZ/lgKQsd9jaX8ftOxdhZX2d9Zvw8LaAT6A1vP0d0dpRh7fvjjE80o+r187hwuWvkZ4V&#10;h5GxbpSVZ6O2uhhFRZn8XKexv7/BoHwS24zkdxnRn8iG8S/2ccx2jfDpoFXUv6Ii/gMKgg5dHIwF&#10;QC+VA5A+AYMAqD4BLVWjEbQiekXCv5LDJz4VCO2cdq8Qu0b6C3OCmY8CwLoca21aGkgXAnUPjwWS&#10;ShJRWNS3tVP4SO5C+joWFkQ85FqtbnzOWAj06F/BSAh0AZARQ6sUgc2tDdSW5yEpwA65Yc7IjnBB&#10;HoWgMMFLoSjJB8XJvighyigI5RQDQUV6ICozglCZSUip6sGoFpGga2jIo3OQlFFJOB6WRaCnKgZ9&#10;NTHoV4jG07oYDDUlYORBIsaa6RBkIlpnBhYfZWGpW3MGsiTFGkVhQ0YVPZFUUbEaZqoEgX965RBE&#10;EEbLKAgUBdWPUEVnoKWMXpJQdCFQcxGMoTqZP05WU6kicQQGMfie+JHk/6OkitYfkiC76AhIkiQ7&#10;TQxImrviECgGxE90Cj/usZ2iIPjlQFImAjnmeQqH4Iedfny31UeQ7EmKb1a7SPDdKveuld0q/y6l&#10;RN8vl7rxaknOkajFJaw/xcvpLhyPtGN/qIVOqRVHrAuORzuwP9aBzZFHWBp4iMGORrTVV6HjQT3m&#10;Rvl66Uz+94tF/NsLOpLjKZLzkCLm79e78D1JX8rvSPAfZGMgRvqv5ltIzELSspQHnRNJ+w3b3/P8&#10;O17/hg5BUkbfb4h74vvf5mdDspd+Bd1d6Omln3juHe97ycd5TdGVmd8vKQCvFrTVZZ+rBQdl/wlZ&#10;jlzDEQVekT7JXkj/UEifArAzTIeoVq6VOkmfEfEmg4VNOsiNPunoLTjFWjd/R7LEyUP+rjpIMm0y&#10;2z0L8y0UAJnz0pikRsMN1ydiqDYRgzXJGKyjEDTnoLkoCbcvnUdZMR+XjnlubpIiIKAQSGqIxC/p&#10;oUWSv+YEKAR0BZIW0kcL6eSvOQGd+DWHoDsBY0jbrqwvtL+L8dIcTDtfxhYj7fUAE+yEmmOaQjDi&#10;dBFDDmcw5nkTg6H2CL97Bpbm3yIgyh7uIXfh6mOChAw/dD+tZxTtQhG4AQdvMzqC28goSER3TwXC&#10;Qs6hquBrvO66hh+Sf48Xboz+Hc/gxOUcTugA9h3pANzP4UOsCV51eCM72QKevubw9LfAXZsriKNT&#10;qqwtQmJaCGLTbFD1IAABwWZISAiHh6c9TG6ew32Pe0jLCoeTmznsHE0xMtKFJ08e4quv/gGens7Y&#10;3lnCT7+8xtbWPMJDffG0/yHevD1EbX0Oensa8d2b53h1coBnsqHO7joOttcUyYsAKBhIX4RBoERA&#10;xIGkLzCua25A0kF0CCz1499IJH9K/AIDya/I+F8VkUuHz8e+gNPzPKeN+iHxGkTAOOUjAqCXC0oM&#10;GPFTCJboFqRdxECeUwRA3IASAkX8OjRCNyZ3gS4A+rEORe4s5Vqd7BUMZK9cgdTZJikn6ReQdJA4&#10;gc2dLVSXFyLayxZpAY5IC3ZCejgtZqQ7smLuIyfWE7lxXsiL9yZ8kJ/gg6JkfxSnBqA4haVCIEpS&#10;A1GaHoyydE0MKrMCUZ0dhPq8EDyQPgXpYC6PJmLQVRmNHrqDxzWx6KuNw0ADozCZc9CSipm2NMzq&#10;YkCoVJGsT6T6DApUukggfQfaonUiBhr2KQYHhOpcpiCoFNJ4DU5IKNKfYIwTRpbPKRICmcH82uAK&#10;9JTRqRhQAAQ/KmfQo0jzh40uDRQJlSqiKPzAcz9K6ohiIGSvhEAEQdUNIrHTS/KXaL8b323IyBsS&#10;/XInXgrhspT6a0bbbxglS11SIy8XOxgVyw5tHXzOfr4WOoP5h3g20YLDkQaKQANOWH8zz8iaeLdA&#10;N0Ny/omi8tedQfz70Tj+1/Mp/PvJNP75eBJ/3hvDH3aGKQhDfD9P+XjdFMAOkjyjcpK+4NUCCXqu&#10;mQ5LlgRvJDk3KzF4ZRADwTs6gfcUAnECkhYSN/DDpnQm831KSXehpZZ6+Rw9FIsu5SxeLvLxCREA&#10;ifSfS9Qv5M/vSL4nLbqvUNG+QOpC+rsS6Q/JXhZGYPvmQBHW+wuVe5SAQX4rqyT+ZQYS0t8k5L/Y&#10;TqcpkyBb6Dr5G5trSVOTHicY/QtGaxNI/nEYrI7H06p4PKlkWZuCp43ZCHS1RVxklFpRYG5uim5g&#10;QhOBBc0N6NBFYIl1JQSr0j+gTSATclciYCi1zuBPyV9dYyhlS8o9/i83OgvwpsQM74stsBtpgg3/&#10;G1j2uYIRRuxD9uexWpVK55IBdxuZDHYFbkHmiKNgZAXdQVqSM6NzHzh73YRbwB211r97gBWePd9E&#10;Q0Mxzp//H/B0/wYnI/fxL22m+DHxMt4GnMMP4VfwJvgydl2/wknIJfyhyhyLjabIybyDpDRH+PA5&#10;zKwuwdz2GsztbuDG3UvEl/CPuIXSqlisrM4iNMwPly99DWtrU4pAMMJj7OHicQellakor87AhYtf&#10;ISU1BodH63j/4Rk/vzFUVxXhxcku+vsbERxqis72Yrx9cYRjWU1VhsuKAOwQKuVj6AMwkP6xInyN&#10;9LVjEryB/JUAyLEifUOayFA/3l2RdJBO6kLoc+rLUwJwWn7aL6Bfr/cB6JG9Tuo6tD4B6SAWR8A6&#10;z+vu4PR6PoYSARl1QCzKBhaEJgofid+4/jk+v84Y0rbA17wg5xTxa5D6x2P+MHc20d5Sj2A3G0R7&#10;2yHW1wGxQU6ID3VFUoQbkonU6PtII9JjPZAe54mMBEYGSX7ISSYS/ZCb5I9cCkNeSgAK04JQTCEo&#10;TPdHEVGaGYiqnDDU5IWjsTAKLcXRaC8VRKGTotBdGYdeRmBPG5IxJLa8ORXj/KNOtlIMZL2izkws&#10;iCDIwnXdgiys9lIUKAhr/PNvPinG1oBEgizpErYoClLusJQ0gaQLDsaqSC4SScrGNzUqujyU1AKj&#10;S6nL3gciBi8M+x7o6xcJ3qlO5Y/u4DuKgzbySFJHmkj8sK6lj37Ykhx5D4VBw4/b3fhJjonvNx/h&#10;Pa9Xy15ISkUg5C9rKC1K1N3G528lZEkM6bNgVCQCMNvC19lAMaOrmSF5zjTjxfQDvOX13y0J2ffi&#10;T9sD+MveIP7MKPwvuwP4K6Pwfz0cxb89m8S/UgT+ui8zi4fwx+1B/EhH8cMqhYwO5IdVkjfxVp5n&#10;poliws/AsAmQbAgknar7YxKV85wSgya8pCC8mJNRWHyN8rkwuhf38D1J/nuWP9BNCPS6jMp6T4i7&#10;kM9SVpTVSf8Zv4MT2YiI34mk9w5I+CLqu/w+xfHtj5RT5CTFU6JcoPQV6aVAFi4Ux7jC34VAkb4h&#10;eFhkICEDEOZI/jI6TfqgpmS0WpNE/iR+Rv9DDEBkbswAyWugKo4CwKCkIloNh+6tiMXj6hS62QR0&#10;tzRhlYHZ3OwkZgwiIBDyFzFYYKnIXxwB3cHSgkEI6Ag2paNYCN7gBLR5A1r/gF5qwqBNKlNLUSsR&#10;oCMYTsPz6vN4nnUWa75fY8HpW6x7XcSU7Td41cigqKsBbRHeKHS+gQS3mwi1u4Tm0Huoi7VGSPB1&#10;OHichzuFwyv0DkxtzyGNAdmrV9uIiQ6E+d2vUFVhi7cLTvhp6BL+bfAW/teja/jX1ks4SP4nbMT+&#10;Dm/rL+OnURM0ZZ9DVMRl5BRaIlCWkY5wUpu72LrfwT3nW7B2vQV3Pwu0PizDCR/fP8gb5y98DQeH&#10;u8jOc0ZeuSXuB1zHbSvZl/gyLOxuIpIOpbYpjrzXh5KSHDzsaMLB3hLS0nwQEHQN42NteHuyr5G2&#10;zJ6mCBxtkfwpCKouw2cl0lei8DHqPxTSV5G+4G9F4BRse8byNzJzV83eJXFrxD/PY0b/BhEwJv6/&#10;EYHPiF2P/D+F1qbSTnwOvV1LB7EUwZB2eSyFOf6opANKEwKdzI2J/vNjY0ikL05hjs5jnuU822b5&#10;WHN8vSIG84SskS51EQgZjbRGmzszPYHYUH94OZoh8L41gikG4f7OiA52Q3SIq0JMqBviI+4jIdoD&#10;SRSCFDqDNDqDtDgi3hfpCX5IT/RHZnIAsikG2XQKORn+yM8IQFFmEEoYEVTkhKI2PwINBRFoLIrA&#10;A7qD9rJYdFIIuhmF9dYk4gkjs4HGZIw8SMEYxWCiNZ2CkI7p9kzMMqqbpSjM88++2JODBf7xFx+T&#10;APrzFVbFJTwpVJD0wDaJZFtFjCQS2fxGiQJBwtEEoVrVJfrUUxAiCLIEhZ4m0hau0wRBjlU/AqGP&#10;OFIpJCnXKA4k+Q8Uhe82NAjxC6T+ltdIR/RrkucrAaNpiaxl5MtzEvsJiV3IViDHr0nMknN/RUF4&#10;TuJ9u0jBWenCdyt8TJZC3j8xCv/jdr+CmuC10cc6HQjrv0idEfkvG4/xC12BTAb7Th6TQvOeoiP3&#10;/8j2dwsdeDn5AMejFMUxcU2Sk29Uork1WE4ikhy85OPr+NroDNQ2oZK6aVJporciBnQSAiF7DYZj&#10;IX6Wklp6I+6B718+V8n7q9SORPz8TgRqTwoD4W/x+xOSl9FiciznpW9IIn1xhDKAYI0Rv6xoK/NP&#10;FiXHL8TPclF+H4r8ZdZ7EiZlRnuzPvs9keSfgKF6Bh2M/PvpRnsro/CYpP+YDvUxg5Kesih0l0Sq&#10;oc8dJbHoruFjTg/wfzuN2ZkJOoHJU+KXVNBpneUySzV8VNJCDOiES9ZXlz5G+kZ9BNrxRxEQQVCb&#10;0pDotrY3cLi3zu8gC/slZ3GSchbLHr/HiOk/UAguYPr+TcyVJNOxpKPC8Ra6PMxQ5XYLqV63UJ5o&#10;h/jwW/D0v0AROIuAKDN4h99GcJQ14pLvI78gFgkJIWhqSkdTgyUG285hse8m3q3fp0O0x3Hvt1gr&#10;+u/YqftHvB88i4PhSxjuSUZ6ujei4xntl4dgfXca47NPMDrzBLPL4+jsbUJZdSZCI7zQ9rAOUbGB&#10;uHjpW/j4WSMt2xS55VeRUWwOe49ruHHvPJz97yAxywIpOZf5mu7Ay88WDfVl6OlugE/AXboNE6wt&#10;D6tloLURPdIXIJ3BQvw6PpK/7gK0TmIey6g7w/n/VAQIeWyKgKR5NCHQyF8XgE+dgC4AQuSaCJCw&#10;DR3BkvfXSpK6geSNofUTaNG/3nbqFHTy5w9GShEE5QqUS/hUBITgjYn/cyGQunEfwbxs3M3nEAFQ&#10;JSGiMM9jHXJuke9tbXMNPT0PEejjCivzG7C/dxvONuZwc7CEp6sVfDzs4O/jhJDA+wgP80REhCei&#10;o70RG+2J+FhvhYQ4XyRTCFKI1ESKAp1BRqo/sgglCGkBFIRAFGWHoiKXziA/HPWFkcodPCiJQWtp&#10;DNrLY9FFO/64Jh79SgySMMiobVBEgRZ+vC2DopCGSYnu+Oef4x9/nkSwSEJYJDEsEcu9BapzWe9g&#10;XqM4bAwUY3OQEeQQI8phEQWSG6PMXXEJaoTJRzE4dQZ0BS9EDKTDknhBh/BiQYOce85jEQslGBSK&#10;18skRAqDInrW3yyzLpGviAchq6TKtdLhKUtiS7rlxewDRrqVatji7iCFiUQsEf/JRCNfg1xD0pxv&#10;0wRByJpCcTLJ557kY0h0TofwYrpJOYTXdAxSvuJ9r6fpGHjNS177ite95jWvGcm/Zl07bsZ7SS/J&#10;qB/Wj4arcTBUTSGQkVYUoskG7A5VElUk5hqC50f42VAkjvh5HU1qQnHaV6BD+gxY6ikjETxJI8n7&#10;la1E1b7TFICDiSr1+Ys462meLfmOSPTi8Fb1746lDA6Q9g1C2lco+otddIckfHGJ8x2ybpU25HjO&#10;EPnLmlaTFICJJiF9GYiQREjePx4DNbEkf/6+5HdWSZIX0iceFkeisyicCENnAcF6K3+fraUpmB3v&#10;53928lQElBNYmOL/TduHWDqFdYgT0IRA6yRWw0Y/6xuQ0rg/QMThoxDI6CDZSnITJ8v12K26hoOU&#10;89jL9cVqQTK+H+nCVkcZ0lxvI9zDFE0B9zDhY45Gz1tIT7JFaBijcvdvER5lDp/AG7BxkY3hffCo&#10;twRuXpfg6HQdQwN0oW/30NoSjbzcW1hfacGLZxQt/j5bSq5gs+PvcNTz9zh4+ndYG3HEmxdb6O9t&#10;hqvbNWRnRqpVPWWkz/OTXbUURGa2L+qbYhAYZg4Lm0u4c/cqLl75Fo5u15HGx0/M/AoFlTcQlngd&#10;1y2/gYPfdfhEXsD9wH9EUNRZZOf74Oh4CYdHK/D2t0F4jCtOjtfw9vkenstoIEb1ygEoUpdS3ADr&#10;RkJwSvgkd+Njve2jEHxMB52KgB7dqy/MUKqZgAYR0EcQybj+JcnHq6hfI3eN1A0i8CvQO4k/Xssf&#10;ijgGeQySvkb4hpQQ29QxyXpB4WN0rxO8cX+ATvw66evXCPnr187JsRIBnfhpaVW7CMICZlnOynuh&#10;CG1srmOajqC6qgxZGSlISYpHUmIMrWMw/P3c4eBoxR+QNe57OlC5XeEX6I5AOoVQCkJktA+iY/0Q&#10;E+eP+Hh/Rhr+vJeCQCFIpwBkpAYig+4gi0KQmxGEQoMzKMsJ0wShIFIThKIo/gij0caIrIt/VBGD&#10;3toE9NUloJ9/5IGmFAwzshshRukOJjqyMNWZhemH2ZjtysVcd56hzKVLyNacAgViSdIGjCpXGV2u&#10;PSnGxmAJ1ikKm0NlFIUKTQxEBAgRgeNpkvEMXcEcSZZkf0LSP5EUxmw9jigQMjzxeIaRMY/1Uq4R&#10;YZBSDWk0tEn5jPfKYx3x2mNG2mqf5ekGHJNMNx4XYrohGYttWdjhH3X/STkOB0m4I3x+RuAn4w0U&#10;BxLxUzqYJ4yaKRb7rO/xup2+Uuz2M4KW9oEqdd/BAN/HUwNY3zfUj4dq8GyYj8nHPRqk6PWXs70C&#10;h3Ifr3tGsn/B1/Ocr2urn0LJe0SUDmSsPcVAxOpwjK9rQnsPuht4RZKXSP/1QqtKI8l7Esj7kxSS&#10;XHesJnppHbxC/EL0myT9LX4PAsnri3tb7RPxzsUyXZ7k9FdkcACJXxzeKsV8mceSFpwj+c+0ZWK6&#10;NQPTLemYIqbFMdI9jvM3MsagYbQ+AcN18WquikJtnJoJ318VR/JPIPHH4hEDj07+3trpSmXOS3Nu&#10;CGSOjJonkx+MJhkCXZKEOYrAooiApIMoBJISmp2jIzB0DqvRQSpwJG8YBECll/m/EhEQNyD9A4r8&#10;T4n/034BORaIiEif4+baBLbnc/CszxHvx7Lw7ogR8bN9vH55qCY/leTFIzHJB93lCVjN9EV3nC0y&#10;U63gFXAecbH22FwdwcNHpbhn9xUS0jzR1VsE36DLCA51UKkmeZy97RnMTXbgYGuOZLuLzfVplOVb&#10;YbL9S/6u/gEboyYkz1a8fXlEoZiE5Z2ruH39IrlrEm9e83UcbKC9rYSC8y2i4n9Hsr+ExAxTioEZ&#10;7tnewE3Tb+lAriIw5ksERP4Oda0BiEvzxj2X87jr+DuYO/wTXH3OkPStUdeQi0dd9UhIDkJrRzle&#10;Pt/GMR9f+gleHe/h5cGWgdQ/Evwn5K8Lg+HY+Dpp14n/V0VA79xVX5oi/nmDCPBLVZE/wXKZBK3m&#10;AQhZk9znZ6cUFmZpBwVs09oZHQjhG441aOd1IdChUj/iKEQI5HGFkA2CoLkBLbLXyV0ne2Mh0NsW&#10;+T4WDW0L0s76wuLS34iAjjnlFOTcHIVgDnMUuY2NDX7wBzg6PMT2Dn8UO9tqLsHo+CjKayrhFxyA&#10;2/fu4paFKczumcHa4R7cPJ3hFeRORfdGZFwAoikA0Qm+iCUSKASCxCQ/JCdREJQQBCOHopCXHoyC&#10;zFAUZ4WihGJQnhuO6vwI1IoYlFAM6AraiI7KOJUuekRR6KlNQn8dUZ+s+hAGm9Iw9CCdgpBJQcjG&#10;WLuGSWKKAjFDcZjupEA8zME8BWLpcYFyCssUhBVGlisUBRGGDUkZMTLdHqEgjJM0pygEJGyd2BUM&#10;hC7tSgQoFFIeTJJQGdnuSXqD5f4EiVdKHh/IiBY+1iGFRfogDlgejEtfBEmREfX2YDlWuwowXc9o&#10;szENaw9Jjj18LX0UJ5L7Psl5T9bG4fHmY5JmTzG2H9PNEFLXUMjjYk0MCBGG7V7tMVRdge+tl5A2&#10;kr+Um48ZfVN0dnksz3NEEXgmSzFQZFb5mFIeyIQrCoDmCPh+RqVfRVJDmgg8k36COUkJtSth2Bwo&#10;JZmXkOilQ1fcFaHG8Qv5V2Cborv+tJhELw6tQNU3iHUKwFofvxdxcxSAxS4KuOT2VR+QJghSnxf3&#10;15FJ0qcrfCDgd9+UihFi9EEqhvi7GKSDHORvZIDBw5MaBhASSBCPq2LRUxGDrvIYPKQAtBdHoZ2/&#10;s9bCCDTnhaKRAlCfHWhAAOoy/VGZ6oe2ikyszI7y/6sRvxIBgxDo/QLaMFGtY1gJgMwkVmSup5c1&#10;IdCI/2MKSByCGkFk1La2wkBP+hcWH2JpJgMHa8U42p2gc9hQYrG/LWvkbFAkFkjAFRh7Qnc23Y5l&#10;Cnx6qhkd+nU6lkf44cNL7O8sIjvPFyERl5BTYIOImMtqn4GF+RFG/rtquQUhxQNJocgGNrtLKC66&#10;j/T4/ws9zY7Y3+jB4T5dCa+RNXrKCrPx+3/4H0hNiiVJ7+PkmER9tI76Rlk2+gtEJ/8OITFfICbl&#10;MqISreDucxt2rhdg6/o1bJy/QBOd/MBIB8KjnWBi+Y9w8r6K7KIgvi4nEn8ZHnbXo6AkHnVN+UhJ&#10;D0FxaQQeNKfjcXclluYG8ZKC8Iyv50her0CRvEb+uiB87gLUdadtmps4FQMe/0Yf5SNflmbjNHyi&#10;5iIKPCc5P4n6VXqHRD/PqGBBogFV10her+vHOvFrpXFdHk+L/P9GCMQNsK76C5RL+JjiETH4hPgN&#10;peT25w25fkXyhrp2rImA9AV8IgIGUZBzasjo2hpmKRrdY3MoGpxGUPcwXFqfwLlJ0A/7hn5YVHTi&#10;ckY5zkSl4WuvMJyzc8cFc1tcM7+Lu3bWcPN1g1+oB0KjPBEV54uY+ADEJwbQGQQgKSkIyVT5tORg&#10;uoIgZKUGIZvITQ9CfmYIikQMssNQKoLAqKyGf9IGRmkNLJtKo9FcQmsuf+CKeDysjEeXRHTKKUg/&#10;QgoGGlPxlBggMYw0Z2C0JQPjjBbHGC2OMUqUVNLUQ0aQjCRn6Q7mSDjzj/Ox0FeIJQrBEslIsEaH&#10;sDFEIiOJH0pEP08hkHTQYjOe0y4fM6I/pBs4pAjskeS3RiuIcmxRRDZHSK6EdqzXK9Rj7ZIMBXuq&#10;L0LWtqnCFF/bQEUyBsoYtVYlYeYBCbCjhMJQhpUult2ypk0ZNnorsM5y9SFfG8utx3wuBakbSJ7Y&#10;kuNeA1hX56UupM9yvbuYj12kys2eEj4W8ZiiIuJBZyFLKaxTGGRdnT2KgJD/FktZe0fNxqUz2DdA&#10;+gkEspTDjghHLz+/7nwSvKRu+JoHK+i0ZHE3A4Yq2FZOJ1aGtaelFF++vyelWOkvwUpfERa68jH3&#10;iN/LI0b6xCwFfF7Em+Uc3Z7scDcpYk9SGKMADEsA0MDvm8Q/IN+/oI7BAQOFJzWJ6KtORG9VIroZ&#10;9T+qYCAhQYX8jhj1N6k0JFHAoCMnFDXZwWokW2VWAMoz/FGa5ouSJG8UMZAZ7HrAKFj+yyIAk5ie&#10;GTcIwbgSBUkJCemrmcTCHyIABh7R+UOEQJyAzCbWl48QAVjnsZpTwDYRAGkXolcTxzZmsLEq5D+H&#10;3a1lHgtWsMvzezz//GgPw0/b8Zjf597ONHZI+JnZDigt9cCL43UGc5s4PtzG+voIqmoYjJGY45Mv&#10;ISj0DB48yMCrk30KiojKMvb5+PtCkvtrKCsLR1DgGUyOtuAlI/B9Euzu1hIj8j2+zkVYmt+CydUr&#10;JOVJCsEuXr86REdnBZzc/x6Z+TdRWu2M6MRbcPD4GlbOZ2DpcB4mFl/Cw8eSJN9AbhpHRU0WUnNC&#10;UNWYhXSKr6ffXQRGuCEpOwpBEa5wcDeBo/cVRPJxMvPMkFdkgYqqYKysTqo1g074Ok/nBehRviJ8&#10;nfQ1ARCSNx5SqkRB3qec4z1S/kYt9SCES+JV5K8snRCw4QskJM8nnULyI5CI/iPJyzGdgIHsBb8m&#10;Aho08tfa5fEk7UMBYKmLgLgAY0HQOozFFUjdEOELmQtpC/FLmxyzXZ1ThG9I97CUuiYEUhcRMJw3&#10;1JUI8JwsmbHA19HUP4LA1n7cqH+Cr5tG8E/NY/iS+PoB0TyOr5rG8E3zJM53zOBc+wTOPhjC5Zpu&#10;XEyvxPmgZJxxDcRZK3vctDSHhZ0lHO47wiPgPkKifBFNMYhJCEQckZAYhFQKgSYGIchOoTNIC0Fe&#10;RijyMsOQTzEoohCU5keikqgqiEI1/6w1FIb6okgKQgyaGMm1ikvgn7ujKh4d/MN3Viehqy4F3URv&#10;fSr6KQhPlChkYLAlC4Mk3CFiRISBLmGSBDP1KA8z3QUUhQJVCuZ78rEoywoMkDgZze5JKoMR7+FM&#10;Ew6mG3A028R6I/YZ+e7y3Bav2WCUuyG5/ZEqVV8bKse6aiNIfus83uK5zRFeMyyOo5KEWIZhEldn&#10;bhQ6cqLwuCQRo7VZmGrKw/QDEmJbAQWBxPqwBEudJVjg8UJrIZZZX2wrVFhRosDH7iPJ9lZRCEja&#10;vZWq3FYln+9xBe/lYzal8/4cJQZbFAwpxQ2s001skvg36CZkQTURgi1JNckaOyT3LZYCWX1zh25A&#10;W3+HjzvA9yjr75D0F/g5znVSwFiuPJa8PttJ7kLyaxSETYMgrPOeVSUCBogI9PE9Pi7EPAVglq5t&#10;ho8j5VRbFiYUMjHekslIn+JO8h8h+Q/L99qQRleYir7aZCIF/TXJ6K1ORk9VApGIrkqiIhEd5fEk&#10;/1i0lPB3Q+Kvy+NvSVwnUUUBqMgKRnlmEMoyAlGc5oeCZB8UUACyYtxRkRODpdkRcsAUI38KwPQE&#10;MaYEQDkB/v9Vx7AEiOQMnTc+BpQiApoQ6GkhIXtxA8ajhBSM3MA2IZOkFDYW1IJoIgA7GxQIOb++&#10;ROJew+LcGEaGOnB4sAbZgrKjswyDg42KzHc2lyggy3h2tI2d7Ul0PkplZO3ACPsG0jLtKDAzON7b&#10;5HPwsYk9Er2sx9PdVYfO9jI8OyTR8jF3+Th7Qrh7G3j14gBZ6Um4cOZrtDU34M2rA7ymQxga7oC9&#10;0xd4+DgdL94tIasgFBb2X8HK8RxM7n2DK7d+h76nTfjzP3/A6MRjlTpeWZ/Am+/2UFqTBFunC3D2&#10;NEF4gitikzzhGXgXDl4XEZdxF7ll9ohNNYGTx1nc97ZEbV0BX++cInEhdl0ITt2BDgqlCICcV+TP&#10;Nr3U60oElBMgGa6QdNWXp740EQUZ8sUvkRCil6hfi/w/1lUqSB3rpC+lEP1HQTAWAv1YSwWR3MUV&#10;KPIXomdpSANJKQKgCQKv5+vTRUCHHBsLgrQJwX8Onfh1IRCBUOeUeDBCWVvBBOtR7f242TyMb1on&#10;8XXHLL4x4Fsp26fxddsUMYmvWqfwJfF7isIXLeO8fhxnmkdwtmEQZyq68HV2Nc5GZ+Br9zD8o819&#10;fGnpiAtWtrjjYA0nL2f4KpfgTTGgK0gKoa0MQWZKKBGCjGTW08KQlRaKHBGErAjk0xkU5ESgkGUR&#10;/7Al/ONWUBCqiqNRUxSNuuIY1JfEoZ5/9IbyBDTyT99EtFQkUBwS8ZDE0N1AO9mYjp7GNPQxinxC&#10;hzDYnoOhDgNYH+7IVRh5mIdRluMP8zFLUlwgma2QuDZIYJskwI+gAxipJanLypYkN0bK6yRJBdbX&#10;jNrWSJirJFFpW31ajmV5zD4SeVcBRuvS0c73V5sJc3agAAD/9ElEQVToj6b0UDwqikd3GaPYylRM&#10;NOZihqQ/S7KfayvCLOvTbJtqIEk2U6jaGNU/4mt7TOLvq6EYVGH5YRnmee00hWSQDqMlLQg1sV5o&#10;Tg3EWF0Wr5P8fgN2ntZhnUKhQJex2Sfga2a50a+VClInVnv5uikWKz1FhJQk7i6+LtmBrj0b0xKl&#10;k6yFvBcZ0S9STBcprMskd3mva/IZigAYxEHIf52fhfocegrpAvLUvRMU6QlG++Mt2SR9Ej/Fe5jl&#10;IAXsKaP+fkb6/RT5J3VpdICp6KlJRXdVMh5VJhFC+AloK4sjEtBaGo+W4jg0FsWhLj+apM+ggp91&#10;WTZ/R3SegmKiID0QeSn+yEn0QVaCFzLiZDi0K1Ki7qOnoxbry/zvStQv5D81pjqH5wQiAuQBfbjo&#10;AgNFGRqq84ZwiMoeCCS9I/0DRnMH9DkDp+S/rjkBqW9KfUOu+whxArtyrdxPEdgUMDKX/Pz62jx2&#10;SWiyGuk2SW9jfZ5CIuS+qMRACPzwYIPXTfC19KCXznBhfhj7u2vquk1im4+1Q3LcoRgc7EiKiMKi&#10;BEATAdnfQKL+h50tOE8RCPL3VKmi16+OKIzddPxmyC92pRvwYeB3Dz4ht2HrchnnrvwWkTE+WFoZ&#10;QEFxIu7euwxnd3Osb0+gsaUAnv534eJ9EwERtsguCkNzRz6K6fKzi4PhxccwtfkCV0z/AdfvfgkL&#10;m8tIiPXH8sK4mu2rE7o2a3hJO1ai8BGf9BMY6qrdcPwbTQAM6SAV9X8c4iVf6AK/3PlPiF8wocqP&#10;gqCRu1aKaGj1UxEwiILeL3CKeV5HIZiTUgifdf1Yh+YKPkb+xuSvon9DKe1C7tpIoI9R/yn5E8Zu&#10;QOrS4b29sYGcXhJ54zi+7l7Guf8fY38ZXteRbQ2jec/p090hxyjZAsvMzMwMskyyLcsWWCZJli1b&#10;spjJYmYGM8dhTuyYmSHYSTrp0wfe+333Ps/9N+4YtfayFXef934/5lO1atWCvfbeY8wxZ1WttHpj&#10;3duZc2qtIYSuSdXoQkLoFF+BjrEigQp0Ukml0IUEYVRDXAkVQhGc9mahY1AsOngH440F3ug4bjZ6&#10;DB+NXsMHYujoIfwRjMcSz7lUBUuxkeC/0WcZ60uMSvD2XoT1JAefDcuwkeTgS2LYTID0JzEEBnhi&#10;a6AnicELO4NWIGSrFxXDKuzasRphO9eQHNZiT7A3IkgMMQSB6F3eiCU4JNBDTKTHmEogSSMhHCDI&#10;ZBFg0llPj/EzZQYVgywzxh8H4qgckraSFLajPD2YSiEYdQdCUc8/T50si945PekGtWWGopGA2ZRD&#10;0zr1hQTkosjn1loQgea8cDRzXyM98CZaQ2YIKhOCULKf9xG6EfH+nggjWO+ihXnPQ/j6+YjetASx&#10;fktpy5GybTXy9tALpowuiaCXHLPdWDHr2cEEwW1rkRTohagNC7Fn9SwEzhuDNRMopWePQaKfF5rS&#10;duN0eQotCSeKY3GsKIbe/X4cyovAQRKBCOCgLIekxbIlaxeNIK2SBNCYHkLA34q6lG2opzWQJOtS&#10;9A5qeu4JASQB3hOJoJqkWpsaRK+eJJCxgx7+ToL+LioAkiAVgEC/WWEjEmwDCaWeRFiTEoQqev8V&#10;PE8ZSbqQnn5ulB+yCfQ5+zfTCPgE/iwRejjVHr/PjD0C/o1I3rWBXj6BP4SgT4s1oL8G0TvW0ONf&#10;jYitq+jtr0IYn00IVeZO/o62SXWSHLdsXGTMn8/az3suNmvIM5//Bq/p8Fo4jn28+N8tJuAQ6EkA&#10;NZUlqKLVVJWRBNhmk0EtMcCBEwYTuK3IgRU+pvF/r7pFAo0EaJkVDlLoxygChYm4/ZwERArPCYB9&#10;nxMB/7MC/9YGB0k04DDB7zBBXPUjBO3DBP42ksAh2lG10Q61EeQJlCeOthG4RQhUCkd4DPuKALRf&#10;hKLtYwTI40ekACwlcpznNOEoAua5t4+jpCQXg/r3Qf8+7sjNTiax1GLHjhVYupye+txXMXdxJ6xY&#10;0wcz5/dDr/5d0LNXFyxfMQ1aHdS9bwf0GtgZgdtXI7cwDos9x2PluskI2LEAPlvmYMmqsVi1fgrm&#10;LR2FhDSq3GNlOJAfjST+frNzY9DcXIqzvPfTx1txgvdme/qnHPXnuQFH2d4M6GvegIMIbCMJ1KGZ&#10;3nezwkE2g8v75pfWaL5AJX4J+O3s94QgExlY1l4ZtDcb+Ntv19HaA76shj8Y20wb+7ysBF4mAmMG&#10;3G1P3zabBBwhIu3jttrU/2BbK7Kr6jCSnnzXdBJAJo1ld5KBscxGdE9/YU6p9ehG65pc99w6Jdag&#10;Y0I1y2p0jGcZT8WQUE7FQEUho1rosr8QTiGZcA3YB48VPnCbvhBDp83AjPmzMXLiaIyZNBrTZ0/E&#10;vEXTTT5h0Yq5/DEswLI1i7B8zUJ4kRTWkCDWbFgCbxLG+o1L4EO1IGIIoCcXGLAMQVQKW7eQHEgK&#10;O7auJDGspGIgABAQ9gavwb7QtYigh7ifKiGOHmQ8ASaGHqQsbt9GxBJg4tket5eATEukh54WE0Cy&#10;2Iqc+G3IZ1lIj7woiZYcbOolyTtRlhKCcv5YK4yFoDp9F2ozd6NFrzgsj8PR8ngcLuGPNz8CDQTX&#10;BgJuI8v6zDCUJ24n6O1ECcH8wO5N2EtA2uk1C9uWTEHA/PHwnzsefnMmwHfGaKyfMgzrJg2F7/RR&#10;2DxzDG0sfKaNxJrxg+A1qi9WjxuI9VOHm3LTjBFIDFqN8vhgnCjRJLQDeLcuC29Xp+FMZTJOlifg&#10;eGkc9JatQ7lUM7lUNbkkKZJZU0aIsQaCfkMGyY2mel0qiZCft4afv5rkWE31VJVIVUKrStxC8GdJ&#10;AqhKUkhHsf3tqDMkQNWQQzLJJfkd4DlJCvUE/zoqhSrHMZU8V1lCIIpJwIrz5+6nh8/vIm3veqQT&#10;9DNI4Gksk/ndJVIlycuPDyG508MX2EdttwF/JfbR9tA52B1Ij59KMtR/BYGfapK/lyD+bgI3Lob/&#10;hsXwW78IflSjfusWwnfNPGxYORvr+ezXLJuG5fMmwHP+ZKQl7Udrcw1qakoN+MuqpQYcJmVQU13K&#10;/6iDCGTEAxGDcEAOpCkd9abGamj4eWtLPUHaeh2lcgRSAvaKo7ZZyWMRgnII8vgtz/+ISEBtbQJ2&#10;iwQsANd+gri2HW0HW6kE2EfEIZIQQcikErQtlWCdzyIK20QcUgAqdazqMpHIyWMHcfLkYSxZNB8u&#10;Tp0RFOBDJXCGJJiPvNx9KC+PRSaV3YSJbujS9c9mZvDQYR7oP8QZfYc6Ydz0fliyZjIi4vxJBEsx&#10;b8kIeK2bBP8dc7E3bh28N8/AyvWTMGPBEHj7zkNjSwGOn2jAmdOt0AvnP/vobfMCGS0ZfYL3ZAjg&#10;sLV+kK0ADMi/BPSGCNpty6zksBLD9LSbCPrtzVIADhLgl9rebBLQF92+fGH29j8SgcwKBTnUgoME&#10;5O2/DPzGFFoy6qDOmCaAvawA2tctD9+hBp4Twot2Swmwb5PyAM18wE3wTClCVwJ5t6xWgn7Lc3Mi&#10;ITiRCLplNKJbegOt0RCFrEta4wtLbUDnlHp0SnZYUi06ixQSqtCZxNCZ5+6cRLJIqDGhJKeIAjjv&#10;TMWeqhbsPpADpyUr8easxeg0fjqcR46H67AR6DdiOIaPH4OJMyZj2lx6BcvmYPHKhVi0cgEWes3H&#10;0lWL4Om9FKvWLTUvsdhAz24D/+gb/TyxmR61xjFvDfDC9sCV2LFlJbYREILpERq1ELwae0KkGrS9&#10;EntFDjRDElQOkQSYyLB12L9nA8liE5KjA5AaswUZtMzYrSyDkBG9BWn04FP3B5jt7PggqgYRRDBt&#10;J4ppFWmhVA57qAwi0FoYjZb8KLTkRVqWG0k1EI7q1FBUJosMQpAbEYDowFWI8F2KPesXImT1bOzw&#10;nIWgxTOwYeoorBg1AHP6umBmL2csGOCOFSMHwm/GBOxduwTpIfSe9+9Eeqg/ojatxH7fFWjLi8G7&#10;lP3n6jLwdk06Tlem4nRFCk5VJOFYaSwOkQDasvVGrX04VhCJo3l70WY8fnrpJDQb9KuStqMicRtB&#10;foepV7FeRRKoJNi/sK2mrYLKRqRQo3X503ailiRQmyHQDzZWTfVQTXKoYllG8C+i519A4M/jM86l&#10;ZdP7z4oi+e7zRRLJOYnfQYIAn99HLMsoevqRBP6IHd7Yu20NwX4V9vB73c0yjM8ulN/5Tn7/2zYv&#10;pS2nx++JLb5UkFSVm+lE+BL0169ZgPWrF2ADHQzLFmA1n/OKJQT/RVOxbOFkzJ48HIGbVhMHKmma&#10;IKYwUBGqKopYFhurqbIIQcRQW132HOyFB1IKz8HfGHGDprxCc5NmEtfw/1dnSMBSAAR8hYba5QQs&#10;E3i/IIIX21bdhIMMEbwgCqtdZGCBtlSDzD7GKAdDAPTsqTpkx9huKQYShRSDMXubakLqwEEESiR/&#10;+ME5xOzfh76uPTB/8gSk7NuDqG1BCPP1RYjPeqxbOBczJg7H3PkTsGDRBMxbOAKTZw/EuBn9SQJ9&#10;sHn7cuzn72Ta3IEYM7mnWW56g/90OoUDMWFmP0TG+2Ox13gsWz0ZnqunYORYV4yfKmUxCjtDN6G5&#10;rhTvaFQS1YAF+g41IKCXOYjhuSpwAL7V1yaBF6OEXmki0DcRhJulAgjAAn6Z+fII5gb8Kf3ak4DM&#10;yECHtScBa/ufqwGZrQj+QQmw3l4F1LCv2iwSqDUEYJOAzCYGe9uYvH6Z9jvIoL06sIeLamKa+oem&#10;5cJ1fx5eJ8i/QUDvwPItlTKCe4c0btPz75haRyPYs13WKZUlrUuaCKGJbdzH/Z1IBipFDF14TKfk&#10;WnRMqmE7jycRdEisxR8iijAsi2rm/HUsScvHm7tT0TXyALqEpaFTUDQ6eYeg4/z16Dh+LroNnQCX&#10;oaPhNmwM+o4ai0EkhmGTxmP8rCmYMn8mpi+ajbnL52HhqnlYyj/0Cv7ZV1EtrKNa8CMRBASsgj+B&#10;YbPfcrO9haQQRI8xiKCxJWglbRW2bV2D7QQUY6zv2O5tbOfOddgT6oP94f5IjA4iEdAI/kkE/8TI&#10;ACQYY51EkGLIYAvJYDty4nZQOexAHut5UhAkjuJEKYZQlKfuQlX6btSm7zFWTYkrAsjasxmJO+jV&#10;8l73kdD2+CzGLu/52Lp8BvwISpvnTsQuKqO4gDXICNmIkugdBGm9LSsZp6sycbo6i5bJ7UScqC3E&#10;hc/ex+m6AhzJ30/gT6Il40QZ95XE42hxDAmCxJSz16iAY3r5ut7BSyJQWKjlwG4qARJYKlUNia0i&#10;YRtK47agmCAtK43dgnIH2BsjCVTL80+xCKMykQShdhJBNYmgmoRSlbIDlSnbURwXiMIYf2N5BPyc&#10;aD+k0+NPDPdFbBhVWdgGxOzegOjdPiTj9STlddhL0A+n7aHHH8bvKGTLKuwk4AdvWW3KbXxmW/nd&#10;BhLwAzYuh7+vJ/x8l2OzD79zmu/6Zdiwbrmxdd5L4LVyHpYvnYk1y+di1dI5WLpgKhbMHo+5M8aa&#10;CZGzp46Gv89KVJXlo6WxBrVKBFcUG6u2lYCDCKpJBJUsTYiIRFDnwAKDAQ4CEBYodKS6SKWZakAk&#10;0EITgB9s0dsMHYqAwK9wkBUmkhqwgF3ho/alVZfHbxFAe+A3+1kXyCukY9baOdZm3k2guQEyJYsP&#10;C+R5PuUZLKKwtx1m2mRaxbPBjBzSSp4ff3gOH757hg7SHowb2A+zB/TH0sGD4T2OynTqJHiOHIH5&#10;AwZgA1X91p0L6NmPw0LPQZg6rw9GTfXAiEnWy2jGsj5mihuJoB9W+UzCyg2T0GdIBwwa5YyGg7lI&#10;ppqeNLM3NgZOx5zFg9BncAe49nsVHv1ex+IFE1FbWYB3RQQOb16AbpOABfLWyKD2iqD9PpGAvf1K&#10;k2J1JACLBEgA+rJoCgM10Kt/TgK0RgP0vwd9mRUj/Oek8ML0gyCotyOC9uSgF1bY4P/cuG0RBH+M&#10;tXVss1SBDfo2EdSZiWUvvH8b9K26pQBEDLUNPAf7tzY1orqxBX4FDZhcfQoTG89hcsM5TKg9i3FV&#10;ZzG64hSGFh/FwMLD6FtwCB55bfDIbYVLFkE+pRYd6O2/SVB/I7kOryfW4dWEWvyZAP/n+Fq8FleD&#10;1+n1v04F8Gp8Fa3abP+Z9T/EVOKPkaWIevs8yt7+CM7BSXgjrhxdSBZdqBq6KHQUV4aOkbnoHJaK&#10;LkGR6OwTjA4rNuHNeSvRcep8dJ4wE91GT0aP4ePQgwThPnwU+owciQFjRmHohPEYNX0if3DTsXD5&#10;HKzwXgTvjZ7YQM9442Yv+Pqvoq2Bb8BqbPRfjQ1+q4z5GFPbGstIHjK/wNXYunUddoX4IoaeeqIh&#10;gC2I30evncAdwzKBbUn7t1AxbEVKzDYkRQUhmZYeuw1ZCSSEhGBkx25HBvslh29GXOgGJBLscqII&#10;pkkh9LJ3oZj7C2O2Ip+kUrh/K8rjQlCVFIa69AiqhjicLEvDR01F+PxQBT47WIb3GwtwrjYHb1cf&#10;wBmSwImKVBwrSyIJxKIpLx7vv3MGn717Ek1ZEThKIjhOoJcdzduPw1QiygccL4nFcRLCiRKen+XR&#10;/AgqASWAw6kGdpEEQlGjUFfCdhSR4PJJdHmR/iiICjDbpfG8z0SqgxSBfLAJbZXEBnFfAErigvjZ&#10;dqCUbbJC9s/atwmp9O5T92xE+t7NyIjwQwbPlcxzRvCZ7CC4b/NfSfW2ivXVVG5rsVOkzPp27tsa&#10;QALndxLEPoF+XvDn97mZgO/rswwbCfYbqAo3rFuC9es94b2egC/QX+eJtSxXrl0Gz1VLMXfhLIyb&#10;Mh6TZ83ErKXLMHW5J2YsJ1FsCUBY5B6Ehu/C/rgoFJUT1PlfqagsRWW5XoQjHKCzSExoqS1DC5VB&#10;U00pmokF9SSCitJ8QwSNteWmj4ZONtcR8OVg8v8rU725rgItJIJWksuh5nqqADskJOB+QQKWWfX2&#10;baqbYaYEZzscZAjB5AcsEtDrKM+cPIxzp4+YYaSHW+rR0lBNPKtAU0MV2pprSA5NZknmsycPkSCU&#10;/LVi/3a+wU5Ai0TOnTqKD9/RpLBDfA4lJOgQbFg8H7NHDMH0wf0xf2B/rBw6FL7jx8J/+mSso6O2&#10;bOgQLBo+mN/HGASFjaeD1g+T57jzmQ/G2OlumDR3AMnABSMnd8fsJQMwdU5vjJ7sgqHjnTFgZBcE&#10;Ba/C4WPVCN/ng3UbByFgxzCsWj8SW3d4IY6/x+KiVH72OpwW+L8E/IYI2k8ms0NEjjaz32w7CIJG&#10;EnCEgdoRgMC+nmBeTy/AVgH2dp3MAeztgV8mMpCZ/S/ts/IFL4C/PRHUyhwkYMJA7ZSBVa81BGCb&#10;TQLtiUD1aikGEsILInAQgFSBadPyFMoJNCGyvB6e5W1YWHMMi2qOwpPlxobTCGw+g6CWswg59DZ2&#10;HHkXgSc+gP+ZD+F3+kNsPv0ey4+x8eQnWHfiU2w4/gk2H+X2oQ/hTSJZUXsay2gL6t/Gopb3sLj5&#10;XSxuegfzuT2t5jRGlvE63P/e7afYwmt3iixAt6RqmJFICZXoKkKIK8Ub+wvw6r5s/DniAC0br+3L&#10;QMfwdHQLSYDz1ii4+u2Dy9qdcPYMQNf569B16nJ0GjsXHUfOQsdhU9BlCBXE4JFm7sKAUWMwYvIU&#10;TJpP1bBiAZYRGFZS6ss8N3hh+foVWOq9HEsIFEu9Pbl/OW0ZVvisoHnBi17hKl+SBYkjcJs3Qndu&#10;xJ7gTdi90xcRYX6IjQiiIiAB0DtPid2JxKjtxpKitlI9bEcWQV6WEr0NcXsD6OluRgGJoTZzL5oO&#10;aIRONA7m0vJicKw4Ee9UZuCjhlx82pyPT9sI/AdL8WlLAT5k2/u1B/B+XTbeqzmAtyvTcaokid5+&#10;DA7lR+FQQRQO50ejPnMfCjNikRqxC9Wp4TiUs48ePr1+ef6sH6b3f5SEIAWgxHAb21uzdqMtKwwt&#10;mbvQkBaK2mR68EnB9OipYKhkCqICkUvQzt8vEiBROawkbittG8khAAf20rMXiVExlcYR/KmGcqig&#10;Mvb5IZmefRw9e3n6sWEbEb9nExL3+iOWtjt4A7aQkNdvIGhvWGEAXC8U8d1MIuZ35Evz8V1JW2Fs&#10;A/et53ezlt/RKqq/latpa5awXAqvtTTvpVi+ejE82baCtsRrPqbMnoph46Qmx6HfrKUYsGEb+vjv&#10;gce2/RiwKwFjYzMxOSELE+MzMSEuA5OiMzA9JgvzE7KxPCkPq5ILsS6tBH5phQhJz8WejFzszSlE&#10;eG4x4mitjfUkiyIcKCpATmkp8srKUFxegbKqapTS8avg/7ummorAESHQyECtRKDRQGZlzGMHCUpt&#10;xs6wfvb4IQKc1aYVNFU3/Y7Qoz9MT94Qg0jAVgONxtOXHSPwS7UkxkchNHQHtmwNojPjh01+fvAP&#10;DMTW7Vuxe3coUlMTUV5aQBVSj7dPHuE1eKwjRCTyeOfMMTMvoInkEb8vDGsE/KNHYIy7K4Z06YRJ&#10;vXthOpXAtH59sZTe/+oxoxE4fRrWslw+fCgWDBqIDV7jEBw+HGERwxGyj2prmQf6DX8dm7ctxtbd&#10;C807CDwJ7qs2jsE6/wmY70lymNwV/Ue8hU0By9DcloeomOUE/0HYs3c6n18qPnzvFN49q/u15glY&#10;oP4C3O3hoGYFUX4Okyx2EMLvzVIPMkMCJgRE4G7kl2QA3wZ7muoigLrKMqt8DuqWArBVwPNtR91u&#10;a08CNgG8TAKy50qgvTna25NAdbVFCjbwP1cDtBqFjFSXCpDXryUhDDGQIFi35gQ0IzirAD2jctAl&#10;rRZOtB4qk6vhTI+8Bz1959QauLGtd3od+mTUoG9mFfplVmNAVg2G59RjXEEjJuY3YXJeI2YYa8C8&#10;giYsLGrGkorDWF5zHCubT2J9yxmsJ6msbTmFVa0nsablBA5ff4p3rz1AUO1REscZrDv0PjYe+QC+&#10;h9/HhiPvY/Xhd+F58G0sbTiFhRVHMKOgGeN5zeE5DRicWYtBqZUYkFyB/gnF6BuTD499OegRkooe&#10;2+LgFLAfnXx24U2vrVQOG9Bh+iq8MX4pXh01F68NnojOA4eh39jRGDJ5IoZOm4Th06dg5MxpGD1n&#10;JkbPm4VR82Zj5NxZGE0bv3AuJi4igCxehBkrlmKG1yLMWbUYS7y9sHbTemzZRiIIC8D+fSSB6J1I&#10;iduNlPjdSIwLRWJMCIlgB5LYnhgbjOS4YKTRMhIJsIXxaCHwl+3fhmq21SfT40/eZUbvHM2PxZly&#10;JXLT8X59JssMgn4m3qlOxZmKJHrscfTmCfbZkTiUHYGDWfvQnL4bLRl7COIE8wN7Uc/zNOYnYXfA&#10;BmSFB5o+LRnhaOH+Ng0jJRGoX2uW2sLRlBFm5iE00eqSCfwJO6lEtqFCJa2YJJAnFUArolrRtoBe&#10;2zlUR5kE+UwSQFaEPw6QDPKit5j92VRJafT4kwj4cWFUUiwjQn2xi8oqaMtaBAR4YxOB3ns9wZzA&#10;7UXA9iSIL2d9hfcyeJGMZavo2a+kCdxXap/6sK+AfunqBVjgOYc2Dws9F2LhioVYTFJY4DUPsxbN&#10;wMTp4zFozEh4jJmCPvO80G9DMIE/Bk7B8XDaxd/Mngw47cmC894DcInMgVt0Plyj8uBKJeoRU4je&#10;cUXopbkwrLtHF3G7FP3jSzCA7X1jC+ARnYcBkdmIbjqKujNnMTU6BSPisjEmPgcTEvMwKakAk5Py&#10;MZXlzJRCzM0owtx0WmoB5rH0zCpFQF4ZQvJLsKegDDFllUirrEZWdQ0O0PJohTW1KOb/upT/4QoS&#10;R22rFnzUe3UP4jBB+/DhFrPGkNRAXmE+IhNisStyL0E3HKH792N7xH4E7YvAlr17ERgeznIfNofs&#10;wubgEATt2omQPWHIyEwjGTTg7KkjPK81ySwvKwVrly/GrHGjMaavB0b3dMUUAv7UwQOxdOpkTB06&#10;CFNIAlP798OcYfL8h2LduHFYM3YMvKjMlw4fhtULByNgex/4BDrB07sbZi9y4Xc7BNt2zaTNgOe6&#10;wZgyszsWL+wFH5/hWLWB2wtcMGZGNwwd0wWR0Ztx9mwNDh7MIQEkopAOz+HWWnrv/MwE9/Z5ADPj&#10;WeZoMwBvyMECehMaUpsjdGSHkGSWErBVgLx1gTZloMBfbTYJ1FdZIaE6mg38L5OAbS+Av71aUP0F&#10;EbSvy+QptAf/5yXNCgf9Xg1o2yYDmanTRAwK+dTUW+BvKwCZXqafwx/ahHh64Aea0SPnEFxy2uCS&#10;3QY3mmv2QbgcaIPzgVZ0536X7BaaVe+e1WwSxV3TGkyyuKvDujjMSiDL6tE1pRqdU2rQJaWO9Tp0&#10;pqf/Z/6JBmbW4czNp/CvaMNb0cXolVmPgTnNGJrbYmwI68NJJpPK2rCo6jjW1JBI6mj1p+HZcIIK&#10;4zjm0ebXHYNX4wn4UrHsaD2HEBLNntYzCD94BqHNJ7C9+hD8ihrgnVuNFZllWJ5ahGVxWVi+Nx5h&#10;6dnYFBpOcF+BUbPmY+DEqeg9djzcRow14SWZ69CR6DF4GJwGDaUNg8uIMXAfMwG9J0zBwKkzMWL2&#10;LExdvgRL16/CeoKt/45N2B4agNA9QdgVTtu9BXvDtyFi3w5E79+JeJJBWlwI8lL2oIE/5LasSJRH&#10;EFzDNqM0KggVMdtQReBtIaArTq9ROxrGeaJEQznlsUeSOPagMW0X6pMI1vTQaxN2oCZ+O7eD0Uzg&#10;Fxk0pYehivtP1OWjsTwXRbEklxSSRPpeevkRaM7Yy3PsQX3KLtQmhqAmMRjVBPoqWdwOlMdaHnwp&#10;6wL8gv1bCOb+yCbAF3C7hB5+Eb37HG5nhm9GRvgm4+lnOgggW8RAhZDDUuSQRnJIpvqJ2x2APVRO&#10;/pvXEOyXYf6qJZjjtRhzSazzVi7GfBm355Fk59Kjn7+KtnIJFpj6EsxjP7vvbAL9dHqlU0nSk0na&#10;42ZOx+hpUzBi0gQMHT8Wg8aOwuQ50zB22lT0nDEX7l5+6LU5HG7bE9BjZyq670pDd4K+M50HWTcq&#10;TufIPPSIKoBrTBHc4krgFlsMd5YeCaW0MssSy9AruRy9U2ipFeiVVAbX+CJ0JRn0jytAxUcXsLnm&#10;MDpEklTY7qr9yWVwSyyFe1I53Fl3Ty5FzxRup7A9iddJLEZPOjO9Eop4DZIK23ol0nh87yQ6ObQB&#10;3DcoIR+D4vNo+RiWSGKJO4CYihp8+OmnKOf/PCUvF2Gx0QhNSEB4RgbCUtOwLT4B6/aEw5OAv2zX&#10;LiwOCcGSncFYFhKKFbv2wCtsN7x3hcBnNwkhJJje+j6UUBmIAN47dxLhO7ZiZC93jOnTExMI9pMG&#10;9se4fr0we9woJFAZrF+xBPOnTsAsPu/ls6dj4qC+mOLhhmUjhmHbsnkI2TgLgf6DsNHPDfOXvYnR&#10;k17FmImdMG++OxYv6YWxE7tg8Mg3sWBEZwSM7IoNU52wbI0H1XkfkrsHps3tTIU3gGon17xT+Nyp&#10;wzhzos2EegT09tvEbNC3SeF5eMgB/u1NhGDnEGwSMO8T+F0egKBt24vwT5kxU6caUKLIBvb2JCD7&#10;Pei/bCIIAb8F/iKB9kRgSID7niuAumpTWqa6gP8F+NtkIAIQ8LcnBbMmEBWAyQPIqAzsOQbeyTlw&#10;TalE15xWOBH4nXIPoRtLZ1nOQdPWlcTgRPB3zm1Dd2MH0d20tZA8WtiX++w+NLU7s7279qk05MHj&#10;DKEQ8NOb8IeESux4+zyOXriBQfxjvEEy6ZRBQslsILk0wjmzmUTSZI1ESq0jgVjJZuUfOiZWwymp&#10;Es5JFXBOLIcr/5C9+Sfrn1KBwcmVGMZ9w9k+iiphItXKlAO1mHqgDpOpIMbn1LGtFpN5zCqqiVr+&#10;WbdkFGLWrjjMpk3fHolxvjsx1Msfgxetx8A59BinLkSfSXPhoSUxRk6Cy8gJcBk1Aa4099FT4D6O&#10;ADNxOvpNm4cRC5Zi8vIVVAleWOy9Cit81mLV5nXwp1LYFhKAsN1BiNq7FUn7tyNNQ0H3b0U+1UNO&#10;GEFy+3qkh/ggby9BloBZQaCtT9GQzF0EbU3isrx7eesamllJL9yeTVxNQK4jiEtByNNvo8d/MCcC&#10;TZl7UZEeiYbidFSlRhLoQwn0ISjYF4hMeuIZvF4+gbksegeq4un5U41UsCxnWRZPz5/EUkQyyNsf&#10;SALwM2VBtLx/3jfrWfTo03fTVNJEAFmGANiflsHt5D2+SAjdgBheK5yfMYjgv2bdSoL5UkxZthgT&#10;Fy/BpGVLMHHpIkxYvBCTly42pDrNc5mx6Z7LMWM560vZZ8F8jJszByNnzcCgKZPQf/w49Bk9Fj2H&#10;DodLv0G0wXAdMBzuIybAY8JM9Jy2GD57ohCZXQyPzXvQbXsSuoemo3tYJpx3Z6HH3lx6/fnoEZFn&#10;yu77C2iFcKFT4hJLYI4jWMdb1tMQQAXLcvRMZJlYiZ783XmQDDz423Nn6UrrHJGNjVVHUPX5FQyM&#10;yUNHkogLf6uuNHeqVg/+Li1TnechCXik8RypMhIKS3eSiyvrbtqfWgV39ndhP3f265XGPtzvzmv3&#10;4H+nK68xkIojsrYVuVW1yKmt4+fNRkB0DNaGhWHJliAs37oVy4K2YpF/IJYEbcMyev6LdoVhzs4Q&#10;zAvdZeorSAwrSAxruc83NBTbw0KRnpmK4yb81IJtmzdgRB8PjB1ABTBsMCYM6IM540cjJnwX1q+m&#10;SvNcDO+Vy7AnZBu2BmzE1g2rMW/kUAR4TcaOLUOxfmN3LPXsgPFTXsXIcW9h8nR3LF/aHwvn85zj&#10;umLCqC7YN6cPMqe7YPt0zS1wxTr/3iSO3li51gXLV3TDgUx/vHtG7xS2XiZz8pD19jBjNhEI3A3I&#10;vwj92ETQvu3FPqu0yeAVA/qOuP9zAjDgT+AW6NOs0JBVb08Cttlk0J4UnhOCo//vVcLvCUA5gedK&#10;4DnwV6HaEIOUgJUnEBlYYG95/jYR2Kb256qApUzhIM0JaG1uQWRuIfrwB9qZnn4XgnNXAnVngngX&#10;A+6thgzUpu0uale/LKvdMgI+iaIrgV6mbRGGZerHbZ2HJjLROTplteBPBHOPvIM4fu877KVH/2p0&#10;Kd6isuiSTeB3EIgxthljvYfDNFS1fbtzJi2DdVo3x5BVizyoSEgcUh+dkqrxFomjQwLLuCp0jCpD&#10;5/B8bKw8jtpPLqJ/eCY67D7Atix0CzsApxCW29PgEpiIvr4R8FgVjB5L/OGyYANc56yC+/Rl6Dlp&#10;AcF/DrqPmQnnsTPRY+xsuI2fT5uHXpPmo/+0BRhIUhg6ZyEmLffECt/12LjVD0Hb/RC2czMiQ/0R&#10;TY84OsQP0ds2IjpgHaIC1mJ/wBrEbV2H5O3rkEGQLo7cgkqCsUJE9fTi61N3ozaZHj6BuixqKyqi&#10;t6GGgN3AfU2p4SQAhYX241B2lPH2i+m9796wEFu9ZmOr5xwEr5iN/T5LEOXvhUS9VnD3ZhQS1CtE&#10;DkmhqKSSqGKpukopAamAIhJNEdVJKYmmKHYnMklUiaHrzYSsBIJ78m5/evqBSIvYgtR9W5C0x5+g&#10;vxG7g9YiyG8tNlAlrfJegeBdO7AuIBCjl6/FKM91GLZkNYYt9MKgWYvQf+ocDJg6m8+NNn02Bkye&#10;iX4k1z7jp6LXaI0MG4Vu/Yeha78h6NJ3ILr0GYAu3HYeNIqgPxHuE+ag12xP9Fm+CX3W70KvgGg4&#10;+cVg3L4s5J76EBP3H8CbO1LRbXcOuu/JJfAT/KOK0COmBN0J+q6xpXCJocceSwCmucUTtOMJ9AlV&#10;liVWUQFU0euvppdeQyVQQ/CvJhhXEtwF1NWWQxVXjN7xhSj86CJCm86gM5WFE52SHuznSifFjaa+&#10;PdOq4cb+LgRzdwP2rBPU3Ugk7gL+lCruE7FYRNAznZZWSRKoQm+aB+tuPEY2LLMSc2KysD4mCYnl&#10;VSg7fATbklIxN2ArwdQbO5Z7YdcyL+yYvxjb5y7EjqUr4E9yWBIWTudnNxZQHSwNDcPS4FB4kQy8&#10;du7EWtrmXaGIT07EOaqBA1nJGDt0EMYO6oepwwdjbN9eWD53FnYE+WHerCkI8t8In3Wr4EVV4Lth&#10;LUqL8uDvvRjrPPtik48L1qztgsULOsNzgQc2rxmFgLVj4DO/D/zn90e4z3hkbJ2OlpBZyFvWFxtn&#10;dMJyr+5YsPQtrPPxQPje8fBZ74LdYTNw4nAt3j5+iIDfaAG/A/wNARhrD/AOJaBtB9j/o/0+JPT/&#10;hwRKDfi3txq2WRNFXigAbatUW1WFPaPQ2te+LtPoon8gAdYF+M8Twg4SsM0mAWufAN8iAOUHqqpE&#10;FrZSsNSAbdVqq69Dc3MTKthnYQyBLq0OTgRmA/AEbgPgDvCWCbg7E2y1324TAQjUbZC3+jvOobrO&#10;oX4y1s05aJ1oHdnvX5LqsKj5fbxz5ykm0qv5I8G6Yyb3m+NJKubcBw0xGdJh6UTT3AVtdyHwd2V/&#10;J53fsW0swyp1b84HqGK4T9aVxNHFzGdoRue0JrxBNfF6XAWi3/4aZec+Rbe92egYX4WumtjG0olE&#10;0T2+Fq4JDegZyz92RCmcQrPReWsynALj4eobiZ5rguGxYjvcSA7dZ6+D8xQv9JiwGC5jF8BpJIlh&#10;xCw4j5yFriOnwWnUFAwiqM1ftx6+WwOwdZsfQrZvxl4SwD4Swq7Na7HFayGCVszHjlWLEOK9BGEE&#10;6n2bPA1Q54QHmmGg5Qm7UJW8G9XJewjWu+mth6CKbTWJu0kUu1DKPkWR25DL/ikkkf2bPRGyZi62&#10;LJuJSBJMQ14KDhCgM4I38Pgw1GVEojEr0iSPa0gulQT4SiWpU8JQnx6OBiqKGiqLymSSQyqJh/XC&#10;2B1ICfNF3A5vxIVsQBJJJJnXSw4PQjxJLSLYF7u2rMWOzSsJBCuwcLUXJq1cj1ErN2LYig3YGJ2E&#10;wPh09Fm8Fv2W+6DfkvXoRWLtMUHPbQachk1F18ET0HngOHTuPxqd+o9Ep74jCPoj4TRgDJyGjEP3&#10;oVRhI6egF0G/32wvDFiyEb3XbIO73z64bouDy44k9AhOhcuuDPSgt9+F2xGt5xDedBodqQLkAPSI&#10;pHdO56N7bBm607vvTsB3oWfvSnOnuVGpuhPwBfzGBPzJBO4kgi/rffi/6ZNWS0CusTx1grmr8dYF&#10;9NXoFlMEz+I2tH59G1MI3h2iC9GdYN6DBOBCwnBh6Ur14GLUA1UCjxMpqM3NgH8V+1bxnDUE+RrT&#10;380Qga7He6Hpmm4sB/AeJicUYn5cFubsS8C4gJ3YlJKFisNHEbQ1GDvWbUC81yok0yFJnD4LiTNm&#10;IWHGbIQvoEoK2IK5e/ZibuhuzN25i6SwF75xSVizZx/WhO3BWiqE9aEhSMzOxL79uzFmWH9MGDIA&#10;M0YPx0SSgUhgytiRWDKfv7FIksiS+di0cR3mTJuOYP7GA/0mwse7D9Yu9sDamW7wmz0EQbNHInDa&#10;IARN7YPw8e7YN8oZ+yY4IXv5ADRunYTybeMRsrE/1ni7Y9ESth/YgnfPVaEwJxh5WdtxvLUCZ5UI&#10;JvhrlvBzInCQgQ38BvyN92+TwT8hgN+Fghwk8CLsY5m2TRLYbDuAn8BuQkE0kcBz03oiZk2RF9ae&#10;IOz9/6gepAgI8FUWGTwnAQcBqG5M4aGXCMHsl3G/2dYxxhz7WdaapSdIFppj0FCHlpZm7MwqQP/E&#10;Egu8SQKd5YkfkDdOgDUmcOc+2wi4FuCLJBwATeuskm0C784ys839xtrvs/q+ntmMP6XUI+OLO8h/&#10;90t0ii7HawTvTlltNIsEOhPALdMxB0kOLLlfRNGRfWRmH9s6s679po/DuuYcoh0mAR0257OO5zE8&#10;vjOv9VpyA7ryHsov3EfCwbPoRPnfIakenRI167ke3WhOskTWE+rgHFcLp+gqdJaCiCxFtz156Loz&#10;Bd2CEuAaGAf3zVHosW4P3NaEoJfXNrgt8oXrjNVwmbgU3cbMIwnMQZchk9Fj1DRM8VyDdUFbELQz&#10;kIrAD7u3bcaeIF+EB2zArg0rsX3VYgQun4+AZXPgt2QWNi+eQXKYi9B1SxFBYI2lSkjcuRFJBNuk&#10;nT5I2rEecUFrsM9nGXZ7L6Qtwt4NSxHNvgnsm0Y1oT6Necn46GQzsqgsSunJt+ZGoy5zL+oI9gL6&#10;aoJ8jXIDJICGjL1oyIpAreYwpLGNZXVaGPJjtyNxly+id/KaobwHEkDibj9aAKKCNyEsaB22+61G&#10;oI8X1nmvIen5YvSaAAxfux3Dvbdj0Eo/zN4SDr+kfPRbuh49F641yqrbxEXoPHIOug2fBaehM9B1&#10;yBR0HjQRXQdNgtNgkgLbupNU3SYsQs8ZXug9xxt9lmxGrzU70NM3HG4Bkei+NY7qLQHddibBaUcy&#10;utG6Bqege1gG3mJ9FsG1+L3zGBidj9f2FhD8CbZUhzIBvwuB3S25lgArI9CmyMu3rCdBXZ5+T3r9&#10;PVm6iSRYaqCEB4mgJ0HYncfIDGCzX7eEcnSPyEfc8U+Q9c5XJszULVEkQAfDAfAuBHU3Hqv+Mvd0&#10;Oh7cFlFoIEYPkoHqrma/VVep3FmvzDq4pFdj6IFazI7Px8z96ZgZlYpJofsxIXgfpu2Oxo7oVJJ2&#10;Mt45cRLJIcGInTEH6SSBlGkzET9pCiInTkbgkiVYsHsPpoVHYs6ucCzaHQG/tExspopYExGJ1fv2&#10;YbWSyDEx8Pb1xuhBvTFl6AAsnDIOC6aOw3yWE4YNxPQJo7Fx/Wps2rQeQVv8sXLZUiyaPxUjhzpj&#10;8kgPzBvZH2vHDMTm8YMROGUoIlaMQf66sSiaNwDZk3oiaYwTYga+jgOTnVEVOB6Ri3rCb7ET9oTP&#10;wpHDJXj3zAkzMurEwTocb6vF8YP1tEZuW/Y/kcBz8BcRtNv3D6rgmCMcRFXwisDeAL7CPg6TAjCA&#10;X8GS1r7Nai8x28+Bn3UD/u0IwYR/RASObdsMORhSeEEAdk7AAn4HCbQjANWNsd1uqyKRWIDvCBWJ&#10;BEQs3GdGFKm9vgaNTQ0ooFycuD8TPfgjlldvvHd56wR54/U7ti2vnqXaCbhds5UvIMAaoHaArsCe&#10;QC3g7UJTmwX6FhHY2zKB9x/o9Q8oPIJ3HvyIdSUH8Yf4arxJ710EYJ+zY+YLUDfAL8twEADbtM8+&#10;tyEPR5u5liEA3mfuYUMEXVla98j9PL4Lz/Xn1EYMLjiCY7e/wariZrwWV4lO6STAtEY4UzH0yGhG&#10;d5oTt7uQHJxIBN1EEDSVztzuHlOBbhHF6BGeB/fdOXAPO4CeoRlw35aIHv4x6LlhH9ypFJwX+8Fl&#10;vkUK3cYtpDKYjqGz5sPTZwO2BG1GGFVBfmoMqim1cyJ3IXFHAGK30NPe6ouogPXY7bOKBOCJUG9P&#10;BK9dZixs/Qrs2bgS+3xXI8JXpRcifFYQ+Fchadt6ZIVuRgEVQWlcKMq1vnxsMDL3BqK1LB2tJUnI&#10;j9pKRbELFUkhKEvYiYpEKgp6+woBiQTq0vc8J4bq1F3ss8MkfqO3eWP/9g2IJuDH7tqM2NBNiCTB&#10;7NqyHls2rsJm3pfPOi8sW7MSM7x9MDtgN6YF7ceULZGYErgPk/xCMT+IIJNUiBlb92HMxmAMWLGZ&#10;oL4afWauxOD56zB8iS9GLvPFiKUkkOWbMYkEMt0nBHP8wjBnCz3WnbGYE5aCaXszMHZfJoZFHMDg&#10;yBwMic7DsNhCDIsrxIj4IoxKKMJYOjnjksowOqEU06k467+6he1NZ+AWX46BGfwdptcbkO9BUHYi&#10;CTgn16ArFUAXqgJnls5x5TSqBNZ7GLVQDhfVSQKdY0rQLa7MsYIuAZomsHbj+VQ6c7tzVBGmE6jb&#10;LtzC4oJGvKbZ8Uk8XgTAPq704kUCrg7iUOlOheHKcyjX5SJSIRl0dxxjm45zz6iDO4nAKzMfe1LT&#10;sDI2DVP3pWD6viRMj0jA3NgMbMsoQGtlPVoqqrCXKjRuygxkTJmKhLHjET9mLGInTkDwjGnwDtqK&#10;pZExWBS8C4u3B2PpvkisiU/EWgL/yoh9WLkvAr7798NrtSfGDeqD6SMHY97E0VgwbTwWz5yEZbOn&#10;mnIxy80b1mDV8oXwXbcKC2ZOwLDePTB+cF9M5XHeE0YhYuVMJK0fi8zVA5E10wXp45yQPsGF4O+G&#10;pKEdkD7RCfXbZ+Bo7HpEzu6BkojFeOftZpw4dtAsWndCE9UO1eNY2wsSMKWWjBAJtAd/9rdzBAJ6&#10;A/4szXDRf2L2ca8I6OsJ7PL4DdAL+NuRgMxWAQb4zX7HNo+RengO8vL6Hd6+tl8OG9n9TJKYgN1+&#10;xJDJCThA3iYBG/h/Z+3abEJ4vu0ggWqRAE2vv9QY5dX8gXSOLMBbBOQ3UvjjJPC9QQ9ZYNyRquAt&#10;gr6sA712Aa/COJ3kmWcLUAX0VuhGoCtiENDKbGVgwJlmkYLDE6e9wXMpFBRw8iu8ffMhhtM7e43g&#10;q/0mHCTPnv2t0JAAnvfB+5KZ+7ABX6XD7OPsa5hrEvQtNWDVbaKyiOCgCT8ta/0I79x5hvFp5dyu&#10;pxpqs8JOvI4zz+nMbVlXXrtbmkZCtcA5jfWUZiqFRv4x62kkg4RauMTzz5pYC/fEGnSPKkHX3dn0&#10;SNPgtJXeaFASugbGw23TPnisDUXPxb5wnrQAfSfNxNxlS7B793bUFmWiLDUOhfH7kBW+A4nb6V3v&#10;DDAWQ5UQS7JI2O6PxGA/JIX4Izk0ACmhgUjbRQvl9s7NSNmxGQd2B6FwfzBtB0lgOwqjWEap3Ias&#10;PX44VpmBdw6WIGO3rxnLXxgdxDIQOfv8aX7I2euHXNbVrjyAvT8jjPewwxv7tq7BXqqLvduV4N2I&#10;3Vt9sHWzFz1AT6xdswKrVq/EgpVrMWblBvT19EWf5X7ovyIQfZb5ofdSP5abMXRlIHz1ToqAPXBd&#10;4I2eBH6Pud7oO28d+i1Yj36LfTCUx4z03oGxfuGYHByLRRGpWBWXDW8qiLVJBViZWozl2ZXwLKrH&#10;suJGLC5pwpKSRmOLiuuxtKQBXqWNWF3ahPUVzdhUewg+tW0o/pC/uxsPsLX1NHyPvIMdJz5A+IkP&#10;se/4h9hz9APsPfYhQtreRVDzWawnWSxrPIVFDScwt+44pleewNSSY5hSfAQTiw9hXEEbxuS1Ykr5&#10;cUwuP4ZR+W0YQA/dnd664v+a39I5pgid92SReE4i54Mv0TUyH6/z99ExttQstPgWiaQDiaIT+8re&#10;ii1Gp/hSdCXovxVTjDejCq32uBJjHbj/TZ5TCzRq5d7hSUXYGx+J3JRI7IyJxezIJKqCLCxIyMb8&#10;5Fz4Zxfw+49FiicV5Jw5yJwxE9lTpyBrymQcmD4NWfPmIGXJAkQuX46wVasQsnQpti9bBp/tO+AZ&#10;lwiv2Dis2B9pbGNsLJZ5LcOEgb0xY+QgEsFATBjcB1NGDMCCKWPgOXsyPOdOwfI5tNlT4Oe9AnPZ&#10;Pm5gL4wb0BuTB/dH7LZlqM9YhPJtw1G6yJXg3wXJU3ogaZwz0kd1Q/rQzoilIoiY5Y7qnXNQ4zcW&#10;+Uv74VRRFN45c9h6z4EhgQYD/MfaHCpA5GATgQ38KkkKZvlogT+JQO22ArAJ4XemfbRXqjUj0IB9&#10;ieXhq94O9O19qpuQUTsSsBWCppM/B3j2sZWBWXa2HQnITLshDg01tUjANs0bUEjIAvh/BHmr/ffb&#10;7dvtfVUqSQJaDiM5Pw9zUgowruIkxle9jZHlpzCg+Dh6FRyDe9FRuBcchWv+EXTPO0KAJ2hmNKET&#10;7S16xm/KSBivizzoTYtAXmf5KrdfSyGRpDbhNQLmayzfILh3JOCKPCwCIfjyeLfcg2i5+R2i206j&#10;Kz2uDuwjcBbgG4/fAfZ2OMi02UDPfSasIzDXMeY4y+w2S3VQlchIAqaPw3QPb7H8E8E64eMbOPb1&#10;LbgnlBhy6kqCc+Ixsm68dneWPXhvThkkBqoQZ6oTZ9ad01upEJpICDR+fqfkBnp3DWahPWeSSddY&#10;gkBMKZz3F6M7rUd0Ga3ELMfhsTcbfULS0csvGjO27cW64GCs37wR6TH7kBq8BQkE/WgC/j7/DdhH&#10;FRC5xQdRWzYiZis9722bEL/TjwQQiJRdW5AStgVptNSwAKSSCJK2+yKFHnryTl8kEJy1nUZFkLk7&#10;gAQQgHTW9/t5UVloGYoliNy83Ng+36W0ZdzniSj/FSSc1Ujf5WtIIy10I8lnHe9pFSKC1iA8yBuh&#10;W7yxM8AbW6g6NvmsxDpvL6z0Xon5Xl6YumQlhi3xRp+lG+GxdDN6Efh7LQ9Ab89A2hb0YunOtkV7&#10;6MlvjcBb073gNHs9XBdthgf79VmxBf3X7kT/9bswwDccvQMj0WNLFJyCYuGkIZ3bE9EzOAXuoSno&#10;sUsx/3S478mERzhVGE2l6+5MuBB4e0bkoE90PgbEFGIglYBrRDbmZFXi9MWb8Ewvg9v+fAyhSphA&#10;R2R6RhVmpFdi7oF6LM5rwtLCFswvacW86kPwajqC9QdPwYekEXr4few//B5ij3+E+FOfIorE4dd4&#10;EhtaTiOERLL1yHtY1XoGS5tpTWfhVX8Gy8sPwb/pBN69+wTJJBnPimNYUX0SK6qOY1n5URLYQSwq&#10;aTO2kNdcXHYIntXHsbT8MGbl1GJBcQv7H4dX7QmsrNUxBzEuuw5D8xqwJC4F8fu3IzpkM4IC/bF4&#10;dwQmx6RjVlwWZiSKNDORuGEjwX8G0qdPR/rkicicOBHFc+eiaN48VK1dhSO7dqBkjRcSp05DyuzZ&#10;SF2ylA5GMNbt3cfzJ2JldBxWUhH4JCRikddyjB/ggZmjBmEGbeLg3hg/qBcmDumDSUP6YubowVgw&#10;ebQhhJULpmEFbfb44ZgwoBemDhsAn+XDsdu3L/YvdUPiLBckL+yFtPm9kDfJFQeGd0X2kG7IGO+K&#10;fXNcsX9+N5T59kPpWjc0hE7CuYP5OHPi8POwjwBfaxwdJxGYbZGAgwgMMZg+FiEYUnB4+ZZZYP/7&#10;BPKL+itVZUUQEVimuh3/J1gbYhBJiBza5wVoZp8IwwJ6me35t7f2BNCeBKQCDBEQtA0JKD8gIGeb&#10;XlzxMsj/zl5WCI7tFyRAdUEC0DIV0YXl2Fx3EN4tmqx1Fitpy2grNDHrxEfwPf4Jdhz7GOEnP8W+&#10;M59jL3/s205/hk1nv8Qqti3mD3/J0Y+w5MhHWHjwI8xsex/TGt/DpKpzGFtxBiNIKgNJKh4FR+CS&#10;c9AkbuXJv57egn9NrEPQmQs4ee0hBsYW4N8SakgaTSQRqhGRCusilddELqyLdF5Pe7HvTRJLB1sZ&#10;ULW8JXIQuNOM56/hrblH4EQCc847alTK6zzmX+mx/8Fhr8RXowNlf93VR0g+eBp/DM9nez3+TDDX&#10;NUVkb5DUOrB8i/fxFts7kuA6pSpc1GIIwZAC78GJ9+dE0uvGfs68jvIJHWLKreQyr9OD6qBHUi2c&#10;Eqqt0EIsjZ5gJxLB0uwK5LYcwjK/QKz184ffmtUIWLEUgSuXY8vqFdi2biW2rV+J7etXYwfrwT6r&#10;sdd/PSICfGgbsD9wI8HZF9EiisANiNi0FrvXeSLMm2Du5404tu8lSId5L0PImkXYtmIuAhdPQ/DK&#10;udi9fhkJQ2/e2oayxN1WgvhADOozo1CTtg8lcSEWafivxu5NXgjzW4lQv1XY4bsSO3jugI2r4U1P&#10;bynvdc6y5Zg4fwmGzlmKXrOWoccMT/SYvQY95qyFy/z1cFngA5dFm+C6eBO6s+w8bwNGbQ7H+ngC&#10;NonBee0uuPtFwi0wBm5B8XDfmgCX7UnosSMJ3UNS0C00Hc67D8A5PAfdw3OtIZ37WFLJdo8oRI/9&#10;Rcasukb4lMElocKEbJRcdU+thVtaPT3nKnSNKkDeB+cRc+gddIgs4ffWYPa5prPMbKI1sl4PN22r&#10;TKG6S61Bz/Q69qtjXWa1uadRAaYoBGQlb93TajDgQANG5jSaYcjTi5oxV5Ml8xsxk2oztuUUPrn5&#10;CN4E9tmZFViaW4sVefVYXdyMNaUtWEtbXdQEL7Z75dZhdUEDNlYchm/FIawpbMCK3BqzbzXrnlWH&#10;sK6qHv6h27B7y1pE0DnITk9EYk4WFsYkYez+ZEwlCWxKOYC0Db7InjENB2ZOQ+Xq1WjatAk5VAQZ&#10;06agZKUnmncEosJnLZJmTEUi+6XMm4tk/g53rPPGsr0RWBqXREWQAO/ERCygEhhPQJ85cgBtEKZR&#10;BcwcOxSzxg/FlOH9SAgemMxyyvD+mDpqAOZPHYVZY4cY4pg+oj/Jwh1j+3bH7EHu8J83BAkbhqBo&#10;QS8Uj3NCxuCOKBjujJLJPZG3YSSiNvZF7BonpPk6IWpTR5SkL8fZYwT3Iy1UAZYSsK096BsSEPjT&#10;7ByASMAsM22TgEMR/C5RzHar/B0JFKGqrIBlIcG9iKCvtkLLtF2pNUQcqwgSyDUKyHj8L5kN/ObN&#10;Qy8Rgep2m1XXW4r0yjoCt6P8P5n6yJ6D/T85RrkBvaBGS2OHpediGMG3p0YiJFeYIWg9aRpp0Du9&#10;Br35Q+7LH/cg/uhHZDRg7IFmjM9rxiRK7hkVBzGz8jBmVB/B7NpjmFVzlHYc82jLa09ifePb8G15&#10;F/5t78BHHtKZTxD0zqfwO/0JNh7/DN70orad/Bifffcr2j67jKVVRzC34RzmNH2Aqc0fYXzDexhZ&#10;dxbDKs+gX/EpeBSeQK+ikzSqlMLj6ElzJbg7KbxDYulIEH7TEARVCMH7zwToP9NL/7MIhyDdgZ67&#10;VMnA4qPwbPsIaw5+itWtH2JZ3TlsP/E5Pnr2C7KPv48FJfw81Wcwu/IUZpSfwNiCwxiW04IBWU3o&#10;zWfgxj+9c1INuiVWo1ucwL2KEr2Ccr2c8p1GT/+t6FJ0iaWqIbD8eXcuXqW9tjcPr+8roOXjtfA8&#10;vBZ2AK+FZOLPOzPxSkAcvIoPouzE+5jgG4S+a3wxdtkazJw+FzPHT8LUMeMwdTTNlGMxadgozGC5&#10;Yha9K9rSaZOxZCptykQsnTwBy6ZOwIrpE7Fm1lT4LJiJjQtnYs2MiVg1fQI2L5qNMJJD4g6FgHai&#10;OnkfGjNjcDA/CYeLknG4MAFHihNxqCAejRlRKI0NRdIOH+zZ6IUAr4Xw8VyEtUvnwWvRHKxaugCe&#10;C2dj/uxpmDR5MgaMGI0eA4ah64AR6Dh8Cv48Yjr+PHo2Okxaiq4zV8F57jqLAJb4m1FUrssD0cNz&#10;K0YH7ENUDT3aXSnoSuB32ZmC7sFpcKZ1D6UnH56NHrTuu1nyOfbgc+y+N98qIwvhQtB3iyHYx1TA&#10;ObKYqktDPAX+GlVTY5K8lrFO4HYmmHch8f+RimwDf6tHLt1CH/7+O5Dge5Dse/I30zOzmWaVvfkb&#10;60MV3Iu/f1mf7Ba2tTqMffjb6Jll7VObO+tq65vXgr787fQimXhkNZJUeP6UGnSML0f/uCI0fnkD&#10;oVQKr+7NgFMi71dxfw0dpVLpTnNhm2uCJo5VWMNIVWrIaJImmGlyWTn/rxXom1GDkbuisHDZAiRG&#10;7URzbREOt9SipakSGcSjxQmpmJCQiSVhEdi/cCEO8LeSNmUSGneE4lhyJhKmTEPGjCmo3rAEVZsW&#10;oNJ3IUrXL8UBni+ev6OoCWOwZ/ZMeAUGYk5cMhVBMlaRBGYtXYTR/akECP4G1If2wjiqgSkjB/J3&#10;OgBTRvTl75T7aBOH9Sboe2DsQHdMGNyL/fuZ7dnjB2KL9yyEb5mOqJX9kD6+E/JGdELusK6omuCO&#10;I6tH42TSJgJyFooP+KMoYSGiQ4ciPc4Tx9oqzQJ4FvjbRNBgSMCuC/xts3MCdv10OztjlwR91Y2J&#10;FFi+UllaSPD/PQnYJuAXIdimbZGACMBYpWONcZsAnnv6pdaIoJcIwE4cW4pBZoH6y2D+z8DdtpdJ&#10;4OVt1fXyiqScfAzfm46O9Gic+eN14w/X7UCLMVeCqjt/9D1p7vpRH2g17S5ZLdbMYHpFTik8jh6S&#10;Mz2m7ippPTL0vgFrpE1HeusafulMUHYlePbhn6B/Lv8YtH6aCZxahcKPr+LLW0/glVeLIZTdI0uO&#10;YkLFCUyuOY0ZTW9jTuu7WE2FEXDkQwQe/hABB0kmre9hc8s72KySqmN90zmsYH354Y+w7NBH8Dz8&#10;CbxYrmHfNW0fUL6fw5LGdzCh5izGlh1D1YXb+Om//j/4y9//b/zwt/+NH3773/j+1/+Npz/9O775&#10;5T/w9K//jSe0Zyp/+S/c+8u/484Pf8PN7/+Ga9//Oy5/+xu+fPwzPr3/Iz68/S3evfEExy4/QPOF&#10;O2i9eB9tl2iX7+PQ1Qc4cvUhDl95gMavbqPis6so/viSsZJPLlvlRxdR8N4FZJ/9HEe+vovPbjxG&#10;/dsfo/rMB6g99T6aj5xBXfNhVNQ0obS0FgUFFcjPLUV2ZgEKcvVbq0JFaTkKcwuRk5mL3Mxs5GUe&#10;QEZyKpKjY5AUFY3kqP1Ii45CbkoyqvLz0MrfwDE6AqcbqnGqoQon6ipxrKYch/l7binMQlVmLLKj&#10;gxEfvBmR/msQTm/f33MeNhH89+3ciuy0dF6zDK1N9MCOHMeJYydw/MQJHDx8BLWNrSiubEROYRV/&#10;X6XYk5YPn4gkLN62FyNWBcLD04/evj96LN0M50Ub4eYVCPf1oeizKRxJDSfgc6Acr2+JR+dQgiLB&#10;3ylYoZxcuMqrJ+i77GUZUUzgLzLAbzx+jeePIWCSgF1IvDLXOAFmLVypxFz5+3Pjb9GdDoIbPf0e&#10;aQ3ozrZuWgE3uQ7D6eCcuv4QfnUn8QaPk5Jzo6J0139B/wkBOn//HvwfeBDQPbK1TcB31D1EAjR3&#10;tml/L9UNETTB40AT+uS2oQ+PF3EY8uD53NOpKGNKsKz0EH8j9zEtk44Ewb5nZh0JiMqCzpcSxEoC&#10;u9MZ88ioQ6+MeoepXoNeak+vZr2W52/E4OBobNkZhIMNxTjYVI7m+lK0NpTi0EH+buqrsa2kGJsj&#10;o7Bv5iyk01lIIRFET5mB0HEEeRJCmfcCNG2bjMbtI1G3ZRRKfaYgw3MmoqeNRRi9/J2jhmHhrOlY&#10;uHcP/EtK4ZOTi7mrV9Lb74NpQ3pj1sj+WDlrJDYsGo3V84Zi2XQqAoL/5OF9DQnMHDOQiqAvxg/p&#10;hansO2NUf0wmMSycOhzrPSdg8bRe2Lq4P6rWD0X9IndUzeyOkqnOqPLug5aU5XjvVD3eO3sE5443&#10;4FBTLg43F5MEamgNjqTwCzXwPBREe04CBPPndZEATQBvly8Dv+pnf08CRbBKiwR+pwjo/SskZBnr&#10;IgFaJetmaVmCv00I8vLtuu3t2yRgyMGhFF6YFIOA+5+Dvg3yxtjPbvuflID66DV2FZUVWLA3kd5G&#10;GTprLgB/8Bp3r+UgNNbeidvd6AGprpnA3UkGZh9JoBvNmgFs9dNMYrOfP/we7NuDdZn2WccfhEvu&#10;YThrZE72IZNLeIV/tv65h3Ds3o/YQQXQmX9iMyKI+zooxMM/7Fv8o3akZ9aJ5Vv607BNI3Y6s08n&#10;xxj/rqz3oJfvltXGP1wzBuW1YmzxYcwuOYQl5Yfg6bBVNSewpP4kNradxYXHP+CvBP1vvvvF2Hc/&#10;/BXf0p5+9zO++d6qf/fDb/ie5Q8//oaffvob/kKC+MtffsNfuP0zSeGvP/8H/vrLf/I8/4VffrXK&#10;v/37/6b9v0z5G+1XEsxf//bfxn77O9v//n8Z+9Wx32r7vx3H/Td+/OXf8R2v9Qu3f/7tv/DTb/+N&#10;n3nsz7/+h+MYnee/8e9//9/4d7b/+lfew69/x29/+y/8lfVffv53/Pjjr/jh+5/w049/5b3+hG+/&#10;+R6PHj7GE9qzJ8/wlPbk0VM8evAY9+/ex707NJZ3Vcpu38Wt6zfw1Wdf4GBLC2LDw7Fq0SJE7Q3H&#10;uTNn8fD+Q/z4wy/4+Ze/4ee/8ln88hs//7+z/Du3/87P/J/ms/2N9/f3f+cz4fZfef/f8X6u3f8G&#10;n117gDPnr6H5/c+Qd+Q0IirasDmrEosjUpHZcBSx1W14fcNuvOITgX/1j8drOzPQaU8+uu4tgLNG&#10;XkWWwkkWQQKIUn6lBC5x5XA3QztrCPx19I7r6SkTTAn47gR/N4G/KZvgxt+NCx0VmUZ7defvySm+&#10;EgknP0ULvXIXeuhv8Xfl6gB/EYErzY2/dxduuxDY3Qn8xvi/cdV/hE5Ph6QqvEol2FmhJPaX82Qc&#10;KP5XZL34H5CJSEQocqrkRHWhWkl+5zyqPr1Mj7+cv3WN8JHTVE9nSmEpmsJOdKKMcdud+zQKyC1d&#10;ZFFL4tB2A4aExiAmMRpt9YVoayhBS10RmupYb6rAySONaD5Yj8TUeEQtXkAVMAHx48cgavRIRIwZ&#10;gcI1nmgKWYmmnQNxZF93tO52Q7n/EKQsGYbo2SMQPXcMYheOw54VExEcuAB7o4OwPyUSYTs3IGgx&#10;1eWcodi6aAQSNkxAuv8YpAWOQsTa4dg0bwRmj+yLqSNIFAR+kcA0gv+ssYMwg9vTuW/m6L4YN7AH&#10;BnR/DaE+Y9GasgDZPn1Rvrkvitc7IcffHTXpq3GqrYQATVDn5zhBO9pSjWMtVSxrDQmIDGwVYMJA&#10;/4QEbCVgwkMHX6iA5yTgUAF221nlCFg+JwHLVLdJ4IUCaG9VJAURgIjAUgIWCVTayqCcxrrl7b8A&#10;/Je3pRKkHGpqbRJ4iQhqLFAX0FdWvggbGbB/qW5vK5lcX1eN7clZ6LnvAEG9EWbiFn+oXfjjNSag&#10;54/Unggm0/IPZoYvf/Ta70SwN5PDzD5HSTNLS7Q3/vBt66qEMD0sxfj/xD9p7Me3UPvFDbhFF5l4&#10;uxK/JiFMU+JXQ1DNUFMShxK67c2M7lG7OUbmSPgqSczrvsX7fJN/9I4mSXwQbxIA/jW+Cv34x/no&#10;9hP85ef/wuNvfsajZ3/Bgyc/4qHs6Y9m+9FTGktt33/0vTH1uU/ykD148gPuPvzO1G/ce4Krdx7h&#10;4Td/wY27T3Hr/jPT9+6Db3H3Efuw7wOeR/0ff/sLz/sTHn3zE56wrvPce/w9nvA+nnH7MdsfsX6P&#10;7Tq3uQftf/oDvvn2JzzlNe7cfYy7vOY3z37EM7Y/ePAMN28KyB+zjfvvPMbVS7dw5eJN3Ln9wLTf&#10;uHkP16/fxYP7T/Hs2Q94/PhbPH36Pe0HPHn8HZ484b2x7THLJ0++Z58f8R0J8ae//Ip79x7xt1qD&#10;ixevkgh/w7ff/oV9v8HjR7Sn3+ERj3nA+v2H37D+Pe+Xn1l1nu8R+z1k+eAh69z37Xc/4fvvfyY5&#10;/Yoffyax/vYfhui+//Fv5rM9efY9n+c3qHr3PHY3n8aWyiNYVdSGKSlV6BWZj25UBG+FZuP1kEy8&#10;FpKON3bnomNECZxiFetXroXAmEKPn78vVxEAv/OeBHmBv6vAn6VUgBvBX2EeAbgLrVNiLeblt/B3&#10;8RjLi9vwBreldt0I+CIDVzoX5i163Nb6V3r3xZsJAv0ydIitMHmB2eXHsPXEp1hQeQxOWmSR55Uy&#10;UIjI3dRb0Sv3oEUMrBtVzXN2TqjFqEyC2I0H2Fh3Cq/HVbGd1xRRUWG70vlRfsLkKHht5SncM/kZ&#10;CfpuJAM3qpie/A/3oDoYHLofCemJaK6h2hMJ1BejWSTQWI5DzdVUbY2oqy1FsvcKJE0Yhf3DBhuL&#10;GTcSJT4r0bBzGWqDXNEa9gZa93RCY+gAlBLQi/2momLrLJQFTUNR4DhkbRqKpA1DkeIzBukbxyHH&#10;bxyyN49F2vrhyPcbgZKtI5EbMASJPgOwZX4fzBvRC5OH0vsfpdwAQX/UAMweY5HATLbNHN0PEwd5&#10;YNX80UjcMxUb5nXHtL5/QsgKNxRGDkBj4Ua8c7IaJwX0BP7jLTU40VpH03YtjrIuO8ZtQwKHXoSC&#10;9NrL54lhgrnJCdDUZquBlxWBbdq2ieEVgb6VEKY5CKC9Imi/Xa06y0rtU3+BvgF/vWHIesuQHRoy&#10;3j/LSioIQwqO9t8RAWV6jTGBeNXvAP1lkBcR2G02Kby8r6WhDgdy8jEpLAnd06oJ3tZwTA351HwA&#10;kUFn/mjNRDD+YI1xv0qRhZkB7NhnldbcgeeTwNhXw0Xt/uZ4/vi70es3I3EI0v/CP9mQ4hN47/HP&#10;WF/UjD/yT9wxiyBuRvRYI4CMGaD/H8wmBBKBmSDG/iKDbtnWXIDnRMHraqiqmZVMD3EIP+/nBJp7&#10;Dwg4/NPfvPsEt+mhXr/1CNe5LQC/de8ZQZvgReC6QzC/cv0Brt58iJt3nuAewfwGSeQat+8ToO+w&#10;3zWewwA9j7vJfZ9+dgkXvr5JMBQokjBIDFev3cfFK3dw5do93NH5Zbouz/Pl+eu4euOhISIdf+nK&#10;XXO8jrlx8xFuE9gvXb7Nfle57zauXb+HW7d4PwSOKzznZYK+7D7PKbuldpLAPZLSfX1Wtl3hcdev&#10;3SWY38SlSzdx+fItPLj3lGD+HR4+IFjzc9jlA5U0EcR3BP3Ll27wWvcI/iQmfn4Ry717fFY6Rs+A&#10;n/+WiJD97/G4q7y/myKgB0/4DPRMHhm7SxK6x2dxmyR2k3b7Ae/vkc7xHYnnL/iGRPANieIXqYyf&#10;qbpIOk+//wW3SMpf3v8O56giGj6/hhySxN4jH2B9zUnML2zDOAGgkrWJVegaU4EO0RV4PaoMb0SX&#10;G5DuQNX5Fh2AtxL0mtMadCLwyrRkSAeqhzcIvD32F6D4nc+QeeZTM3b/TzGVeF3zVXicAF+vRHWj&#10;tz+Q4Duh4DB8Wj5A8vtX0HTlET5/QgL/63/jP//f/198ePUOxiTRo6f6kHIQaHvwtyfCkarwoPPU&#10;k/8LmQjIiSq3M5VMyJH30XThNnrHk1hIKt0J+AqxurBUKNXVlAJ/EQEJwGEuJILuVAfOaTUYuzcW&#10;2QXZONJUisPNFTjYXE4CKDUk0NZEj/lwvamnrluB9IljkTBqOOJGDEXs6GFImD4euaumo9S3J2q2&#10;vonDkT3QFNYH1VuHoD54HBrCxqM2eBSqtg1B2ZaBKA0cjGL/wcj3HYj8TQNQQtAv2zIUFUG9Ubuz&#10;HwmjH9J8+2HzNAL6ABdMGqo8AVWAgH/MQEMAs0YPxJyxAzCNKmE6yWDzqnFYOKU7hnu8jlG9OrDe&#10;ExX5fnj7WCFOHWkwJCACOE4iONFaa4jguIMEjmufsfYkYIG/pQYacZqg/lwVOOz/RAKyM1QCMpLA&#10;/wH0XzbtK7X3K3lsDSEVuBsVYKsBu8599rZNArZyUJs9r0CLytmA/3uv3wb5snbt3HaMHmrfX28p&#10;q6upwfp9KXDXSIpsejYEbHsiVif+SDuKFEQEAlWCqAXIvwdgG5w1L0DLQVgTyBxj8NlX57L2W+Bs&#10;7TtsQN6MzOEfMfTcJZzlH2ZQbLFJ4spbF0F0cpy/szmXgwx4TuPRO85rn0+lAfvn/ahI2K5JYZ3U&#10;zrILTed6nZ7gKySbacWHcfu7Xwx43SZIXrlx35DATQLinfvf4h69/i+/voHzBMpb3C/P/dbtp7hO&#10;kL58leB26zEB76k5/iZJQ+TxxQWCOIniKT35h49+wPkLNwzQ3yOB3GD/ezzvQ55XgK9+d+4+Y/sj&#10;npckRLtM0L/NticEO4G+CEDtT3jtBzxOZHGN19c+HSei0Ll0/lvcvnL5Di5dvIVHUiy81g2SwBef&#10;X8aVS3cI2goHkbh43du6d55DRHGNz/7WTd4zVccjgrnIQOVDnlMEoD4PCNhSG/cJ3teu3uX5qRik&#10;bvis7hH4HxG8jfdPIL/LNj0TmxSu89wCfBHFbamRWw8MGUolXGf9KtXLbZ73JvddYf36nYckXx53&#10;m+TGtrvsJyUlpfSIBPvtt1IQVmjuZ4W9/vI3/EB7wu/yKp/5x3e+wdkbj9F68R6KP7mG5LOfY2vL&#10;O/CqPI7ZBS0YlVWLgWk0LalANTg4qwGjclowPq+N1oopuY2IPfo+3rn5BMHN5+DX8h4iz3yF3I+v&#10;oeLL22i58gBv83dw/slfcO+nfzfhOYXlfv3tP6kq/0Y18yt+/vU/jWLzySPhaBKXgJ4evZ1XMLkF&#10;tpncAq0n/2+GCFJqMSyjGk1X72Nz/Un8MaoYnQjs3UgQyq/1IAmIDFRqtJKLzGzTuF+LKTrxc82J&#10;T0dTcw3Bi8DYVo0jrTU4QsA80lqNQ7RjJIHDrVVI3+SN2KGDEDd4AJJGDkUylUDyhDFImDIaRd7j&#10;UBXUE3WhLqgL7oOa7YNIAkPRvHsUSWEE6ncOQfW2gagI7EeF0AcFvh60XigP7M/2QajY1hPlQS4o&#10;8XNH+gYPrB7dCRP7dqcSsMJAyg3MkI3oh7njBpMEBmLa8N6YPqI3+/TEmH49MHGoGyYM7I6543uj&#10;oTIa752k198m75/WRvBXXTOEuS2TIjBGEhDgC/xPOuyUsRdg/zLot99+bi9tSw38AwnYZXtrTwQv&#10;thUeomdPQNfbh+Txv1zawK9QkCECev+GCKQMlCN4nid44dXbQG/XLZC3gL6iHRm0DxWJEJrqaxGT&#10;kYNBoVQBqbUmtm+HXxRGsSZ7tZupS8C1Qf+5yVN31OX5d80VyNsEYR2jY+3jzMQxB1Dbs4N75R3G&#10;mfs/IbqR8pce2+uU5los7i0e35Gk0tFRWsc77kFERLPPJwVgnbfd9VgaghD4q4+DBDSj+FV6Zq/Q&#10;S1xdewrf/fIfJvavcM8dAp5CNTfo5UsZyM7Tq75NwFI4RupABCCAFvDeIgA/ILAKgC/SOxeJXCe4&#10;CuwFco8e/8j935k+IgL1v0mglud/n+2XCNj3HhA86VVr+xavqz667rNvfjagL6AX4IssdA6VIp67&#10;9OotZfDUXE/E8oTXE7hfJHHc5nm+IXE85PkvXbxN4H9oSEBhovv3CMa3eC/8LFIQt6kkrvD+RQJP&#10;CLQC98cEddVltiJ4bPZ9a5TGwwfPTB+RhYhA4C8vXnaHAP6Q5zDhIPa7w/16HvcI9CIKqQARgPrc&#10;5f5rJIk7LAX2N6giLlNpiBS0LSKQXeMzucxncZkEdo2lFJq+F4Xa7un+eC49R5HvdyIJfqc/EYx/&#10;+gvJgkTxwy9/x7c//R2Pvv8VN6myLvF5XyShXmR5hd/nnR9+w+Of/xOPf/pPPGP56Ecd85/49e//&#10;F/76H/83flVew9h/4rdf/27yL1Io3//4VyqWn/Hkmx/x+NsfSUQK7/3F5D1+IylkHHnXegMef9MC&#10;eakAN0ep8JKIQCEhhYbc+B/srnxXdDH8ms6i5dJtDEmjCkmsNkuyO6cpN0ASMGaBvnIFL4hBQ5Hr&#10;0ZkqZU5yLhqaanC0qQxHDxL0CZSy44foIR9uwHF602eON6N0/y7s7eeBtOFDkEYVkDyGRiKIZZnr&#10;NRtte2ehYVcv1If0MyRQtXUg6gj+IgARQt2OISjf0g8l/r1JBLI+KNrcGxVbBlAh9EL+xh7IWtsd&#10;IdPfwrLBnTFpgCumiARG9sPUESxJAJYKUEhIq4/2MkQwhWphwkAPTBjsjpG9umHBpME43FiAd08K&#10;0AX+/DwKBznA/xhVgcJBIoDjDjN5AakB2kmZRgc5zLQ9J4ffk4AxA/pWDsAGf1PnvlcqS/Nh28vg&#10;b9vLxPCcFMqKUaMcAEHfGMG9oqyIZtWfk4LD87dJQW12SMhSBSwdoG8BfjnBXYBP4K+w9lU7AF/b&#10;2ldBArLqWu+oEiXFRZgZFocuGp8uD0QxSZbywK3JVxb4W0sxWHUBvMpO/MHanr1tFkBbYG1N0HKQ&#10;hwOYDSALqLWf53+TP/hXEmux5vCn+JQANim13OQGNLZf1zPLP/AP0onX7EQSMKWOZftzImCbWf5B&#10;Zt+bua5FFvb1Oqq/jiVZdCDJ/DG5Af8aVYqQtndM4vfrK7dx4fItE+JR6OfKdUsRKPwjwFFoRiRw&#10;mSD/NYFb8fubVAYKAxnQJ0DpGO1X/0vX7pnyjlQFzymAlypQKEcKQkD/hOe7zX3y6lUaYuD1BJby&#10;/hXyEbgL5BUSukzv+zpB/+o1AuKNRwRUgR7VAsH80uV7JATlAX4hkP9EQL9HoL5LAP+LsWtXH+D6&#10;NRkVDBWB7A7v4SLJ4SJVw11eQ+UTgqjCMMoPPCZYP31GUFWuQNtPrXyEcgQXL1Hd0EMXoN/jZ/z6&#10;4k1DdiJHkdR5qqdPP7uCrwli+pyP+LykdL7mNS7y+V2+YqmoJyTeByQWPUsBujx9qS+pLm3rO7hF&#10;AtFzNsRMu8znfInPUPWbvG9ta7/qIoYbCumRIHVO1Q1ZiDxJYrrfp7yfZyRH5SS+paf+DUnjG5KG&#10;SpGIwlza/1QkrHwMP9cDtkmJPdZz+OYHPHxGYnTUHxH8ZSKApwR/2TOe+5sffjHJ+y/5/Y6JL8K/&#10;xZSiQ0Ilrcq8S9te+rwrHZKuqfXoIpAnsGuSYZfkavRKJCacv449xz7AnyMKTd/u7Ndd4aEUmmPb&#10;idvG+2ebE0nCKb0OXVKrMDM9HyVVxWiqzKMSIEAS/I8SPM1L4LW65pFGvH/mMCrT4hA8pD/SJoxC&#10;5rgRyKYdIAmkTRyJnKXT0LRrBhpC+1MJDDDeva0Gagn+dTuHooZtIgABf+EmiwRKA/oYYigiKcR7&#10;umDzmDewesjrWD7SBZMGuWHiEIL88D5mpNCMUQMwi6bcwEwSwvRhfTCNNmVoH0wc1BPjB7pgWM8u&#10;2LR6Mc4dbzHJYAP8BvStUFB7IjiucJBIgCB/zAH22lZpAf8L8JfZZPAPJEBrTwLP62z/HQm0Nxvw&#10;K034RyRQ+Lt2q025BII7wV6mpHA528pLlTd4QQR2CMgmARMKkiqwFcLvSOBFiMcO+by8T+BfzmuV&#10;lfN4tjXXVCE0LgG99iSb0Qxd+ePrQln5FongjXRr0pVZjkFeeYYIwQJ9K05vEYMSrgJaA8jtTf0c&#10;ZpOJ1c/hqTsI4k+8jmYb11x/iqJ3PkenqEITHjIAThNwG+N5TDiIpm0TIlKbOefv6yIi+16f35t9&#10;PIlCx+rzafLXq9FlSDv9CX7+5d8JPErsfm/AQn94JWIFRFfoJV+ll6okrfIDygUI3G8TUKQcRBim&#10;jaa6QOMqjxEw6Vgd84DgLy9VYChAkWcvD1/1q+wnk6pQvkCjkxSW+pqetrx+efeP5bUS1D/9/AoJ&#10;4AHBk2B35xsShoD1Ga4I4EkAd+4RrO4TQG8SLK89wvWrD+m1E4Af/mjarl7mta7w8/Bcjx4oVGSF&#10;ix7wuG+e/YwLF27gKolG3r3x8GlPSALPRAoCOgKoSOBber3Xbt7n57hvwj1SLxa43zZEdYf3f/Hy&#10;XXz++XW238VX52/x/u8a4rtLBSLy+ur8TRLFTUN6ena3WV7g8VJdep4XSXoCeZGARQTW9yKCELhf&#10;JRlaxPGtUWd61grhqU3PXscaQiAxKL+i78wiA5Eyj2MpgpeprnNLAV6+fg9fXrxhSFz9VH5FQtM1&#10;7IED8vQfC/RJhiof8Rk9JEE+4rORAlCbIQju/5Zq4CnJofbcJ4g4+h62tJzBnJIWDMrSRLNq8/6A&#10;fpl1mKhh0FWnzIuSnNneKbECr0bmY0nFIRzkZ5uYXob/FX4Ar8WV4nWqhNdjSvAG7c24MrwRX47X&#10;qTRMGVPGtnK8GV+KkfG5SMkjNhVnGfA/Ru//6KE6kkEj601miYX3Th1GU3kBgr2WYteCGUiZPhH5&#10;Y0cim4ogbSS9/pWT0Bo6kSpA4D+Q3n1/KoEBJIDBqKUSkCIQ2EsBiASKNvdBsSGDXsjz8UDWOneE&#10;zOyCdSM7wXeqO5aN62mUgIaCThbQGxJQQniAlRge0R+zRw4gEfTFZBKFbAJJQEogNnwHPtDSEG0C&#10;eZJZczVVTpUB/xehIYcSEAHQTIJYYSFae+C3VIEI4J8TgQ38v2+z8gH/lAQU8/+HtueE8M/JQabw&#10;kNRApbZZr6BJAVTTY39ZCWiOgCEIQwgKC9khHyoAmu39W+YI/xD8RQA2QdjbDbXVSM/Mxrgd++Gc&#10;UIzumQ1wIgFoeOWbKfV4jd75q4l1+BNLeeZ/SmrAq6lNZlG1P9N70cxcAani6m/wGKMcbCPgqnxO&#10;Ag4A1kxdAbJpd/T9Xwk1WNR4Dl89/hGLc+rwR02yIukYBSAjaRjPXyYvvx0JWPvZ5jBTF8HY2+Y6&#10;FjnoOO03oSDWXye5KQzVObEKtR9fxs8//c2At0BdACQQEQEIUL6+cscAwLPv/0pAeYzPvrxqlMB9&#10;ArMA5ALrn5+/hgv0eEUCOsc1AtQFHicAUejiK4KrAF+K4XMdTy9coKP8wdcEu68uKOn7gCDL6/Pa&#10;8pRl8qLv3CVYETgvXuK5COBfEjwvXLxjyosE82s3eE9fXMX5C7dIBrx3AT1J4QKB9+uvlfx9hCs8&#10;7gb7qe0S1cF9gf7Tn3GXBPKIRPLkMb3epz/hOu/1iy8umxyCyOC2YvmsX7x008TxFdp5RNBXnPvB&#10;w29w5RrP9YhASnBV0lpE8BU9V3n4+rxffHndqBQpgo8+ucj7volrvMbDR3xG1x/hy6+uG2K4zOdk&#10;PH/aBZKAkuXy9EUKAn2ZyOHjzy89V2jXpL54f2bUFZ+7QN+E8ritRL1IQaAv0/ehbR139wG/B36f&#10;hiS4rRFcIgmbcOQICPz13ev7Nc4AyUX7lCNSm3IVdx6SlPibkfOgsNXt+7q+SssUxrovEpUy+P4n&#10;fq/8PVy9hds87iqP/5yOxfsknLcvXUfpybexs6oVWyoPI7juCHYcPI4dh85ia8Np7G46zr53cPL8&#10;VWytPYwt9Sewpe44tjWdwvam0+xzkvXTZjuIpV/TGWxqOYt1rWexorwJQQmpSIyOQFtjJc6caDHe&#10;/wmqgBMEuFNHW/AuSeDk0SbsDfVH8MLpyJk/AwVSA6OGIItW7z0NDdtGkQAGmLh/qV9flAf0Q9UW&#10;EcIAlAX0JfD3Qpl/H1SwXsk2qYKsNa6IX9wd++d3R/hcV4TO9kC450isntIb4/o5Y/xgD6MEpjpC&#10;QXPHDcFMQwL9MEe5AhKECEAhofGORHJpTirePy0SENBbKkDhHyWDTYLYJgITBrJCQUdNaamA34eD&#10;2hHCP7FTGi30vG55/+3NkEBFSR7Ki3NMKWtPAO2Bv71ZJCDLJwE4iKOEdcd+hYUM+LcnAEcSWctR&#10;WIrACvkY7151Ab4BeTscZAG9CfuYtnYkwLZqHltfWYmw1ANYVt4M3xMfYeupTxCk2btnPkUgLeCd&#10;j7HxzMdYc/QTM5N2UcN7ZubupKrTGFV+CsPKj2JI2VH0Lz4Cj/xW9MimWiAhaH2gP1LS/pHE8Ud6&#10;2ir/QDL5YzK97pRGvJrMPsmN+FNygxkR9Ep0KVI/uYpDn3yNHvty8C/xNdZxPM+fKXXfoIp4i+Ct&#10;tXys0JAF/DYRPCcEhYlEAOxjqwKVhoR0jEiApvYOJJZX00lAvK8eiTU4deWhGU+vP6y8duMl8g+v&#10;uv7gGi2kP76GcQogBCrXCWz3CGQPnkgd/IV9LG9VoPB8NBGPESGoTd6vPN57D3U8QYRgInARaAng&#10;7xKUL1+5j48+voSzb3+Om7efmri2iEHtAvbPv7iG2/T+nzz9BU+f/UJv+nvcoHf/7Xe/kSjozXLf&#10;rVvKOShn8B0B+Q6++OqG6feEgK9jbrP9Ee/5m2/+imdskzL49JPLuEiyUAhHqkOhKeUiVDd5CoLm&#10;bYKgHb+XKSTyjOB2w5HsFVl99oVUyn0T0pI6+Pa7v5oQl86hMIrUgkjgPAnvLu/jIRXKRx9fMKR4&#10;laAvdXRFI6YI/CITEeJ1kq5GXymk9gnJSSQgktb3oGT9FyQc7ddzvkjSunbrIfdb+QKTu6EJzEUm&#10;MpG3AF92nvcsYtB3e4efUf1kIgYRjM6hfVIHarfVhFSD8hVXblAx8Tt6+FRDikUG/L6pCDSC7AF/&#10;S1ICqj/UcFsqgyvX7+LTL3n/t0jIdx7y3E9IoM/4LL/Be19dxPqcSjjvSkaf2HxMSC7CbHr+s9PL&#10;MSEuB16ZpfiIRJbbdgaTog5gRkoh5qQVY3ZaKWYmF2NmUhFmsZybWoLleXVYWdIE37rD2FTbgtXx&#10;qQgJ3onywiy8c/ogzhwjiB19sUrm2WMtOHuyFZlxu5E4bzIqpk1A5dRxyCEBZA4fgOrVk1DsayV+&#10;S+nt561xQeFaVxSud0f+OjfkeruiyLcnSaA3ijdSAWz0QC73ZaxyQ+yCHoic64KIeT2xb1FfRK8d&#10;jQ0z+mFCf2dMGNzTzA6eMqQXSYDe/1iFg/qRBPpglvIEVApTFRYiUYzp2x1LZ46n51+Dt/Vye4K+&#10;RQAWCRjPv0Ujg6wwkLWt/IdNBpYSULshAJKB7fnbIG/XXzZbBbQ3KYRXbOAvL85FBYG8vNjatoD+&#10;n5NBJYFfJPCiXaEia/t5H6kCWTsSqKqwQkOGCGTKCRDQbXA35iCC37UZUx5A/VmnKUdQX1OFwqJi&#10;rM3Ix1j+YIZl1mJoRjUGZ9awXo0xOTWYXNKIaeUHsajiKNZUH8Pm+lPwa3kbvoffQdDJDxD29kfY&#10;c+4j7D77Ifae+RARpz9DyMnPsO3Yxwg6/D58Dr6LVYc+hufBD7G45R3MbzqL2c3nMK3xbUypO40p&#10;VScxTgtjNb+NT578jLz3vsLkskMYV30CY2tPY0TFKQzQEhC5Fpi/SuXxB5KI7F9JEP+qeD6JRWTx&#10;J+6T/Rvr/8b9sj+mULXQdNyr6c30/JvRQaRAAniTZPEn7nslvhYDue+zez+YkRzyRm3QkOdpzw0w&#10;8WkCm8BdRGABjEYJ/cI/+s8EIXqKBHWNGlJfgf8tAqpGsAic7j9STNkaCXSfAPr0OwEHjxFY8hpP&#10;CcgCxCtXqT7uEBQI0o/omStZrDCSYv4PqZTMENZbBGN67up/m8Av8P/2+7+ZfcoTiDBukgREKup3&#10;nd6/+mg0020S1UOe9wHv9zq98Nvs9+A+7+0ePV/2u0XAVdhJ96FQlWL7Jj6uz02Qe6LQB+9bAK+w&#10;kEJEt+84Etz8zPfpjT8mIX5LxWSS4TyHlIRIRHMeRApKjj/75hcqiV9Z/pX3RkAleH9FJaURVKo/&#10;5nWNqiBoKzQj0FdORSG2r76+SfC/boBe+QIRgVSbvrf3PjqPjz+7aPZLNUglSE0I6NXnPInlExKV&#10;VJtCTTq/SEhhN6k47VMffXdSfKorTCWi1rX0vUut2Mrjq4tUOfz8In+ZSEBhIeUGBP5yKu4/FtmT&#10;ePnspB6++PoaLpE8rpIErvHYayxv3CPZPPkWn9+4gwVpJXhzTzbc4633Butdwj20ymh4tlneuvXL&#10;a+gflYM3InLgGqt3GmtpDL3msgBuPMZV7zyOzod7bBFcInPhuj8bI2KysG5nKNJi9xH4G3D2OIH/&#10;OIFf4H+8DW8fb8XbJ9tQV5CG5NmTUDZpDErHjUTWkP7IHt4ftd5TkLV2IK0nijf3Q77PQBT7j0De&#10;hkFIXuyMtOXdUbKpHzK83BA8pQtiFvVA+kp3pKxwQ8ISd8QsJAGQBHbPcUfkisEImNMf0/p3w6SB&#10;9O4Hu9Pj74U5Y0gCY/pixsjez0lgCgli8hB3TBzkikEub8HXayHOkQA0tLM9CQjsBegCeeUCjhki&#10;0OghhYTqjRKwEsPa7yCDlxSBgP2fgb9dCvRtArC3X6kg6FfJ6MVXlP6jCmhvBuBtsG9HAr/b354E&#10;HAliy+u3Sus1k9aSEiYxTKtUeEg5Au6vLH+R8H2ZBMq5T6WIo662BuWlxVi2Jwbd9h9AZy0Pka7x&#10;xxplYI0s6J7WCKfUerPQWWd68p2Sao1pXZVuqTVw1VuL0rS+eZV5oYXqA7LqMTyvBaPyWjG1oBWz&#10;i1sxs6QNswjsM8taMLfqIBZSxs6rO4nZtVpL6CgJpg3V9FS/uP8dlhc3YRqlsJbjXdJwCmsbzpJI&#10;3oPPkfex/ugH8Dn5KXxPfoHNJ75AAM3/2KfwOfwhljWdw6zas1jS/D42kHB8qVz8jn2GTYc/wfLW&#10;DzC5/m0Mp3LpVXjMvIVMk9Pe4Of6l+gKvLKvGDMKDuIWwei7H341HqUAQOEGhXgUcxawy2MXkAg4&#10;tO/zr/hHpof+mMfdI0if//oWPvzkkiGJhwRBAc4XBDR5kJoAJlIx4R2CjQBU49xFDgoVWQD1gIBz&#10;BzduPCEZ/R3Pvv/NEMvXl7n/OkGIBPOYZCTFcYugeZfPS2B/yQH499lXJCCQV+jlJj/DXW7fp0kV&#10;iFhECIrD20QhdaDzSHHYJKFRRgLsry/eZruGo1okoDyFzBAC71smL90Mf+XnkQcvwlAfEzoiuGqe&#10;g5UXuENP/xpJiyTC4z6jNy8vX4luozx4vHIl32jSHIlGISTdgwhEIaZrPN8nn13i87lp1ICe2RcK&#10;vfEa+q70rL/iPvP9XCOZ8NzyykUKCuNd4Gf55NPLz5PmCkEpd6LtL8+TQPidmvwL+33w0dcmR6FQ&#10;lIbgXiQxfCGVwnN//uUVfscXzOfRs7HnbbQPV917pFFlfNZGUWpbw4sVErLIQYpAI5wu37qPq7el&#10;Vh6Y7et3qQzuk3ifPEHpqffNe407RxXCI6mURFAKvaPYOZYAH5mHog+/RsKx99BpzwE46fWUCWXo&#10;FV8OjziWerdxXCl6q05z4zEuegE+26aGxmBbUCAaKvKpBtrwzqmDePuErM28KOX0yRZUp8cie8ZE&#10;1M+YhAqSQPbg/sgfMQjVy8che/0wJHn1QXPCRtz+/Di+f3ABt748g0PZe5C0YgAyV7kjfLYL5vTq&#10;gE0T3JC6agBSPXshflFPRC9wx9657tg+2Qnh8z0Qt2YEts0fhFXje2H20B6YOdwNC8b2NTZ7ZE9u&#10;e2AqVcKEAS4Y268LRvfthjmTRqIoKxnnThwyE76OUBEco0kZHG1SWEhEYAH8czXgAH0RgcDe1Lnv&#10;hQKwiOFE6wtFYKzN9v5/Tw7tCcCQQCUJoLIo14RyLBKwieAfQd4O9bxMAO3B37ZK5QRIBMoNmBFD&#10;jjyBpQCsSWNSAsoLVNhqgWWlGfXjCA/ZISFHeEjkoHYljJvraxEcnYCeIbHoklYNp6xmdM1qQdfM&#10;ZrMkhDPrGiX03LRtTPUmdD/QDCdHX2umsCaR8fhsa2ax4vmaPdwls8mMa+5Ieyul3lrmgYSiN3O9&#10;Rnslrhqd+EM9zD9j5Tuf4a292XgjhWSTWsd+NWY43FtJVXBNq0X/jDqMym3E7FItn3sMq0kg3izX&#10;k0w2N57E1kPnsKXtbWwiefjUnoBPzXFsZLmx9TQ2ULnsPPYRIs98jvC3v0Lou19jw/FPMKvuLCaV&#10;HkMsSePxd38jyP5kPD4TxqGXpxnBJtl767EBmltKIhKMBTDqZyUlrcSwkoVfX75PJXHfkMaz7381&#10;wCFlodKEHggY8qiffvuzASt5qsoFKJzwlB7yFYKT4ve3CMg37mhI5FP2uUsQ+YHns2YO3yFAXqXH&#10;flVAduMRgZUqg+Au4L969aEBdnn6ClNdp2JQfkAJY4H+Y6otKQrlIt5970vTT2pC51FIyRAIP5OA&#10;+abOR2LSyBgL8KU8ZAJsy0yIh8Av8NYwVXn4KnWcSXrzXuX5f/OtpXLUVyNyBP7y+DXqSQCr4bEK&#10;JWmeg0hFgKxziAz0vHRetZmZ0zyHYvMiaMXvBbyK9X/46df4jCCtsJ1Cefq+ZCIM7f/66zsmof7u&#10;+18ZwtbnvcBn/d4H5/HJJyQIkSmf10U+7/c/+Irbd4wa0VyOjz/52pCBiEG5jE94LamUCzyPUTBU&#10;IlIBD0VgBHsNcTX5AioH1e38gOY5aFt5hGt3H+FKOxK4dofnvksyevAAn125jqXppXhzb45ZHK63&#10;XhVJR0svnu8cmY/FOQQk/m7mZlbhNf5n3BPL4U7wt15wX27Mg3WRgl547xpPEiERzE7Igl9QEJKi&#10;wkgAbfjg7SN478xREsIhvMv6kYYyFGxYheoZk9E0YwrqJ49H9fjRqJwwGgUzh1AFDEam7zB8cKQc&#10;bQJVEsiDRyTzmxdRlx6GqCU9EbusF/Ys6IvIpQNJDH2RvNQDMfNdEUULm9kDITO6I3pZP6T4jCAR&#10;DMHu+f3hO8kVaye6YO0kD3iO9cDcYa6YM9Ids0kMntMHIz1mB8ryUtBaU4wzVC2K8R8m8B9qogpo&#10;tnIBpjQAz/tyePgnDMA7PH2VNKMODDk4+jjaX4C8gwR0DE3zCQT2/wcSyIFlJAJZSS5BXspA9RfK&#10;QKGiCoG7Y7u9vUwAGj5aQdPyEtboIGuUkMhAI4fKS7XsBEGfZGAPIa3UUFPTZhGDaWNpRhbJ+zdm&#10;qYLGumoU5OVi4o696Eyp2Zmg3oWmIaGdCdxmdrCZE9BMU10zgTXCRkM/ZY7ZwPSm7VnAz18ur2Gc&#10;OkaJWJo9ckhmzxkwsXruezOjBa8k1GJmzRlcoBfonV+LV/XWLh7TRQlljUii6XyGWFjvkNGEDlQq&#10;HdOsdYM6UaloOJ0ZDpdaa0Y3OVHFdFNyW5Nq2Lcbyy4kEe3XdPp+BxowpqANEwsPYXLxYSwoakPV&#10;exfwzQ+/Efi/JxA/MDFjeXdKHsqTFxF8ceEart56aAhAIK84tQD84pV7pv9dgpFyBF8RGOSRPiUw&#10;mrwBPUadSySgIZ9WOIiesyNpKSJQyEgkIrAX+Ok8N0kCBuwJYLovKZEbJIVPvrhqyEHhI8X4BWYa&#10;gaNcgABeQCtQvyqCUNz/219NOEi5AYWjnhGQvyNBySPW8EyZNbdAHv5PJpkrUBboXrl6z4CwzmnC&#10;QbwHhaTUVyRgSIFtGsmkfXcJmAoJmfkQLAXo6ievWQCvnIBMYSGjCjTCxgG0uq5yBwJSPSMrcX7b&#10;3IfOoXtRnkKK5wE/p0YDmRAb70ffh8BfYG/F9r8xeQKpAxHF51SaH310GV98JQ//Ab39i/j40ysE&#10;eikWqojzN6k0rpjnoHkXH3x03iSrL2oI7dX7+Izkoesr5KW5HSIDgf8V5R9INFIGl1gXadlzHGT3&#10;qAZUmiGvVASq26SgmdEKA5kJcSSBq7ep+O7cxfV7yk88RPnpc+gZcQCdYgjgWiU0WSRQBReCe3eq&#10;gchD76KG6qZ/TCG6RBcR7Cvgxn0ihJ4y1en9a90hJ5ZT4vIRnZGMpIQ92ObvTUzKxkfvn8R775zA&#10;mZMH8e7xFtSGBaNi+jQSwFTUjBuL6rGj0Dh5AtpmTkXO6IGImeaBZJ/xaKvKxia/DVi3xgvHFU4i&#10;gbRVZCBiyWBEzXNBgmdfxC/vi5hFHoie74b9c10QPsuZSsAVKd5DURQ0ATmbRrBfH4TNcEUcSSHV&#10;m6ph3WCELegN3wk9sH1eP+xbMQRhK4egpiAKn75/CmeONBkCOELQFwGYtYEcJGB5/raH7/DuWbeG&#10;iVqqwFYBMpsoDLhTBVjHtSeB34P+y9vtSCCb4J+NKhJBFUnAKmVqIxEQ5E3OgKVMZPAyCbQ3QwQi&#10;AAcJKByk9w8YInBMIDPJYocpWfy83m6fPZFMdZGH1V5qvXOgugLr90bCKTyFgNxowF7DQY2x3pHW&#10;WQle0663dFmJVXu4pZ1wNcM8zVBPC/z1cnhrnR4H0BvAp5m+NCVkdR5ah8xW/Dm9Cf9CTz/xs9s4&#10;S4+sd2wB/ihgN8Rhjep5ywxJJQHwfjRr+cXrLF+sT6RXXuotX/ZaRta21ivSGkUH4UTy6Z6rReq0&#10;dAT36b54jVcTGvBvMdXoElmM3HNf4tu//GaA5TpBVTFkgbOJ1xP8FIJQ7FhkIFJQTkAe6J37Wiri&#10;GYH/tgF77RMZaK6BZhZ/9tVV47UK4DWq6AmPk0epUUJSB3ayUQT05FsCJPsZYrioZOVjKpOfTVjh&#10;EoFIZCNvX2rh8nUlbRVP/9V4/grvPH76iwF4gbFCKMoHfPPtb4YsHlAp3KGHbmYaC6BpStAqBCOg&#10;FsBrW+Am0FX4RaEQbauvEsQC6yckCRvIFe+3Q0TarzyAJspJKei4jz+9yHNpdvR3xuv/4MOvLNLg&#10;fikijR6yJtFZakIetq4l71vn1n3oeIWc1KZk8sf02L+mp/4xwU9keOeBwi3sy88q799WaSJZkYHJ&#10;zfCcCot9+RW9dnr7Ot8XX97AmbOf4/MvbvDcfMbs8+nnl43HLwWjkNmX52/h7XOfUTF9hY8+vmhC&#10;RQpzad6DiFPzNPS5vvzqmvlOVTcT9uT1P9A8BRL5PRIbt433344cVJcqMLOib5DcNFP61n2SAFXj&#10;3fs8nqR98xa886rxht6HIG+e5pZUThKg48a2oVH5aPniOnbUn8KrIWlwji5ED+UAYovhSq9fBODG&#10;sjvJoFtcORbG5qAwJRJlWRHYsWkFtm/yQnNVPo7XluBUVSGOpsehft1aHFmyCMcXzcfBGdPRNGUy&#10;WkkKR+bMRNnYkYgc2BO7pw1Fyvb1yEqJQnJSNFJS9iM/Px4Jod7YSZKI0EteCOThs92xewbBf6Yr&#10;zYX17ohb3gcFW8agMmQcSreMQPLK3lQHTsjw7ofiLQNoA5HvPxDpa/shbW0fZG/si7QNvZARshhn&#10;jhJ8D7cYL15hoOckYBOAwywvX+Edy2zwF8gbUmjXT6BuE4W9/RzoD/4+P2CD/8v2QgmUqLQIwbIc&#10;VJhksaUGRABltP8TCdgqQCRQUa4RQgXG8zf5gZfMChG9SBSLJAT0Igq7zepLEnAMN1V7c0MNEtPT&#10;MXL7XnRJKiPA0qvOaKA1oSOVgAjAlLS3MtXWao3vJ6Cq1FyB5/MEHGatB6RJWdrn6C9jPxv0n9d1&#10;LPdpkta/JtWgZ04z3n7wI2KaT6FDbCleT9N1BfYWkZj+Uga20tA7jFlaCkVtUigiH+v63XK1PIT1&#10;xi+nHAI/Sy0XYep6gYzqauP5tSKkQlL9EitxmJ6iVulUXF6Aq7CPQP36bWtIoTHuE6AIXDTEU0Rx&#10;ld60vNKnBF8lDDXSRMShxeGUTNayESIT5QlEJJp7IK9XHrBCSCIAqQkdo1yElMela5pXQI+WXrs8&#10;3LsPNX6d51TYhyZAu0TQlwoQyCveLy9f8W2FcEy4ieSh+L5i3xoyKpIQCSi0o1nO8mYFdpYX/1dz&#10;jDx1xca1xo+8Xt2vJnWJDHScCEClvH6dX+BtAJvHPuO2Er0CdYWSPvtcaxmJQDR6SPuocvi55WXf&#10;u0evn+dVzkCKQ+Gjp/yc2lbcX2RgRlDxujqX9uveNXrK5D5IaMphWLOFNQfgW34X+t5IkvwMZugn&#10;P5vCQCo1EstMEHOcx6zbxOeoe9PntxWMrmsPXVUfPTeFijS8VQl0KYiPPrlAAr/OfgoDKb+ghLjO&#10;+Z3Z/ur8DV5P39dTkyy+SbV4hyQg4Bfgy+NXeYvkYNfVT0Rw9Ta/d6qBqySCG3cf4NaDR6g++wF6&#10;Ruaik3IBJIGeSRXGXAjwXcMzsaGwGW3nb2Nychle25uF7or9xxP8aYYEWDrr9ZQxxZgTnYnC5P1o&#10;zo9FQdxObFwwDgHzxiN91UJUrF2GhlVLcdLXG+/6b8TZdatwxms5ji9dhCML56Jl9jTkDh2AhL4e&#10;2NXHDYGj+2L32rmI370ZUbs2IsRvMXxnDUDQxB4InemGXTN6YudUV+yc4oKdk3pgJ9tDpvZAytoB&#10;yAschgMb+yBvYz+Cf2+kruqJ/E39URzQDyWBA1AWNAB1IaPQtGc8GveMQVXICBQHz8CpumycPdqK&#10;M8cO4iRLqYGjBHMlgG0isIHfUgHtzLRLJYgQXpDAy15/e/vdzOH29Xamfs+VgE0GVSSDCntbdVmp&#10;pQhsMyOIHHWRhCEKM2LoBRlU0irKSAYC+39m7QjBgD9Lu+35drt+moXcUFNBIirC8l170DsyBd0y&#10;a9A5UyRABUDgNeBN0DVgr1CM2hSWMUBPMLZB2VFXmzF57gRgqQe7j85hnc9xTsdxVnuLWRPo3+Kr&#10;sfXMV3iH3vXIxDK8mlhrloq2JqW9MHNO+1yqtzPrHizCsNSGpTjsF8db6wUdaWdWuwlH8Vp6Q9j4&#10;zAacJ3houQiBvUI3AnSFGRRKEJAr3CNSkJep2K+Sw58I6Ag+T7/91ZhJ/JJAFKKQB6rz6XgzAYrH&#10;mMQilYFCHT/98p/Ga7XVhq6nUM9tApqSw1/TY5V3KwWh84l4pBJEHAoZ3bijZKo8+J8JZhpr/5BA&#10;/8B44xqVIxA1auO6hmp+a4aFynNV6ELXVzxbICvwErjJBIYCRePxE5SlEEQAJmnKe9RxAkgRxHl6&#10;8TqHNcJHCuRnfPf9byakI+CWB28vZ2Gd62dzPikFbYs8TJiI/UU+KqU+BMICWBGGAFZqwZo78dB8&#10;ToW1bFKzh76KBKWGlOe4wnbNoNZzl2pTiMaE5EQK/F41fPXC5bt8nt+bOL5GI0k1aa6GSE/fg0b9&#10;GMLm/StkZkiIn0efX3kCKQEltuX9i1CtUVHfmc+sRLghVykQefsEeykCOycgwDfkcFcjjCwikCrQ&#10;ekmGCFhe1cquNzXR7iEu37iLLYVUx3uy0FUxfjosffRip0S9G6EIbiSCjNOfIefcF+i2Ox0d9+fD&#10;Ra/HJBnInAx5lGJbSSvyM/KRvjsQpUlb0ZYfgbr03YjxXYSQ2SMQPrY/Yob3Rvq4wShQ8nXsMFSO&#10;H4WGqePRPH0imqZNRNWE0SgeOxxZowYjbc4I7F0yGH5Te2PT1D7YPLUX/Ke4I4i2lbZlkgsCJ3SH&#10;/3hn+I3uhsBx3bFnbi+krh9E64ekFS7IWtMT5SSEBgJ+9Q4tQTEANdsHoz54BBpCR6IhbCRa943F&#10;wYhxKN82iAphHIr3rEBNehgONxTh9LE26HWRxsunPff2HdtWPkBtFvA/J4T2xn7t8wEG/NsB/D9r&#10;b29qf6Wi+IAD9K2QkMC/WmZyAtkEeLa1IwFrSKnKF6D/vL39Nq3coQR+TwA2+FsArzZbLdh9zH72&#10;e3GMFQ6qry5DcEwUBodGwiW5CE5ZdehCJdDJePwWCbS39oCvuoBW/ex2O8wjJdDJrDjqAGyamQym&#10;fjyPTRb2eQX0GpvvRlA/ce8HpJz4EK/uL8EbqVQg3CfiMUSQrhyAFZLSMWo3pPQSGejcupYhAd2P&#10;rs02LRPRHvztuiEB7hcJ/GtcDWbkteIugUkgpj+yRpMIQDRs0wJ2K4GrYYhKTAoortx8gM8IQALu&#10;+1QC124+4fY1fPz5ZeOJigQEPh99dtGMaxeR6FwCWiVCFetWH11DYSMBkjxa5QFELKpLXWhUkcJQ&#10;XxLQRUBPCLYajioQ0wQxJTaVC/j8i+sE6wf49jsSkrxuApkASyNw5DkrbCRAE5Bpn0ItIgB57gJz&#10;AbY8eoGx8fBJgLbnrti3wF7qReGaGzyHwE/gaROGQF15BpGPzm157/TiCaYiJuvcVvhEOQ8RgEyj&#10;bb6g6V51TgGvShHPZ59fM/MlNMu4/RwKazLcA/O5FctXaEcKSOEa9f34s8uGyEWchrB5/0ZJydvX&#10;uUmY9x/pO3uIjz/9Gh9+fMF83/o+zEgiHquhqCI7Q1I0PTN9HgG87k0hoE94nc9JKgp9iQj0eUSS&#10;JszFz29A3rH4nR0SUmmHgYwy4H5LGTyhcrlriMCQwTUtE3IPtx88Qdv7H2NkRCbe0MtzEsrRiwTQ&#10;i4SgRK8Tvf/pqSU4cuEaAkub8XpoGjpHFThCQqXoEleMfkmlaCxuwSfJ6cjdugZFsX4ojN6E2rRg&#10;tBXsR3VKMLJD1mDfyikImTeSHvtA7B7tQVKgDe2FqIHuiB3cC0mD+yJhWG+0+s/F0ZgVyNw0BhHL&#10;BmHXggEIntsfO2b3w7bpvbBlsjs2jXOBz9juNGf4T3LDjhl9sH/pAMSv7IuopW6IW+KMwo2abTzc&#10;AH/Vtv6oDOpnFqBrCBmO+p3DUEdr3TMWreFjzQzlqsC+KNrkgQPrPJC9dTwaCmKs9f8dIK3RPc8J&#10;wAHs/xT4/6n9nghk7b1/s90O/Nu3kwRIAPT2DQEUWQrAzgsYJfCcBHIJ9C9M8wqsditc9IIEHMlj&#10;Ww1wW2EhSxX8cys3fey6SsfIonYkIBWQkZOFaSHhcIvLhXN6NbpSBYgA9FIW44HL6zZAS8AWgDvA&#10;XmYAmACuPrY6sDxv5QDU9wU42/utdtus42V6Z4BW7Vx75GNcJcgtyanHH7QsrxK+Antd5zkpWWrA&#10;kBTPYRLOjvPa5CKzlqGwrt1+v0UEhx0EofWKLBJQP72L+JXIEqysPIZv/vI349Ear/W7X4w3qDCM&#10;SQIT4AQm8i4F2ibxSEBROEJhI3nqCvdo/0UCgsBE2yqlGAT+Wk9Iy0sYz5veuCYz2bFrjR66cVvK&#10;w0pyWpPUvoWGmdrhIJ1bdTP8lPdgiOahlpFQLF4xbXqyd5WU/c4QjMDbDvUokWvAj/ci71pgrvCL&#10;vFUB22Peh0BcwzTljVuJXSuuLzWh8IfCRcbjf6YQlPXCHSss9JMBeJGBhtfqmoqbm1FCfGYCUNXV&#10;LnJQyEefX0NdNdHLjMv/7JJ5TnoWum8zB4DXvXnL8vA1CkpDPC98fYf3Yo3q0Sieu9x3i6VIQbkC&#10;DfXUMbIv2SZFpeS4SEH7lJvQcNgLl+7ymUv5aJTSMxNG0nekZ6qlJaQGzZLgvE/ds4hT8xgMsHO/&#10;meRGUlJ+5ouvrhszaol99fw1YkgJZs2XUJ7FkGK7XIBNBvbIoeu3lQh+imu3NZqJaoYq4Brt+h2q&#10;trsPcOn2HURW8H+wMx2dCe7OBHYBvGt0MdwI+N13p2BTeQvaSASTEwvw+u4MOMcUwZUqwJlE0YeW&#10;llaG4/sjcMBvMbLDSQQxm1AWG4jqpG2oiN+CurQQVCTvQMH+zcgKW4P4gIWI9Z2LCO+ZCF46Dlvn&#10;D0PwzH5IXjEczfvmoDpsKrL9RtKrH4b9ngMRvmQQQub3w9aZHtgyzQN+JIKNE6gGWA+ZP4BEMRD7&#10;SAIRS3ohdKYz4pe5ozxgCCoDB6JyCwlgS19UbCEJBA1EnZah2DYYdbTWsNFo3jUStSSKhuBhZm2i&#10;wo09kbWuB3KDF+JYYwVO6z3CJAA76WtA3RCBZb9XAZY6MG16AY2j/WU1YED//zEJFFEJEPxVtlcD&#10;tplwUHsjKbzYzjYzjTVr2ISAbDJopxKMInjJKtjfIoaXTfvtPMILItA7jutoK/dEwH1PMlwyatAt&#10;s56AaiWD9YKVDiYPYIG0AFQkILNCLfLqBczWPhv0bY/bbjPgr7qjfE4G2VYfgflbBHmz3ERSLaqv&#10;PsZJek3dKWE1k1hvFdN+KQBTFwHQnpOLyCHDIiK9QN7cK9vt5LO5lizTvneLqMzCcWpnm5XMttYM&#10;+rekOvzL3gKENJ3FDz//HQ+fWZO6BLIC3edgTuDWTFKBv3nBDM0Alrw/Aqgxgpz2y6N8IC+aAHfv&#10;kQUq8uafafQMgc8QCMHBAvQfzPU09PJ7qhB58Fa4x1IS6i/PX2aGH3KfTUoCUN2HQiF3Cf6aWGa8&#10;ZZKHQEdeqQnLCIRECNwWAYgg5Omb4Z4sBVIiJoG4hoHqOHm1IkPj5dPk3QrM1abEro5XuwjA5AS4&#10;LZLQUNDvf/jNkIDAUNfXcaqbUUCOcwpI9Vw1IsqQHPcr16LPJyI0o3wMeSiJrMlzD+h5KxmrUTy3&#10;DJBbcxqe8d4emlzI+QtUVlRHmlx34eu7+OorrV2kPMEDnL9sjeCSktAw0C9JKArb6TwaRSXS0cQx&#10;jd7S9y6lp3tU3kKq5BYJQQpRn0OKwCzyx+vfo8LS8RqCKxUiAtXzEAEorKXktlSQJgZacwU0akkT&#10;0B4R5DVbWGsYPcHlG1IfmnD2gPd1g2qEn5VtV2+RDEgMdx49xXsXrmBsRBb+JTgNb+zNhvP+AgxK&#10;rsTgpDL02HcAnXcmIu7wOZS9+yl6khT+vCsdXfm/6kzrEZmLTZHxKN7ljwNbl6IikeCfsg3l8YGo&#10;S9mBA6FrkB+xEXkRG1BMhVCXtoPlZmSErkL8tsWIDJhHm4VE/8ko3TkVpdtGoXDLSNooZG0ahoQ1&#10;/RGzoh8ilvdH6ILe2DmnN7bN6o3A6T2xleX2OX2wdTYVwnRXbBjTCauHvYnEVf1RvmWQWXqiiiRQ&#10;TRVQu3UgamRBA1gOQLl/H5T59UallqCgCqjVgnVBg1AsNbDGGSkkoIPlB3D6MEmA4P+y2WD/wgj4&#10;Djvepv0CfosU9D6Cl4lAawnZfSwS+Eci0LGvaAq2zJCAIQLlBejhiwBICr8jgP/BLDXwQhGortKa&#10;ffyPJGCbgF8ho/ZEYJOApQ4sFVBbWYq4tBT03xoBp7gi6E1DXZQMpgowQy7lZR+wvG+FXwTeHQm2&#10;AlkBpkDWEIQDjA2gOkDVkIHadYxMx3CfAXwBteMYQwrc14Hn/dfEWkyqOoMvvvkrwuqP4096CxOv&#10;q7kF9rDQF0rAMuta1nmlChTKkXox7Ty/rmNfz9yDwF+eP80OE1lKgCTAY6RGtHDca1FlyDzzGX75&#10;9b/MG8AEvAJ4K/5vga5MwCwg1n5DAk/ooWrJZf7xZQIvkYImkCn2rxi0VII8TAG/HZJQXW0W2Wj2&#10;qOUd31JCl+fW/AEdq3VzNCtVXqgS0rofjSwScOo8egmNPFjFyAV+GuGiMf4CHk3G0hBMTdJSCEYg&#10;ZmLUPM5KelqTsOTBy1tVbsCAuT6nA7xttSC7Q0BUCEdxf4G97IkjxGO2eT31k0L48S9/N8BvhYP4&#10;+XnfOp99nPoJUPU8zUxsmlTVdd6jiE1koOesoZ76XJroJpWj0I+AV6ZJXiIGkcDVa4/wyadXjKmv&#10;PRFOi9VpjaW7BGqFz85/rfkIWp9Io3Kk6jQBzZosJnJRol/foxSJVII1kYzKgwpCnr1GM+lzWWEt&#10;KgCeS/eipTukKDScVIpGuQIRhWYfa+kLqSBtKz9wl0pQBK3v5NqN+9x/16gtrSP0xQWpIY0Yu8P6&#10;ZXx18Sp/A9f43d/Gjbskp/sPkHf6HawtbYRf3VGEHjyFsIMnEVDbirXVrVhe2ICQ0hZ8zN9LypF3&#10;MC21EDPyajGv7CAmJRdh7oY1iAlcijKCfU3KdpTFBaAiIcAQQSnbauMCkRS0CMk7liJ333pk7lqN&#10;6IAFiAqYi3DfqdjjMxGZ22egevdMFAeNRO7mISjaMgK5fkNZlw1H9qbhSFs/GCnegxG1YiAVQC/s&#10;IPj7T3GB17C3sGZMD5Ql78SR2mwU7vNCrk9vlGqZaQJ8dVBfA/xVVAOVgVIE/bmvFwp83JC/wdWA&#10;fvZaV5obsla5IGlpFyRtGIljdYUE6CaCvuYIOBLE7cHekEE7lSBrt98Ce9aNWWBvqQWbEFg6FpZ7&#10;mQTs85rRQRUOJVBelEXwt/ID7ZVAmdQCy3ID+AoH/Z4Eykus/TYRqBQBlBtCcKgCA/DtSIDbGkb6&#10;YhSRrQ4UDrK2KysKUVtdjBLe37Jtu9A1JBkd4srwenwF/hhXgX+Nq8If4mvwb4k1+EMCjeWfUmrx&#10;aorW92nAa2mNDmsy5RsCXgLsW/LGTSmwFvjrlY0v2rTdHsBNP5pA+488z5/iq5D2+S28xz/CmMRi&#10;vJpcRzAXoFujggyQO8w+zpyX53pONrTnhOToJxMpCPAt8nrh+as0+QCWUhmvacmJ+Fp0iSpB8+fX&#10;8Otv/9sMxxQoCfQFuiIDhVwEWCakQy/REALBSolDeY4CdQGXPHfVFcZRXYBmn0fHy/sXqSi0o3CP&#10;5dVbXr/AQiav/JmSpzy36g8VkiHQy8OURy/glicugLWSlo6RKbym9lmjfRzLPOjcujcCvz2WXx67&#10;4vyqW0M1NWxUCVxrRJGAX31EGjqfmRXMdpGG8gby5HVekYXZx+vI0zUlTdf9/gctXcHnRcDU9e0Y&#10;v60+1Efn07MyE78cpKrZzVY4TM/7xcJtUglaw0fPXs/SesaOGdE3lXv4Hl98cRPvvPsVCU6E98wA&#10;u5LGUg8iRpGDthVKsifWWUnl62afCEbEYYadfnrJqAqdR2En2aefXzW5iY8/0cgl5Qie4oMPL+C9&#10;D77Ch5pv8MlFM6dBpCGSFWEqQay5Bnpu+p70DESIWpLjpkYF0fQynRuaI3DzLhXKDR5zydQvkAA+&#10;//Jr3odyG9dw8dpNXL6pMNo1FNbUY1lCFualF2FcTCZGRWdiSnIB5qQWY15iPraQJE6RWFJJEAsz&#10;y7CC21MjYzB19UxEb1+CuqQgVCdvRWmsHyoTA1CWFIiDqTtwfB89f995SA1dgQPha5GxayViAxcg&#10;dstc7F4/Ads9hyJ75wyU7JxIwB9EG4ziwOEoDBiGEqqCItaL/IeikO25GweQDKgOPPti78I+2DLN&#10;FQv6vY6A5ZNw9+Zn+OmXZzjVnI1Mn77IXdMd8Qu6oGCDh1l0Tp5/qZ8UQB8U6aU0Pj1JAh6IWdAZ&#10;oZNfR+ik17FnegdEzuuKugQ/vHeimWAsL99aRM5aRvrFkFFDBC+pAGPPgd8yiyAcdbPfJoH/yWwF&#10;0fhidJAIwAoJCfz/kQTK1YfWPhxkCKH9tvIFAnOHGnhOAGpzmE0CZh6BSECAb8JAFgmoTQRRxnNo&#10;u6ayCAlJcfBNTEfIsfcQce4rRL5De/s8dp74DD5HP8bKw+9jYcNpTK0+hTGVJzCw7Dh6Fx5Dr/zD&#10;cM9tgxutB0Faq4t2kcdujKCb1ow36FG/pkXhtFBcYh3+LaHWhFm0Rv+/0dP+N+7TInEahaPyldhq&#10;DMptxscEg8jWk/hTeA6Jp8GEZxSjf52Eo1CPFIMF7K2W189r2iSj/QbYTZjHUim20rAVg2VSJZaS&#10;MSOFHLkBkcrrhgSq0SepCucIHn/55e8kAS3jYIVa5I0LoEUE2laiUB647cEL+BU3FnBZ4G6NUxdw&#10;CcRkapMqEHDZxKD9CjcY8nC0C4gNGPN8GkFjPGzeh5KxAk4BqEUCBFECsbx8DdcUQMv7NmEZgqm8&#10;TAPwNJGDFIEBXu63PX+BsjxzKQNzbrYJpDRCRzF800eeOus6v/oKzDXKyIR1eF/2NVTX7F/1s2cU&#10;636UYDfHSQ2wFADqWPXT59NkMIXY7Nm/eg7ywvVsbCKwnqcWVrPIVc9Jz00EYMIrJEipIKMUaAr1&#10;yLOXSSVo1q81ZFaf91uTQNe2wktSFqprGKtGHJkF9UgEOkaTws6+/alJtGsYqoaknj+vFVFvGiJQ&#10;ElrXUpL96PH38N57X5EQvua+r00ISM/ps88vkxzO4/0PvyLRXDXkrJFZVn7giSECvXJTS3BfvXaH&#10;x9w2JvC/8PUVfgYR1EWS1mWcZ9t5EsHlG8qF3MbJ9z7GwpQ8OO1OQ9+YQvRPKEG/uBK478tBl7BU&#10;Onrx8K9qRvUnX2J8VBact4ajp89KTF8/A/uDPdGUtgNNWaGoTd2G6pQtKEvwR3boShT6LUbaxrlI&#10;C1uF7L3eyGQZ7T8HUX4zEbpmLII9hyMjcBKyNw9Dlk9/KoDBKBDo+w9DHoE/x7xKkuRAAsjZ0A9Z&#10;tJSVfbF/cR9sm+GOpYPfwtbVs/HF5+f4/K7gs3OtyPIfi/hFTggc+Qai5vZAud9AlGzqS+uDwo29&#10;kbfOA7neHshe48H93bB93OvYOf51hE1+E9FL3dFaEIH3Th+yQN+A/4v3CGgCmTWJ7GUysJWA5cUL&#10;0M0+u59I4X8gAUshWETRfv8rlgog6BsCUJ2Azm0NFf1dgtgGfUe9vRmCMHWHAjDkYZGANZLIShrb&#10;BGCbyQG0N7aZuQgig4oi1FQXGaWwNysHfqW12FjRhrVFDfAurMOmsmZsrT+BoNbT2NJ2BtsOn0PY&#10;sQ8QdfITxJ/5DHFnP0U8LentT5DEMvXcF0h+5wtEf3Aee/mjD//gAnbzDxDGfSEnPsT24x/Bj4Sy&#10;9tBH8Dz4PpY0ncPihrexuP4s5tWexWTaiPIT6JvThIR3L+Dysx+whBLWOb0GfQraMDD/IPrnHzJv&#10;Veqc2oTXqQ5eJ5m8Rm/99RSqEI3p12JwIhO2/5n2J5LOH0g6f0isdaxOqmWtW/AGSeLNTBIIlYBZ&#10;dVQEQSIwpEES0Ivl/8xjX4mpxOTMOlwisHz3l9/wUF6pA+AVyjFhH4KSQF6AJDCyQ0TyUC0vnyAk&#10;UCMw2evS6xwWkFnr4xvAF6HwXKqLTHQO+9wCWQGqNYuWoEjQUshBMXEL9H82YCqgUkLSePDcFpAJ&#10;kLR6qNrNGPX7VtxadcW/FUOXh6yZwE+e/EygI+jQ65VHrIXblEvQ0FLNKXiuEmQiHH4OgZbqGhGk&#10;a+qFK1boyEoGa/y/iMDOC4gElBdQKMoKCVlKQ2ERkZqeqWLqCp8InBU/Nwu3XbTWGZKHr9CWJux9&#10;+rm1bYfAtCicFJPuXZ9T71HQczJrJjnyBArRCNjVR89LnrzerWB7/1qBVc9MCWctw62ksp6PSEJA&#10;LxP4KxmtfQorab8mqIkgpAakLvS5zvC3/yGJQWSiUNCXyivw/jRfQApOI4c+/Pg8P4vyClqW4wE/&#10;+32e754hAb1xTQvv3byt+Qy8zg1LBXx96Rqva6kBhYa+JDGcv0SlcV3holtoPPsOhkYko1N4BnrF&#10;FGAAiaB/bBE8onJNfsBjTxoyTryHkjPvYEzQJkzcOBvL109HIsG9OTMYNSSA8oRAlMRsQio9/tVL&#10;hmP1gmHYv2k20sNWIG3XCiQHL0N0wByE+0xG+IbJ2LN2DPauGITYFb2Quro3sn0GIX/zEEMA2SSF&#10;bIK/lECR3xBkr++HjDV9kLKiN/YvdMf2GW5YNrgjNi+dglOnmvHBB6fQUJaJlE3jcMC7NyIXuSFh&#10;mQfySBx5G3oj36ePKbNJAAfW9kLGag8kLHXF3lndEL3QBVHzeyBysTtqc/aapS8sANc7BWhaP8is&#10;JWSRQHsieL5tCEHA7wB0M1tYZXtwV2nVLfB/0aa+dmhI+14xIO8AfYF/uUI/NDNj2LRZYaKyYpZK&#10;BGvY6PNRQhYJKEGs0gJ9Kw9gSED5AE04cxBCewIoo1KQt2/qjtKua8mJaiqA+qoihMdEYVRwPPom&#10;laNHSg26JVaje3INrRZOCdVwTqhBj6Ras5SyW1INPFJr0DulCv1Sq9HfvHO1GgNpg1KrMDyjBqOy&#10;62l1GJ5ZhZE5tRif14zJ9OxnsZxb0ISFxa3wLD0Er7KDWFt1BBuqj8Gv+RT8Dp+BLy363Ce4+9Nv&#10;OHP+CvYdegehJz7A7lMfIu7kx4g/9TFiz3yKqLOfYwfLDSc/wtoTH2ENbcXR9+FFklrF/l70wFYc&#10;fg/LDr6LBa3nMLvxPUyufhujys+gf+lJeBQcQXcqFy0v8WcSiBTIn1SmNlOZNOB/RVfhlf3leCWs&#10;AJ65DQbEn2nhuKcC8+9N6KE9CcjMiBG2ywMVwCv+rxUm1UcAbzxXAp/i+BYpkATaEwWPUV/Fv01Y&#10;SUDLbXnCAm3jWctj15h/erMCpQcP5DnTs9a9EeQ06kWAp+Tn1euPCVh3CLyaxEVwfazhm0rsanKW&#10;NZnr/AWNaddkLGtsvkBY5xHRKNyhWPgTesECSa2lI9WiiWIKKZmhnQRfjXqRJy9loISvziPAFwHI&#10;zHIX/Lw2CcjT/96MErLITaYJZxqPr5CJyEOkIkA2o5n43BQXF9AqfCMQVsjl+o0nePe9C+xnvY3s&#10;/GWt8HmLz+CROYdi9gJmxeavasinYv8EfnNO1gXyAnvlDATqatO2VIJWYBVBiEAU1tE59Pz0HM6e&#10;+4zP7eZzZaD9CgfpPrSqqr4XJaMV9nmf+2S6Z4WWtJCc5hAo+S7TfAepgU8/v8RrPjBe/9eXtF6S&#10;iEdzAbTwn8JCIgXN0JZCeEDyvm5yAVICn3xxAZ9fIMF8fRkXrlzFZRLBha+/wp7yGnTalQS3mHz0&#10;jy8mERSjT2wBekbnozuJYFpiPtJqqzB30zyMWjECi1aPQ1b8ZtSmbEV18hYSgB/K4gOQE+2LafMG&#10;oNfITtjmMxW5EWtwYM8qpIQsJwnMRsSmaYgNnI0dq0ZizrjOWDK5C9ZOeAv7V/Qh+A80doCWtX4A&#10;cn0Ho3DzUGR590ficnfELXZF5HxXkoALvIZ3xfTBzoiO2I7qmnxE7FjLcwwyBFJI4sglqRxY3xcH&#10;1vUiMfRCFr3/jFXuZhXSVC93c87MtQORtmYAYpe4I4LEUU8SOHeyDceUC3CAffuJYwJ6s5KogwCs&#10;/ZphbLVZfdp5/46lI2yzPf0XJPB7syeaGSUg4BcRCPBtkyqwCUL7ZWVKIkstEPANIUgBGBVgWXsC&#10;EPgrJ2DPODZtDqD/Z2bCQo5S1lhTisysVIzzD4ZHTDE8MhvhnNEMp3RrQTgneszd6F070Wt2ptes&#10;fT1YKuzjnNFEEG1Bd/ZzzlTdYaw70ZzNujwNZn2eLhmNZg0fve6uc2o9OqfUoluKXnHHbRJNx6Rq&#10;ltV4K64Mf47Iw7a2D3GLALUks9y8PcyFxORCsnHX4lhJVWY25JDMWozLa8L0khbMqTiI2bRpZa2Y&#10;WtpMazLlDG7PrzyIJdVHsbzmBDY2n0MwyWIblUvQuY+x653PEHH2C0S8fQH7zl3AnrPnsePU59h4&#10;6EOsan4fyxvfwezSI4g5+LYJpTz77lcL8AloAniZSRI7QhMK/ciLN3kCmsISAn3j0RPU1E+jWkyb&#10;AND0s0hA51X4Q310nNqkFhTe0OQxjZFXDF2g88UXN/AlTeD1De9JyVV5v1Y44wGBQatXPqP3/zcC&#10;248G6K9eU5z5GesKKzw0oKkF2wSkX311h0B2CZ98eo3nuMtj5LX/5PCe5Z3/SuB5ZhaeUxjIUgDW&#10;ayEV3lEYR8Mo7VnExvMn0CsEZQiBn0NJYhOSEiHwWJGW+pmx8yRNLdomL1rAqXPJrumeCcYaUaTz&#10;WKOApBD0Iv7v2JekQBUjoBah6B6VLNYY/AsEaSVjRWSK8wuEBf5SDwJ0KSCpCZGivdqqJtaJCHSM&#10;vHw9X4sovjUvurEVgVTS5zyHXtQjwviInr/Ug3U/N3nue0aBaa0mbWu9IR3/xZfXeC8EaAK/kshf&#10;8nvVnIiPP71ExfCRIYBrN7Te0G0eq5cA0S5pYtx14/lfunyD3zM/722tCisiuWbqn4oEvtKy2Jfw&#10;1cXL+PoqVcLly3j7888wL60QXSIy0Tu+EH3jCtEnjmpARBCVjwERaZgVvBGzNk7EJO9RmO09GkFB&#10;c9CUHYKWrGAURW9GY1Iw3kmPQHm4P2ZN64fZc/shascCJIcuwz6qgN0bpyPMZwr2+81EoNcoTJ7S&#10;A2Nnu2HoqLcQun4kUtf0R/xyKgOWaWv7I2V1X6Ss6oMkTw/jseslMnvnumDbNBesHeOC6QO6YPwQ&#10;dyxYMAneC8YgesWA5wSSsbYf0tf2RvqaXkhf1QtpKz2QRvDPWM06LXNdf+RsHILkVX0RPqsL9i5w&#10;w+HyRPNOBDNzWN6/QF4hH5W21y/QdxCAbb/bZn+NDLJCPDYZWHUrIWx5/hboO4aKGhJ4oRReMcBe&#10;aAG/XZo6zZo38IIcNIpI/aUKbCulSrCJ4XckYJvIwIwS+n9GAmVl+SYPoBVLV4fugSu9BXeCdQ+C&#10;fLf0JnQhCci6Evy7kgi6sOyW2WpMq4KKEJxECgfa4HSA7SIFrRiqJRmUFyA56CX02tbKo91IDhYx&#10;WOSiVUYNgXC/ORev24Wk8hqVxltUIQ03v8ERSmeXyBy8TrLQCqS6F6esVh7L67GvCEavuOyWUm9M&#10;y1l3o3UhqWhZ6y5KJPN8Mp3zDb2FjPUeiVXwSKOCOVCHYTlNmJjTglmFrVhQcgjLy49gdc1xrDR2&#10;DJ4kj8XFTSh/72v88Je/47sf/46nBF3NyjVgL2/3W2vIpg3eCt1oW2bAnMBtvH7uVx8RhwhD/Qx5&#10;kAQE9CIOoyrYV+dWEtTuYxSDY6kFeaoa0SJP+M7d7w04WhO2viGAaEkHjfVX8vdnPHr0kwH+G3ye&#10;Dx5qiYhvCfRXCbBKElvhku++/xuBSN7yHbb/QED9lsBmKQi9VEZDSgWUJjRiPFzeK7eVbzDDRkkm&#10;JhTk8L6vkgQsFWABvtpMQtgQgiM3QPv2+19JBNbsYSWJNb7f+kxKVH9v1jF6SAJ78sTKa+icIiWj&#10;gngPCuFIpaj+4ccXHSD8mMT2K+7yWZzXJD2N3nH0UX+9nMZaGO5rnHv3C3O8PpeIVXMItNaPwji6&#10;/nWeS4RgqaifDRkp7CNQF6DrfGpTSE3X17pBmognUtB5pUBkIhIRkM6vmchmvsNlqS8B/G0SwTWz&#10;/d4HX/C8F4zn//9j7D/DszjSrlHUNkE55yxEzjnnjJBAAQSSAKGIhBKKSEKgSBIIEBJI5GywjeM4&#10;22QMzjmnsSfZM/O93z7nOtc+v9dZq/ppIc/77r3Pj/uq0NXV/fTTvda97qqu/oAK4H0SwrvvW0Tw&#10;4CEB/6HaEdwJ/O99wDqmCgVpkFjEcOPmXdylGrjzgGTwkGTw3ge498H76HzhZQyu3I3A2gOIIRHE&#10;7OzAIJJBZE07wovqMCJ1IWaljce8jKmYnT4RKdlz0NGSha5dGejelY0XGyrwWVMLPmxsQGXiQoyY&#10;EYY5K4djccJoJCVNREnGPBRtnI1NayZg2eJBmDI/AjNWD8GsFYNQnTUDe1JHo3ZllAnnbI8NR/XK&#10;cJQtCULVkmDUrQgjCYSgbEEIsmcEkwTCsXxsGMZEeWHyuBhkJi9AddIoEsggEkkEdqwKN+muVVFo&#10;pDWsikRDfATzkdi1OpLgP4htB6MuLhxFs7zQsG4yXrjSaT6Ub1YTpSmViRSuX7QAXoD+SAU8IgKb&#10;ACwlYAF9rypwvD/wf/8mcR8SsKaH0pMXGRy2povaU0bt1AwckyBkIoEuY3ut1JCACKENxzqsl8hk&#10;x4wSsMuWIugL+gr7/E/hII0TXDzZibpdOzA0pxwhTT304C1gF+j77rkMH5OSAAj8fiz7730S/vue&#10;JBEIjAXyrDfGNgR1AXUAQd3fgD5TR96UDUGIKEQmzBsi0PG4zQD8BXgT1PUy2Jzu5/CQ4JBDD96l&#10;+ijPg6TENn46N5pIwDo++zigr5SJGBzEIhXCvqRSAltJEK3Wh7i1YqghDG3n/iEkruD9Ui48fiv7&#10;Zzt/WoCUi8il5Qw8609gQC2VSGU7ul55h577X/kQWusACbAV+hHAm3VmWJZnr9lACuEofCOisNTA&#10;z6Zs14s4TIhH4MlUIG8GN1mv/TXFU0tVa20Z5fXugBaVM7N+eAyzBMMv/+S23whgAikBq6Ze/pNg&#10;+w/j3QrYNQbwyac/EVj0ktI3BC2pgC8IPl/gyy//QkDUQPLP+JH7ffKJ1sT5gfuR6H75L0MEaqsv&#10;jglUzeJyBGB5yDqWCEQDxVo7R0Cr0IhZoZQkpdkvUgby3gX+BvR7SUDEYIWI9L7Dr3/9t1EC1liD&#10;tcCdpmkqDPQOFcvnPN639P5NGImE8j3VocJa8vy17IPUgPaVJ32XnrnORaD8/ntfmc9k6rOZAngB&#10;szx7Abz6FpCbAV7HZzZ1XIG4wjYC929INFIGaqOwjh3iEeibcBKJUV9l0zsGGnjWPhoQ1hpCUho6&#10;nkJEUjYiBF0fqRcpAQ0Iv/b6Xfzp5Rt49fU7RhVooFihsJdfeZtK4QNDAFID776v9xg+N2GiTz4V&#10;OWiAWG9Na2xAYaMP2e+7Jjx0/wEJ5vY93LrP495/gNsig3ffxc37D1HYRTVe0owIKgCRwOBdnYje&#10;cQRRpbswauMKLMiZhgXZMzFp3RjM2TARS1MnIDVnDvY1ZuC5liq837gX1zblIHXKSMRMDMLIJTGY&#10;kjAK4+eGY8HCGCxZPhzzVwzHVNZPoA2fF4JpSwnU+XPomY/HroQhJj6/bVEQCuf5oZTpDhJD7fJw&#10;VC4KRsncIGRPD8G6SRFYONwf00YEYUteHnILi7EpfhY9+mhUc5/KJQGoXhaCmmVhqFuuD9CEM09y&#10;WRKK6qValTQGO+OjUbkwEIVz/NC1YxNeeuY8AZ/Af+kkwZ92wSIALS73lPKOVOMDpqzxAgcB9K41&#10;5CAAiwSU2gD/aCBY5Ufg39dsJXB4by/wK3+M4G6X+5KAUrut2nQd2kNT2bFdRMA2IgVLJZAUmGrA&#10;WKaypRQI+DYB0HpnDilP7/9Mdye6j7QhvqAEAZV7zVLKfgR9HwKngF+zenqNJOD7ByM5MPVham0n&#10;QBNMbRIwBKA6gr4fgVZLTyvv3+ZIjVkkof0C2tTfRbi1WJ+ZbL79Od4iwI7c2WW+Vaxj6Hj6wItI&#10;QP0b4z5GaRglYpGCvwjDLBFNpWCAn6CvkJaUDcFeJBdM9RLiII+wA1doTxpSMCnrREwiBS8qCU2N&#10;jag/hqtvv2/i/AIQ69u+1huv1txwPrB80E3ohOB3567kP720O4rrfmm8bQGHvFF5hFp+QKCgGLTC&#10;BlrLXopBA8YCItVpfRuBg0BXIKOXkqwZLopXa/BV4PsjQepLU/8tvX7VffiRvvGrgUQNIv9uwkEf&#10;fKi3WhVS+TfTn/Dee5qf/xf88pf/bUji/gPNgdeaOYph/2D2+/Krv+D1N7Q2vhags5ai/umn302I&#10;5jseS+Ghbx3ko+PJA9Zyy4qj63wF0gr3KPxjQkIE/V5F4MirXu8LfMXroxCSQjcahNVxP+O1Me8y&#10;/PibAXpdHzOuQOLUfhpDMB/iN2RiKQ7zshsJVeEWAe4tKgOB+Lf05EUwNlhrnECgr2sn9fCQx1Qo&#10;TV76a6/fM2BvtfvehHxu3rRCOdqmsJL+f41/6Hg6b6VSYpraqbLUmgjyxs2H+NNLb+Nlgv3771MV&#10;8Lxe/tPbePNN9nPvI94LH5E07uIl1t1VGOzDL3Hzxn289uoN/hefEPw/5TXVx/itcJBMpGDPEpIC&#10;kCK4decd/paPDBHcvHMfN2/fx+17D3Dr3n2jCG7evY/nXn8bixvb4VbWgrC6dqMENFgcQSUwJjMe&#10;C7bMxoLc2ZiTNQ3TCdpjkoZgesYELMmYhi1Zy1CftQ6J08dh3LhQjF88FFNWj8W4FcMQOckPI6aH&#10;YfTsSExYNBhTlg/F1FWjED0zGAtWDsaB4rloSx9jXvrakTgElSsjULYslOVh9NqHoyY2ChWLwgnY&#10;YdhMEkidEo4lI/ywetEs7Gw9goTN5ViVkoHspBXIWzAYBQT2otl+KJkfjLKF4ShfpA/QRKKSVraY&#10;eZJF6cIwbJkegPqNC/HUuXZcf/I0rp3vIfh34+r5bkMCIgOB/dULJ1h3gnVW+SmtOMq0rwqwQP4R&#10;CQjUzZvHhhysOrte7QT4VijIqlNZ9b0vixlwFwn0NUMIj0JB/1PbP9SLBBQiOmoTgcO0v2YMOcJC&#10;IoAuKQMHCdhjBvpW8ZljR1BSUYWRBbXwbz5BAtCa+4rbn4UvAdMsy0Czgb8X8KUO7DqWvQ0JCMwt&#10;ExjLS9eHZ+w620xdn7YiAPvbBBqc7dd4GoMPP4kbP/+GnVdfgmtNJ1xFTFoBlMDtTzNLQrO9TETz&#10;n6b++27za2XaQqLZTRJhPqDVQQK9JjIQ+D+JiPanSARXjdIQYehaDNx5EuNaz+AWvcqvNXefoCwv&#10;T56kPEh5hlqWWV6jPMb3CPoCRHnSCr0IxDWL59PPrJeYzLx1mkBJZkIfBHYtD2Hi0/R6VaewgwF/&#10;7qe1cTTXXS9FaWBY+wm8H777FcHuEwIhvf/v/2FA/MFDrROkVSo1w0XhkB9M+ZNP5Zn/i79B/Wvw&#10;+CejBr76WrOB5OWrXt/5/bdJRQIij1u39PITfwN/3y+//NvE0rUYm0BUpnCJVIHUgrx0qQV53PqS&#10;llk2WoAvL94B+tY4gTV9VGW9LyBlI0/Y7EuC0/lq4FpqyHyOk3mF0DRV9Mc/Swn8lV7w10ZBqD9D&#10;BCIGArEAWAPemtFkE6h1XenZawyBZV1fEYsIy/b0NUNJwK5Qjeb1S1mIAERKiveL5O1BYIsMPjbE&#10;LNCXZ29WOSVR6Stmr7x6i9fdIokPeB3uK9xDZ+EhSf0uieb1125T5XxkfsNbNx/g6rUX8RaJ4X32&#10;8dGHX+AGieDuXX2XQGsPvW8+5P/ArEj6Me6LDAj4Gg94+J7qPuC5vGeA/6NPNJ6g871jkQHB/847&#10;D3CTduvOPRx9+nlE0PN3K25EUMUehFUeQGTxDozeHIdpGRMxhaA/M3sGpm+ejJmbJmByymjELA7H&#10;tMQxmBw3HEPmhWMMQX5G8niqgNEkgtEYv3wkRiwYhLFLh2DCihGYnzYNU9eMR/jsQKSuH4WjhTPR&#10;vmmMWRCuKXUUapMGozo+Cs0pI9C4Zjh2khhqVgxCycIoZM0MRcbMSCRPDsWCySORnJ6JnKq9yK8/&#10;jLoDx5CVvgYbpgcha5ovsmcwnRGCnNlhyHPYlvmRyKUyyZwejMo103H9QjteeIoEcOE4rccQgGXK&#10;0wj4Av9HZisCx9RRqQCFghyE0BfwFT6ypo7a4G8DvgX6fRWAne8lAQG6vHsb2EUANtD3Bfv/VAq2&#10;iSiMWlB4yKRSBRYJWGMG9owia7aQCMAeK7CJ4EzPYezb04Lp2cUI1SwBEoBf61l46StdBD4vqgF9&#10;BN68fCUycHji9otWFilcNvWP6ixT6Mif5rvnolEIZtlopuYlL5UF/Kpz1Gspas3td246iyfqTyD7&#10;ubt4QC97wZ5uOBGAvQjefvtIAjQd1/QvkDbHsEhFqYhLxzSqw2GGBFjvT1PqQzIQKSicZYe0+lqI&#10;lABNeV9eA++mc+hf24PpLH/6Lb3WX/9JsNG6QfS6CSL6kIuARTFjO06vaYACbgGnFd/WNMNf+UAr&#10;HPM9PieQaF95vQKU22yvfTQoKjKRmpBiUF8iAvUlIP+eIC8SkErQ4OUvv/6X8f414KuBYBHAe++L&#10;NDQFUiGcf3H/r+iNvs9UiuVrtlV8+jsT8vn6m39w2yckik+pOgTo3/M3WAPAIotffpWH/ivu3/+M&#10;50agua8XqP5mANTy9EmGIgGqI31I3vLI9bF5a+xA4RPVaSqoxgEE0tY00UeqwH5f4Je//Iv9WeRo&#10;BmRJuPr+gvkojZalJsEoL7LUALIIQovrCbQ1JiGPWrOTBMICZgO+9NbNwDLbSFFpzEJ9KFwlJaCy&#10;Bnv13oO1vIP1XoTewVCcXv+HBnP1W7U6qT45qVCgUQd3PjKfjlS/mub58iu3qBTeNd6/QjqvEuQ1&#10;iC91cYegf/uWQPxjevpfEei/ICF8gjskjhs3Hprym2/ex0svvWXq1O7+vQ+MYrDzt0gUD/WdZPVJ&#10;JSCV8K5Uwbv68I3UAlXP3XfMeMCXX39P4nhItXnbEIFUwp37D3Hj7l28dus2Mg4dh3NOLXxKWxBa&#10;uQ9RpfUYmr4cY9YNw8iUoRhFcB66ehBmZkzCvMxpGJs4HJPXjcW8rKm0aZiydjRmb5yMOZunYV7G&#10;dMxKn4xp6yZgUsIoTCIpDFkUhZGxg7CU/e0pm4mewqno3jIRh7PGYc+G0di+KopqIAy700ZhT+pI&#10;7EocjB1xMShfOgh58yKQNWcQsujxJ04JxeoV87Gr8yIaup9Bfdc1FFQ1IHH2CKRM8MaGqUG0EGyc&#10;Hor0qcFInxKMjdNCsWlGOFLmxSA/fx2On+3Es0/R6zcKgKB/ziKBJ88ep4kILBVglMB5KQFbDTgU&#10;AdWCeZfAvE9gpda7BjKRge3lW6Rgl/uSQd+6x2zgP3aIJGCDvgPolTdhH0e9Dfh2G5MaU72lFrod&#10;beyw0B8Hju1ZRXq3QF8wO2xIQHaKKuAUCSK1uBLhhbsQ2tJjSMB391l4tp6DR8s5koDWCrK8fPPy&#10;lbxxgrC1Rg/B32GmzDYyoxJoBqj1ApZpS5An2FtkYQG+tYKoZdruRUDX28Waw6/B3Wuf/YrzlNFa&#10;88S1+bzp7380mxSUavyi9/iWeRPEzVgCt/mRSHypAHxJAMprgFnjGZaq0EdlbLMGuRVy8uU18Gg6&#10;jwHbu5HU+Qx+JCj++c/ymBXaseL/XxCw5WXKGxaoGw+TACwvVEAoABcQKx4vwDSEQeAW+Fvxc71o&#10;pdkov9BLJOCTIKQePvpYM2M024Z9/fg7PmM/muGj44hIFJ6R5//1N/rwzDcEHg0S61sBOsZfaQJX&#10;edj/tDz1bzTdUiEREY/i+HrPQMtFKETyoyEVqRR5+5oRZAD+Ay0nbSkRKQCpDdXdIynIU9e5fU7S&#10;0OyiL778wYCx5Y1bZCgSUMhGg7/2OIClCjTA+ygspH1+/eu/zH4KK+kaWQpIs460KJ6+kvajmXf/&#10;5lsPDJCLQKwppSRVArfehBaoq968c8A6891ieuAiCH0ARp66Bq61TS9rCbDN1FTuKzLROwrKS13o&#10;hS29zSuVp+stUlKISGrADncpdKSPzr/zQHH+D/AiQfstHkczfbSQ3q3b71LVUKlx26siCW6TKnjz&#10;jbu48fZ93GP9O2x7h2RzmwTyxut3TJjorbfovZMM3n77Htvdw6ef8DxoBvypBN7TMhPvfeogBBGN&#10;lp3Q+xN6B+GeCQ999vnXVDJ3jd26QxVAgrh5/x3cuH0Hz77xNubW7YVzbg2Cy/cgsqQeUWuXYtjq&#10;aIxOGUYbgUkbCPo502nTMDphqDGFiOZkTcakdaMwYf0YTEobh8lpYzErYzKmqJxMEqBFLQjHuPgY&#10;NNcvwPXWhThfPgVnS6fgWP4EtG0ahaZ1g9G0fjD2bhxJIhhGJRCNupXRhgRySQLFK4ahZs1oVK4e&#10;gh1bElB9oBvrtrdj5ZYaLE5IQhxJYPN8qoY54dg8M4wWaghhk5ajJgGsmR6GeYuGY9nWTKyvrsWR&#10;joME4LO4erEHV84dc5CAw2xFQAL474pAhNBjiMCQgSEE+01jR7hIasBWCCKBvkSglPaIBBxjAiKA&#10;4w6Q/wOwm/SROjADx30Gj20zM4Yc+9lTSQ0J9FEC9jRSq2yRgKUAqARIAhdOHkVDQz3GZJcjaOdx&#10;BLcQfKkC9H1fL5KAp5QAwdOL4CkloBemLKAnYDO1CcCQgKl3hISMWQrBADPtEVk8amve0CXYKrX7&#10;8GDfj+08heVnXsZHv/wLG7quwLmuy6iQXoBnW4F+77GY99NbvjqWY5tpozK3m3AWU989KtN2K+U+&#10;Gtzeb30sxowx0JQPVMp9lZfK8CIB6UWxAZWdqLrwEv7+938bT1YxZw3m6jOOWh5acXEDTA4SUOhH&#10;3rC8TK0oKQ/9C4KtQh0CfG0TAWgqo6Y7mkFWx2wXSwEoxPOpMYVkBPh37n5KwNHXrN41Ywaa3aNw&#10;zg8kCIWdbt3W7JFv+MB/httsq3EBee0CbY1PvPveV2z7DwL1X5nXPPvP2c+H9F415vCLCcko5m8p&#10;FH0b4FejDN55oFk1Ug7/JhFQPXz9VwLc59xHL1VZ4aMf6aWLGK1PQv6dpjVy9ClLLUf9LVXF770E&#10;IDLonTpqG+ukBkQmAlyRgZTPhwRejYvoE5waOxEASylIbSi8pHCSAF/evz3jSCQgkLfqrPcULI//&#10;JwP4Ok9r4PoLXi9rZo7IQXP7zRLVn1jLZ2txPXnxH5K4rbn+1uJzVgjMmv1jZvcI8EkyaqsX2BTf&#10;lzqwCUJ9f8RtAvgXX3iDAP457TOW7+JP9Pzf4T4fasD5/sd4hSTyzNN/MqTwNveV9y+yeO/dT0yI&#10;6AMNEOvdAUMEnxjTOIBCQVpGQoPC96gEFBaypo9+hFcJ+CprbED29u3bvD/u4fxzL2JobgUGbq5E&#10;YG4VAlethv+8YRiePAwT0kZj7NpRBPhxmL15MmZnTMFElqemj8PcrCmYSuCfmTkFQ2OjMTxuEIbG&#10;RWNc8lBMWTcS07htRMIwzE0di46GxXi2aR4uVU3Bia2j0JE1HIdzxuBQzjgcLZiMI7njzJISe1KH&#10;YlfSYJQtjUTxYhLCmpEkiZHYlz4K+3LnoqAwH7PXZGPM3MVYMncotq4cgoqkESiNHYySZTHYtmIw&#10;ipZEo2RpNEqXxyBtQSRmLh6JRUV5WFBdj7jSbThMp/eFq6fxFAngytkuPGkUgcDfTgX81riAbSIB&#10;AX9fErguErjiUARmwJh28bQD/G0CIPDbhKC8gwyscFD7HvzB6PkfJykYNUBQ72a+m3VKVS/rEREw&#10;1cCwgF+zhDqZyqyZQw7rO0hMQrDJwFIEljLQW8hnug+hq30vluXmI6hiNxXAGQQR+P00GEwF4C0V&#10;QFVgh4JsM0D938jAWqvH3m5MHjgB1DIr31ctyOylGsy6PmrH/bU+j0vDSbTf/wKv8mEctuMQ3BpP&#10;UZk8WrraUhM6xqO+bRP4y+yy2plzU3uqGEMcqncoGpGHIRCSkayXDLRwHFOdk0fTObO8hXPVUex7&#10;9i38RhLQC1k2AOlNUIUQBDzWrB3NnPmOIPYjAY+et2mnWSQ/mfCFTHXyguV1qh8zD5+eupSAQj0C&#10;UdWZqZcsyxsWeQicRRTyQKUiNOirEJQUh7aLKL6mZ/8JQfkrhWw+1wCyANEaMJa6ELjKm//hx38y&#10;/Z1gpoXPvjFEYh3TJgGt908FwX6lYEQwt+98wt/0uyEWjTO8fUMzXqyBZA266jzU/i9//d/mnB88&#10;+IL9/MMAt+L9NvBbISAN9ooQRAwiT+uTk5olZK19pJDMjwRXhak+N9dM3yyQahBAq2yHk+S5y7v/&#10;WsTMev0Pdp2UiRUC0tfFvjP/lYhIy1/rP5H3r6mpIg0RmJmqSVBWrP8OFYS+r6D3FURkivsbI6Cb&#10;N33p0UtpiAikGBRO0nYRgvqRMtAnMjU2oHj+vbsfmnDPjbcf4HMe6+aNh3jl5Zt46cU3TdhHg8Ya&#10;M7h+/RWjFF577bZREO/yHDRWIAKQInj/fRI6gf/990UEGtD+0AH+PIbDBPp333mAz778moB/H2+8&#10;dYOkdJf1t3Hjzm28desmf+ddtJ69jFFFtZhQ1YIZFfUYl5aG0YnTMZqAPnhlDCasG4u52VPNbCGF&#10;g6ZvmGAIYB7rpqSNQlp5ItrP7cX6kjhMoXqYmjocE9YOxdg1wzGP28s2DsXZgnE4lTcSB9ZFoCE+&#10;BDV6mStrLM6UzqBNQ1fOWLRnjEBTymBUrIhADRVEy/rh2L9xNLoLpqA7fwqaNk9DZsJEZKwcge1U&#10;HLs3j0cTt+9YMwQNPO6+jAloJWG0bhiFlvSRKEscgdjEiTzfeMwur8X4ku1YUVqGDiqCZy+ewrWz&#10;x3H13HESAdNeJSB7NG5gEUIPieCEsadphhCUkggsYjhhkYI9buAYOxAZ9M33tT+QwLGDu61U4K5w&#10;j0JFjjpTr5TbDCGobDx/gr2DAAwJsGzy3F95SxG0GVIQIdhvFxtCYFkkcJYkUF5VjqE5pQhsPIbA&#10;1tPw10Bwy3n4EYg1M8h8M4CpQF/WF+Rt0O8LtBYwW9sNIAvgtc2YTSR/3N9qK4Am2JJwHtt1CuM7&#10;nsaDX39H5bnrcKo5zGPrU5b2sR6pEnfHOcnM8QjivYTiOC/b+h7Pzvvsp1qQEvkPsxWBv0iK7d1J&#10;Av14Xp513eh+6z38428iAcu7FAAJrDRvX6EhAYxekhLYCGTUxiYGvUGrVHUCd02blKcqr1SAaw3q&#10;alnjz9j2F+Oxq6wpiCorPq+pnjIRhsIlCvWoXoOxGvD84cff8J3AnOmX9Pblqf/4k9r8m2143twm&#10;UtGxVG+mkjrCSQoZaQBWHrzehtWx5ZVrFpLUhsJFemdA4SRNJdW+IiGRjAaTFToSIamtFIZCRVYY&#10;yRpAl9qxxgUscrMUgYMERAgsGxL4y7/NtZKCUP8akNXyy7qOMl0/Ea+ur/rQeIL97oCVWgQj0ziF&#10;rq/9H0gJmCUpvqWCYb1mcIkEBPDy+kUc2q7wkghEBKBlM0RKqhcpKNQjYNeHc6QYFPJ5jR6+6rTs&#10;g3n7l/uJDKxVXRVC+sR4+zfo2b8mQqCXr8FfhXsUAtKsodfZx0dUFx9TbWgM4CaJQmRx6+ZD2rsk&#10;hTskgruWEniPSoDgL1NeJPCApPBQeXuQ+IGI4C7e/eBDnru+sUzgv3EDNwj+N27fws27d/HGjbdx&#10;9+F76L72HBLrGrG6aR/Wth7A4ooKRMVPQzS9a3n40cvC6fFHYebGiRi1ajBGJwyiIhiNGRvGoPZQ&#10;Fep2N6OhvQH5zflYXbIC0wnSY9hmYmIkpi/2RtpiXxQv8UfRiiCkLQ/G3Pk+SF8TRRUwBue3TsDl&#10;8pk4VTgZbRuHoyVlCA5njcfZitk4TZI4lj8JHdljcHDjMOxNG8w2w9BB0tDKpIdVv5lKgXVHmD+S&#10;TaWRPRpHc0ajgUSQvGYURi3j+a5bhDUtjdh6pAu1Bw/i3LkTeI4AfU0hIYWGpAjO9RhlYMpGGYgE&#10;NJPIIgEBvkUGPY/IwGHPXj5FcH9EACIEKQBrvODRbKH/RgICdoG8QN8Ge9mxdqts1VnWTa/d7EOw&#10;7zbhIQdpsGxmCNkkYKsB1SlVKKh3XECq4ABO9xzBwbYmLMguQEjlHoL+KfjKWs8aBWBUQB8SMOvw&#10;tFhEoMXfBKBK7bxttiIwoN4HgM3Xvljft05tPBwEo7InU1cNvu7sxrY/3ceH3/0ZM5qPWh+O2XvB&#10;4alb6/8bgO9zXE974Jp9/if49zW7rU1qOgfTH4nD9N9mrSTadxlpkZiWkH6CJBDVcALPP/i8lwQE&#10;WjITi/5Gnqk1bVPgIgARqAhsVC/Qevjup8aDFehowFLeohYLU3uBlIBOA43Pv3CD2ywiEDloSqKm&#10;OQpkNdddoKpwiWaomBfABNCOeLXCJ1/Lmycp3L77MW7f/pjtrbEFvSRmxf41xVQEYY0vqE4Dynq5&#10;TOAv8hEAax67TFNhramoIjcrHKM2v/z6b0MUUiZ6J0ExcpHLrVv8XXc1tVLjGYrXK3ZuvW2rNYIU&#10;9rEHhS1CsIBcIK16fSdBnrs8a4XVzBr/731hANx49WxnVATVww8/iThEVrQ/61vGCi3pbW6S7C/6&#10;iI0IS79J7UW+OlftrxVPtSCelJcUgF5Ss8JHWsNI6xOZ6Z78v3RMkYAhCp6DQkYiAnswWNN8X6fX&#10;fu2pl8ybvnrxSwShmUL6vrCIQW0VEpJ60HiAQkEiBYV/7t75ADc0hkCC0eDwW2/Sg+c+H/P3K2yk&#10;MNKHUh9Uxm++eYcEoXZUAAR7qQHZQ5KB3hOQiQAs431DJaD4/0effIYPPv4Eb771Nv8fktBdzRqi&#10;IiAZvH3zFt649wCrSALemwsRll+JsK3ViNpSitDkpQiPJREQ0EfQRicOpiIYQRUwCZPofS/InIGq&#10;A9WobG3E8Sun0dixF/WHW7HnxF6kbEvA+LgoDF7khVEkgQnzfTFlcQBmiUASozEtIRwJy/yxPTkS&#10;PSVTcb1+ES6Uz8ChjOFUBcNwvmIGThVPwcFNw9CWTvBPj8HBDUPQvjEGHZnDqR5G40jWSHRkjcLh&#10;zSPQSfDvzBqOY9kj0ZU7Gi0bhiFt3UjMTh6NmWvGYcXWVCQ0NCGxsQmFu1txquconr980oSFLp3u&#10;xOXTx3DlDO2sRQI2AfQlAbtsKwDLHGMEDiUgkBcRmPcLDAk4wkAiARED2z1mA78BeAG9wN3h6dtp&#10;33pZD4FfJjIwhEDQ7x0TEPAz7RsSeqQIrFlD9liBvl18ousAsosLEZpTTu+2C671PXDacdzYgB1a&#10;MvoEBtCcG04bAHQjAbgoLq4F1wjUqpMXrmWi7e3Ky7R6pwXElsduwjCOvIDY9tIFujYwKxXRPLHz&#10;NKL3n8NrBNLzr99EWG07XJvPmg/Y9CoMArZS26zQEPvQscz4hdWnVIXdt0yqpPecHGbX20tMm+Wk&#10;HUQjMvDmNp2Xma204wQm7zmN+wSGX/8iT5tg4vA2RQJ2eML2SBVvFrBZpoHcPxtQMyDmCE2IKBRO&#10;MG1YVghJMWdNHVXIRt6+QjP2S00y+ytZ1sDzT+at11sEer2cJLK4eftDiwT+/Dsf+u/NNs0Ukgev&#10;kI3IQPP/zVuwzH/7ncJIfyMZ6Zu8mvpqTfHUmIQUjsoKEWkQWwShAVLVWW/r0iPnOUhZ/JmEIBUi&#10;YnrtjYeGmFRnFA7VgYhLIayf/6wX2Cyv31YBIlQpBMX4RQL65KTK8sDVn4jtvQ+sZbN1HbW/vn72&#10;Z4L8j3/W/nppjsBPsBcJ/Ezg//mXP5ohAkc7pYYQbGL4UddZ/5P+G4tkrNlFWiVVA8TWMtwK9ei/&#10;Vl5hI3n8CguJCBQS0ncBROpSANp249ZDvPr6bbzymjzwBwTbh6btJyQThXcekAD03WUpAI0NaLro&#10;bRKHNUD8niGF21QA75J0jELg8e/fex9vv3UXH374qbEP3v+EBMH0Ay1PYS0dYQjggUUED95lX3fv&#10;G/v08y/xjqaJ3riJu1QBN6UG7lBdUCHcvHMPl195HeOLq+GXV4GQwu2IKKpB5NYy+CfHImTFSAxP&#10;HoLBcRFUATGYnj4OC3NnoPZoGRo7m0gA9KpffRY7DzRjf89hVO+uQ8fF49jdvRsFu7IwJWkoxiZE&#10;YuKawZiZNhLzM0ZhVtoQjJjnhZXxkdi7XQPH0/B07SycKaSHv2kojhDou/PH4VTRRPQwPcrykYwh&#10;JIJoEkE0jmaPMNZJ684bi9NUFN3Zw3EibyQ6c4ajIWUQ0tcOxdK0cVicNp7Hm4MJBXkYvm07xhVV&#10;YHVZFbo6j+AFgrYUwGUSgJktZJTAcePx9yUB22wSsMsiAGMX7UFiy4zXb9TAIzIwA8i0/z4m4AD7&#10;41QAytvhINUdO+jYLgJwjAsYtfAfJGAPFvclAgP6jrEBM42U+ZMkgfq6GszbvBXjWrowqfMaJh+5&#10;iomHL2NC+2WMO3gFow5cQkzbJYRonZ/dZ+HTfNqYFwnAXR9VaTwNp10nMbDhJD31HvSr6yZI9uCJ&#10;uhPoT/LQfHp58P1NqnanMXDXGbMMs8IqzuzDRf0QYM0YAG1gAy/M9m6kX3sLn//yN6S0dcK57ohR&#10;CGbqqIC9VcBNIDegb4G7AXSFmhQu4jYD+trWqz4ekYbdtncsQ+BPoLe/N9BLBDSLNC6ZJa+deG6P&#10;V3dhxaGL+IKAro+yiwTMC0tSAgQJ8wawA8wNoBMoFB4S2KmNgF9qwHiWBDKbMOQhW4qBnikBUfVq&#10;p20WWSjUojqRjDxmhaGscQIRhVlB9Et50FroTWvxaxE7zaknEbBORKI22q4F4gTImrWk8QHNw1eY&#10;Rv0pti+Q1kwekY3ecTBLJBhVoBfAvjRTI6VEFH7SgLams2rtIW0X4Nsq4SHJ5oOP7MFhAbtmTUlt&#10;fEGQtj4xqVVOFfoxYwQiAkMIBGWm8uD/QrUlMNUArMjofR5fwKvro+usdj8J9KkA/kzQ/+tf/4W/&#10;/+O/8I/f/wu//fP/wN9/+y/8jeW//eN/4W9//zd++/1/G/sH6//6139SbWj5ag1CS0kojMZraJSC&#10;jGX9t+Y/sEJQMoWIzCwk/j8iAym6dwn21pr/IobvzHXSew4iB40TaJroTQK5xgRe0FiAA9SlAt5+&#10;ywoNiQA0JiAFoHqFiR6884kJA6lOYwMKD31GdfLxx1+ZmUL37r6Ljz76zISDHmgpaRKBFpX7+BN9&#10;S0JvGIsUPuK5aH0hrU/0HssfUhF8SqK5w/O4RZKikQg0UPzWrdt0MB5i34VrCM7ehsCC7Qjfuh1h&#10;hTVGGfgmJcNn4RhEx8ZgZPJQxMRSFSQMw+JNs5BWsBZHCZw79zdix95GNLW3Yi/xpn7PThzoasOr&#10;917BgvSpGBEfhmlpI7A4ZzKW5k3CvE2jMWVVFBbExaCqKg7N2+ajJW80zlVNx9Xq2SQCAf1wXKme&#10;hStVM3HNpFQHW0ejK3sIFUMMDmcOQc+W0ThbNAFnSR4nckeYbw0fyxyGXUmRSEuKwVIqlyWpY7Ag&#10;eQRmb5iFSUUFGFXRgFEkvNjSChw/3oXnCN5PSgXI/hAO+mNIqC8R2HUaHH7molINEBP8jbevkJAV&#10;+rHDRCZ1kMT/SAK2iQC6+pCAvH8D+o7QT5dj5lDvNFPW298lsMnAGivgdkfZEITa0k4w39zciJ1n&#10;ruDAa3dw9LV7OGbsLrpeuUO7jU7WH36VxpvzEG/CtrfuY98bd7Dn9XtoeuM+6t64h/KXb6HwxRvY&#10;+sINFD93A4VPv4nCZ95CwfW3seEpLbj2GpadfgkLTzyPeT3PY/bx5zDj2DOYcfw6Zh5/FlOOPY3R&#10;HU9i2OEriNhPgG44gfCmHlyhl/Q6pXRk1R48vr0D/WtJKnWnSDQimJPm2wOGTEg2/Vh+Yqc+bqOl&#10;oc9gIIml/84zVDF6u/cMnthFD54A3s+YvldwFs5UFiIdKRu3FioZEotRMAR8dxKBJ8FfM5SkJKR2&#10;FKISaT1efRQbTz2N7+hpCtS13o8We/vim5/N4m6mzLzAQt6+QgcCZRGCwFyepRm4dACKwEyxasWU&#10;zXx3zbH/zopfS0UYAGJZXq+2CXSs+LflRaud6uzYurxpHdeK94soLILSOYh0rJCLZQrPaF+lOi8B&#10;sgZGTbycHruIQ8QgtSHSkeevUI49UNtLKlQpaqcppfL4lZdyUarQlfXbrRi+UnnLylvAL5LiufP3&#10;KDwjb/yRR6+3h//Ffr8zH9PXuSo89fnn1mwrDf5qv79Qkf1OUJf9QiL4/HMNln+EW7fu47XXbxB4&#10;38Irr2jA9XV62TfoYT/AJx9/ge++/Qm//vp3/O1v/8Rvv/0v/POf/4V//Ysk8du/8fe//wt//QtV&#10;hshBRP+9/heRthU6MiE/8z9bpiUcPiIwy7Tks5a41pu9WvFTb/TqRbA7t/Xhe3non9L7fo/ndNMM&#10;Aivk88DxnoDeF9DAr+oUHjIvkVEpSAGIAEQGUgl6H+Cd+5pq+pYZHL579yFefvl1vPrqm9xOwnjz&#10;Ju6w7oFCRSSBh+99gIfv05iKCEQC731AAhIJ3L5pxgfeFincvYe3b93B3YfvI2N/JzyyShBQVIvQ&#10;rTWIKmlAzLYGBKXnwW3ODPgtGI7Ba8dgWOIIDFs1EvM2zERqyTpUt2zHCXrD2cU5aDvWjryKfJJC&#10;NRI3r8To5dGYsHYIZm0ag0lMxydEEZBHY97GMZi6MhppuQtQUrkKm1IGo4skcL1uNnpyhuFgWiTO&#10;UAk8VTMb1+vn4VLFFJwvHkMbi8P6itjmQThVQOIopGLYMsqogFP5o3BgfSQaVkcie81QrCAJLE0b&#10;jWVM5/PY0zcsxmQSwJjKJowqqkZ8eQ16ejpJBCeoBLqMChABSBHIbMDvazYZaGzgKUMA1iwhMxOI&#10;plCQWX/osuqsqaTPOr5hoLGE/1sSMKYxAAcB9AjEmdrA3wv+tjlIwAZ7A/g0e9aQyhZB7McpqoBD&#10;+1uRUtuEqa2dGNFI23EUY3Ydw9iGYxjT0IXRu45iQmMXJjYcxbTmY5i77xQWHDiLRYfOY2nHeSw/&#10;eg5xnZew+vhVJJx4GmsIjKmnn0X6qWewiZZz5jkUX/kTKp96GTXP0J5+BXXXX2f+VVSyLNv+7Kuo&#10;eu5VlD37MkqZFj73BvKffhUdfAC+pif3J0rZRi0V/ac7qHnhNmqev40dL91Dw6sPsZNW/eIdbHvu&#10;bRQ8dxObSUBrr72B+CtvIvbyG1h0/nXMPf0KZp18CdNOvIApPS9iYs8LmND9HMZ1PYuRR57G4PYr&#10;GHTwMgYfuoqYQ9doTyG6/RpC264ggASglU09dp2A0w4qnO1d5sPyj23bh8qrf8Lf6U1qfXx9R0Dr&#10;/UgRaFVQLRAngDagRrPGAlgvYCcAmi9/0YuUFytSEEgbEiAx2HFnAaW8TMWjNWApgFadthll4SAO&#10;ldVO/Zk6AS2PKUWieLbyNtF8/qWAXgRiebU6vmnH/Y1KMeerxdisl68E4Irzy750zEQSsOsdCNUZ&#10;gmAqhdC3XqSgF9wsxaGQj/U2r01QP/+s9xEE9H9ju39QTbCtyIBlE57hdTQEQFP+FwK8yECza0RQ&#10;mkargXAzvZZ9agbRj7z+79x/D89efxFnTl9Ax5EutO1rx4F9h3C4/SiOHOpEx+FOdB45hhPdp3H2&#10;9HlcPH8ZT15+CteuPoMrl64Ze+rqdbz4/Mt4k8Txzr138Tk96p9+/AX/+Me/jXLQlOBff/0dPymU&#10;RLL67nuRqqUcviNBfMf/+BsSwldfSyHQWycxKP2UqQjhDs/xHU3p1FiAPg3pGA9QOMgMDvO+f5MO&#10;l5aVsAeBNYCskJFIQIvwqY3qbt96gBs37hmie+ed9/DF598YRfBQoZ933qfquIe33tb0T41ZaJDa&#10;Mnn5d+8/wP0H75qxgXtmrOAmbt4hGdy5a60xdE/rDN3HC2/dxqKqBnhkVyCocBfCS5oRVdaM6PJW&#10;BOVWw3XFKnjMH4fQ2KEYvnYsRq0djRGrR2DG2jkorC/DmafOUwXUI7s8GzlV2ZiwYiSmp47GLAL+&#10;7E1jMS4hGmPiw2kRmEqQnhQ/CBOWRWNl2hRszpyCtvK5OF1Ib54A35YajqP06o/lKBQ0GIc2DULn&#10;5hh0Zsagg+VuAr/anibwiwROF4zCcZJH8+pAbF8Vjg1rhmDF+pGI2zQBKzdMwLLUUZizbiym5W3E&#10;+KoWjC1rwITSnVhfvQNnj3fgeYK0SMAOCdmE8J8EIPC3xgUUBrJCQiIBa9lpSxFYi9CRBK6oTiEj&#10;DR5bRPD/SAJ9CcAoAZpNAH3tD0Qg8LfLfcwihv04rQ/IHGxFUnY2ggt3wpfAH9B4nNaNwMYTCG4+&#10;iSClTScR2nIKQUwDWA5o6LFSY93w29kFrx1d8NlxHN4ESa/64/CsZ7qzB74NJ+Gzsxv+9Z0IqO8w&#10;3yYO2tmJYFrIrk6ENR5DWNNxk0aQcKJoETuPImRHJ8Y1d+M53uzv8KZOaj2C2S1diD1wCokd55DS&#10;dQFrjl5A0uHzSDx0Fgntp5Fw+DTWdF1C+pnrWH/2WaScexYFF19AzdXXUPvM62ggiex/+Qb2/ekG&#10;9tPzOkCF0/bybbT+6SZa6GXt5wN14OYDHORDJWu/9RDtNx5gP1XObqqiBu5TwT4KnnoNmVdfRhb7&#10;foHemkIKijt/T09R9h3tB3qh36vOxJstIFMqMDNebq+n69jmADylAmCrjYBQACsgVmhIsXiFbVRm&#10;qnq2FcAbz5pmlmQ2Hv4j8tE2gaRAX2UBv9qqTm3tmTj24KyAuDc27yibufp9wzYC7V9+M2EaK/3N&#10;1PVtp3zfOrWxB2oVj1dc/pdfta/qbHP0ybxCMzIrhv83/JltZYqxK7wiRaOwmRUu+p2A+jmuPXkd&#10;PcdO4NDBI7TDBPwOdBw6isMHZR04erjLEEAHyeBYRzd6uk7QTuL0ibO4dP6KsTMnz6Pn+EkcO9rD&#10;vk7ixPFTOGkI4wIuX3qKXvZb9NI/xpdffI9f+Jv+/o//hb/+7d/m3BSK+sFcZ/03lkoQGUghqPw1&#10;FYe+CKbloEUG7+mFrg80tqNVQOnlSz1QMXzwkQaD7+I6HSSNB2gaqe35a2BYg8Wq0xjBhx+SSN6z&#10;xgFu3rhrCODLL7/DZ59pzOALo3Q++lDvEZBkSALy/u8/1LsD75q8iOABVcGHCgvd03cLbtGoBKgC&#10;blINvMX8vQcPcfmlVxBTUAXn7GoEFlIFFO1CcHETQrftRuDWevhvzIVv3AKErBiDyBUxiIobhIjl&#10;gxE2NwrjY8dj5uppyKvOQXr5OsxKn4hJKXrJbATmZo3HgpxJmLJuKCYmk0SWhWH0ikiMoxoYPj8Y&#10;81YORnXJUrTmTsLedeFoSQ7FnrURtDDsXhtKCyPAB6MhPhCHNsbgXOlknKedKRiDnrzh6M4aggPr&#10;olC7xA+lq8OQnDoUsemjaWOxKIWqhaQwI3EwJm6MxbiKBowrb8b48iaML6lDUkUNjncfIUgL+PuS&#10;wB+JoO/MIOttYqsskLcGiR1jAyb0IxJQ2TJrFtHp/ycS+I+BYAK53ggWoP9fkUAX95MZxaDQkQP8&#10;7e36gtlZDQaXFCJ6cwGCCciBrVq//xQCm08T8M8gmN5vcMs5ksEZBGl9/yZrjX8tyRzYopTWfIrb&#10;TyGk5bR5sSyIFqgXzNQH+9MYgt44Dm7VNvaz+yyC9pzjsdgHtwfupnGbytrmz339Gk+a7xfPPf40&#10;3iUoNF56GkHbD8CbhOOv1Ux5jqY/klJgE4moqRsBIjCSUeAukhgJyI+E5LuTBEaiCm/sIdH0IJIE&#10;F02lE93QiUH8vYN3dWFY0zEMo7oZvfskJu07i0n7z2Ly3tOYTLUzo+0M5refw+JDF7CUqmfFYaZU&#10;QAv3n8Icbk9oO43bfAB//+f/wg8OAvieHux3iicbAmDeEdL4/qdHwG88RgJ676Ak84YQTJ3IwtrW&#10;u91hAk6r7Nj+M7erTrNgaJoRYwOq6rSPqTfbWe/I22b1ac+gsbbb+T/UC9AdQG+bXWcDviEBO8//&#10;zIA/82ZA15QJ5AbglT4aqBUh2GYd0+7T+i2PSIB5gqxi/Aqh6aMrVshM5PdnvPbGTfScPIvW5j2o&#10;KKtAXnYecrJyUZhfiMKCYmwrLsf2ylo0N7Ti4P5DOEmiOM/2F89cwAWqge7O4zh84DAOtVE17GnD&#10;vtZ92Nu8Fwf3HsDR9g5u78YpEsPxrh50HT3BlORAYpBqeOVPb+ABlernn39LZfAX/PWvvxv75Vee&#10;O3/Tj/rfDZFLxdG+oVEhfPmVFpb7EZ99qcXovoKWexAhGBLgfaVwkAaB9Tbx66/dwauv3sKrdETk&#10;/WuqqMYRtGaQXhD78AO9K/ClGQsQESj/5RcatP4an336lSEC1X38qV56+4wkpBCQZg5ZikBrBykk&#10;9OEnn+DW3Ttm6qhIQOEghYbeYvrOe+9i5+lL8NpUCo8ttQguaUJQSQsCtdZQUQMC8mvgm1mCCYUl&#10;yNhdg3GJkxE8NxTD4odhyLIYjFo5DDNTp2BC4hiWCfAE+uhFgRi6IgIxBP7oRSGYSo988pqRVAMj&#10;MSlhCEYsCcO4ReFI3TgN1VvnY1t8lFklVLZ9RTBq40NQFxeG2tgQ1MeF42D6EJwsGIuT+SPRI6Ww&#10;MQr71oajbnkgSuZ4oTQhCglpw7Bswyis3ETyWTMM06g+ZiQNxeSMWIwuq8fIbU0Yva0Bo8p3YWRJ&#10;NZK31+LcmaMEb4WDqAj+BxL4gxJwEIL15vBJPCuwV9iHBGANClsqwISDHCrAKIFj9MjNtFAT+7dM&#10;00KV6iUxQwQCb4K6Yvh9SaCTbWwC6EsIfc0GfyuMtA9njh/Ggd27MHpjFvwq95qvhGlZBj/zXsAZ&#10;+DHvL8BvPWfW4NfHXfTOgCyg9byV/sFIIAT+QAK+LIAA729AXnlrn8DdF8w6/70reDqWb7aWaNaA&#10;83l4sw93kUD9Mey7/Qnuf/ETxte1w7m+C946BvfRdweMsS8tAR1IUtGxtLyzH1M/nrd9nlomWh+0&#10;0TcLtI+Or1VAdVytBOrHOn2nwDLWyXROLGttIa03pO8ha7sv23s1noIz1c5jlUcwkoTzIT3p//P/&#10;8/81g4//+P1/URX8l2W//S8C1r9MjPlvf/sdf/s78wSGv/z1N/xKcJD98is9YQOKBGuCx88E9Z/+&#10;TGP+J5LGTyQG5RWHfmQCdoInAd+YAc4+asKQgmWGKFRnwN4iDTNw2gd47bI1o0ZfE3OUTUoPW2Bt&#10;AFyAZuX/bMCdZqckAH0F7BcCvuL2WubBNg3m2nV/+RuN10F18pxNmdfn17/+szc1+/3lnwR89utQ&#10;CZZZx9KgrpbPvvuOZjxZIbWnnnkBTU2tyM7JQ1xsHJYvWY4li5ZiqWzxcixasBSL5i/B4gXLuC0W&#10;K5bGIiVpDbbmFqC+Zgf27d5HlXAYXR1dVAdSCp3oaKeSOHAIbfsOoJV9N+1sQmtjC9r3t+OoQkpU&#10;F1IVsg6pC6qK41QV505fxPPXX8SdW/fwMb3v7wn6f+N//g/eA3/R/67fov/lu5/xnYMUvqVK+Oab&#10;n/EVSUFjHp98pm8J68UzEsFDvdH9GcwqoyIFx2wjDSxruqmWpbhx8z7eeusObjF98M4HzN8igbxv&#10;wkKGCKgIRACffkr7TEZCYF7fGv7gQ/X/Ae7eewd37lBFfEJCod24dRtv37CI4KZCQ3fvG3K4cecO&#10;8vcegnt6IbwLdiKguJkk0EBlsMuoAc+sCnikFmBDWycOX72CSWtj4TN7KCKWjsSwuJGIiY3B0FXD&#10;ETQ7FIEzghE8Mxg+E33gPzUAnuM9ED4nGOOTRmNO+iRMTBiG4UvCMY2EMCNhKOLXjcGm2GgUkiwK&#10;FwaZ5aYrl4eiemUkaqgaZLtThuBYjt5AHoy968PQmhCM7UuDsHm2D9KXhiA5aTCWpo4kCYxGfNZE&#10;LEkbjRmrIzE7ZThm5iZg1LYdGEYCGF66EyPKaCSCYSW1SK2tx/lTnQTxk7hK0L9qBof/e0hIZhSA&#10;441iSx04QkN2KMhWAv9JAp0HmtF1sMXYsXYSAq2LdpxmSMAYSYDgf0LxfAPme9FJ0pD1BXpj/6EU&#10;rBCQZfpc5amudmws2AKvDfnw15e55KUTOAWgPjSlfvr4Cuv9SQhm7X0H4AcSJGUiBpVFFrLebX2I&#10;w85rAToD9AL+XuC18saY9+F2DyqBflQBQ9rO452ff8Ph596Ac0UbnPSGMLf7aPE2tpUJwLXyqL5H&#10;4M1tWg/IpMbOGVOfvjqew/p+w0Blb/bjRVPqw3P11Xlpu5azVhtHWy1nrUXnvPk73BtP4/GaoxjX&#10;2o0X7r6LTz6kV/XeR2ZKniT5Rx99bryvL7/4lg+21p7/Ad/zof/xhz8bcP/ll78ZYBAp/J3g8BvJ&#10;4h+0337/N8njX2ZQ0gxMKiWx/N5r/0X7P1j//8bvv/0f+O3v/9t4xn/9u0DVAbJ9gPVX9q+pqyr3&#10;3fbISEx/t2bK/FWDn/9hCnOo/9+Y/vabUg24arDUyqv+79xf8XGTEtj/xj7NTBsCuGbbiEREXgqR&#10;WCav2PKMlf5AEv1ZZPYjjamA/leSyl9IBH9jf+r3HzyW9Tt5DB77Vx5Pn1f89vufCYjvYPeevUhP&#10;34D4+HisSVyDtHVp2JS2ERkbMpCxMQOb0jcifX0a0lLSsH5tKtaQAFbHxSNuxUrELo81xJEQn8D6&#10;taZdZkYWtuRuQVV5JRp2NlJdtGLfnn3GDu4/QCVwDD3HenCM6qGTpHH0cCfa2w5hb+t+7KZ6aCFp&#10;7GmhiqDiON7Zg8sXn6RaeI0eO4mL94MGmPU/S0HKSfizSFzvJ5AQvuA98ynB+1MBN03fCPjo4y9N&#10;mEikoE9Kvve+wPsLk6r8zgMtif0JtF6Q7CHLIgKFgD7/nErgs6/M/WhMeUf5008+xyckgo8++oT3&#10;7we4b8YH3sHnX2k20ae4eeuuIQBNJdULZrfu3cW9B5o1dAvxtY0YsLEEnvl18C+sN6GhEJKB1IBH&#10;RikCNxai4fwlHHrqGsampsBn/nR4ToyB60gv+M8IQviiaITODceYxAkkh1EYmTQeQ+NHIHR+OELm&#10;hCJ8ViDGrxqGCQnDqSBiMIIAPzY2EknLByF3QQRyF4ZjCxVC9oJgbJ4fjE1zg5E6KwAb5gSiNJZq&#10;IS4aRYtDULAwGEnTfDF/biBmxUZg0tJQrMwYi/icSVi6aQyWpI/G3JTBWJA+EvMKkjCqtAbDyhpI&#10;BPUYWrIDw8sbMHTbTowqrELmjnpcOctn/spJqoFjDiL4IwH0NVsRGFP835H+J/jLVE8lYBGAIYE+&#10;1n2IJHB4T68KMCYwdwB8pwPkbRLoG/L5n+oVBjrddZAytxGTEpPhklECv4qDCGo4iUCCtg+BX1M/&#10;fR0kYLxqAbzAXEAucDd5B8DTDAkYArDKpo5lefiGLFhvvvKleoE3zZfeuyEBmr4qprxA2I2kM6D+&#10;OPJfuI2Pvv8LVuzpZrnLkIOmhfru0/o+NnEQnEkCIhTzacpWeetWPzK93OYjD94Qjvax2hsSYN4s&#10;Bse83Ub7aolo4/lzu9rY++hbBOrDi4To3nAaA3Ycx+TW49h18Cgf/N1o4cO/e/d+7NndZmzf3oNo&#10;IwgcPHgE7Qc7cEiDkvQYuwgK3d2ncOLEGZw6eQ7nzl3C5UtXcfXJp3GdHu2LL7yCV15+Ha+99hbe&#10;fPMWbtygh8eH8Q7l+jv33zVxXS0L8PFHn+EzeovG2yOwfPX1DyburPizwiNm3IBAq5efTKjJMcZg&#10;ZrUoRv3NTyYUocXdPv9CL5lpoPVbgs7X+PAjfYlKi4/pOwj0Qgkw7z38GO8++Iie5oe4d4de6E29&#10;taoBSU1XvI03X7+F11+7Zda6f/2Vt/Hqn96kveFIaS9Z9vrLb1nGNm+8/DbefPUm3n6dXiftxpsE&#10;nbfu4eab93Dr7Xu4f/shPqCn++mH/J30jkUaIsH/1//+P/Etz/8LAtyJEyeQlZmF1HXrkLV5M7Zk&#10;56EwrwDbiopRVqwwUBG2FRahpKAARbSCLXnmYyR5ubnIzc5GTtZm5NJyMjOxeZNIYxPJYyM2pJEw&#10;UlKwbu1apK1PNdvyc/NQwr5EDjXVNdhRtxO7W/eQBI7iGIlB5CBiOK7QEpWFFEQz1UNzQzN27diF&#10;nXW7DKm07WvDiZ6TePb6c2b2jkD5559/NYrxr3QOfqaj8N23WvjuOzoSXxPIv2EbkoMWiyMhfMr/&#10;/WP+Rx9+8DnVxheOPImBpvEBOSF37zzAndvvmPcGPmb5k0++oJFMSAzGWWH64YcfMy/nRfeUlpl4&#10;j4rgPv/3D3mfKET1GUH/XZKMNW5w+/493Ll/H+9+8D6eev1NTCmpQ7+NpfDIq0XA1p0IKtyJkKJ6&#10;BG6pJRGUYURuCfZdexo7Tp3F0I2ZCFuXitDlC+E1eyx85wxF6LxwDFo2mKAfjmASQszK4RgSPxKR&#10;C6MQON0fkfNCMXRpNGKWRGEwwX8U1cCUhRGYPNYL06keZs4KxhQC/6TZgZhCEpg8NwTjpgdhwmgv&#10;zBxBmxCAyZP8MGqqL6Ysj8aC9SMxd+1wzF03HNOTYzBxVSQJYDgWbxyBGWtiMD0nEaPLdhD0Cfwl&#10;JIHSepIBlQBtOOtHF1Ugg//jpdPdeM4ogkdqwH5/QODflxieNuMDtilcdKIX9G1CsO2xroOWEpAC&#10;6HYogOMkgJ4jewj8IgGmR/YaFSAi6PtiWF+zvX3l+5KAbSKQs8faUV5ZiuDFK+FKNvcu2QO/2uPw&#10;pYfrRxC2iUChD62Zb8ImBHGFQ3wVbjGpVW9SedtqY+oetZf5qD/W+Wp/Ar0X9/eg+TiIQAvTiQBk&#10;XgTy/iSjCHrhL3/7N1x+9Q7CqvZjYPNJkoP1gpgnwd98Y8Ckj/LqT2Z7/0YJ8DysMo/taG/amTyP&#10;T/LR0tXmozcCe5rIpbdvHs8iDwdJ8Ry0nLYbr4+IauG+EzjQ0Y39u/fxgd+DfQT//bsP0AskGTTv&#10;Y6p6kgMJYg9NnuL+PQewl9ZCT7GleQ9BZL8p79lD8tC2vQcMgVh1Vt7YPlm7IZb9TPfvb8eBtsNo&#10;byfBEISOKIRxxCKZnu7TOH36PM6dvYSLF67g4sWruHb1Op555nkza+a5517Biy++Tu9UUyXfwisE&#10;7tdeu2kA/FVH/nVH+Q2mbwmkCfRvEehvvHGHYH3HgPUtEsDtXnsHd2QkhvskCdm92+/i7q0HuMu6&#10;OzffMW3uKc993yZhiARee/FNvPLC63j5hdfw0rOv4E+0F6+/jOeffon2Ip558jk8dek6rl56Gtee&#10;fBZ/4nm/T0L64ds/4z16vJ2HOgjAHbh06TyJ9Ek8+/TTeOH6s3jphefx0osvWPaCyPV5PP/cdTx1&#10;7SouX77I9hdw/vwZEnIXCZrXulVgLZCux46aGtTVbEd1ZQW2lRSjtKgIxYVbqQ5ysDkjAxs3bEBq&#10;airSSBQbN24kmeSQYApRvq0MNdtr0NLYjINtB0gEh9Bx6AiOd4kgOnG4/RDviVZub0J93Q5DJqUl&#10;21DOtJH7HDtGQCFovv32TQL3J1QG31NJUTn++jcTQvr++z8bJaFBXxGD4vwyDf5+/DEJQV8UE+A7&#10;4v+aLiqHQaAv8DdG50EEIGfi3Xffp31A9aCF6ixCeKA1hu6+g08++5wOhJY819fJHLOJqBLuvXMf&#10;9x6+Yz5Wf+TSMwii1z8gswq+BTtMOCikWETQgMC8OrilFRgPuvvlN5Hb3gnX9ZsRmlOI8IwtCFuT&#10;ipAV0xFMRRC2MBJh8yMQMCPQjCGM1LLT6yZiVNwwhBDoI7ltMMlgxMrBGLViEMYuj8H42CGYsHoY&#10;xlEpjEsYhomJwzE2bggiqTJCx3ojfIwPokkCQ6YHY+yyaIL8CCzcOB4LNk3A9LXD2E8IRq8Iw8T4&#10;SMxcyz7jojAyPQHD6f0L/AcX12EI8zKjCkp3IKqwBoPyypC6fTuuUhHozeKnzlvTR+1lJSwC+KNC&#10;sFIrb4jBVge0P5CAwkEykYAIQCqglwT6mMYD+pKADfImdbw30Jv+RxuZpoaePHYIiRvS4T5jMVxS&#10;8uFd3Arfmg541R2DZ91xeNWfgG+TCIBgTROwK4YuwJeZOD6BVWBvQkeO1CIEiwzs7/vaxCAiUCjF&#10;LEBH8Bc4ixRULyIQULuReB6r78bqS6/i81//jewjp+FcewhOBF19Vcyd/bnRU/fR0g4EbBMa0ktd&#10;9NzNm8F/MGt5Cy1/rVR13vLkZdrO/b1IAN4kHBGLN/O+pj/L9FlMH/ZrlsrgMT30FjTPw0NKoOms&#10;eYt6MVVKR+dJdBGEDx/qdEw/tGLEmoZox4t789xuT1PsNUf5ENVC+wHFoY+YWSwy1ck0s8W0o2nW&#10;i2mnbdqPdphA03FERNCFo0ePGyLo7Oy28hrIpB07dgLHuk6g+zhVSM859Mi6z1op7eTJCzh96hLJ&#10;4xLOnLmM8+eukjyuUaU8jSf5sF+7QgAlCNv29FWCM1MB89ME6quXr+Pyhadw6fxVXDj7JM6zj4vn&#10;rPTsqYs4e5LG9JzSE+dx6vhZ3odncKLrNLqP8rw6TqCH6clOnh/rTsq4/Uw31RL3ucB+TnCfw+1d&#10;vB5dLF/B1SvPoKKiEtu3V2N/2z50dHXyN5zC2TNnqbKYnqbaOnGSCuwwiZQkvGcPDuxvI3ke4DU6&#10;iqefukoF8xpB7zbBTy9fUXHdvsm6V0kez+Hpa0/iCsnlzKkT5i3S9oP7qfbo1TfsRA2JoqysDMVU&#10;GwVbthgVsomEIGJYv349UqkiNqSmmfqCvC0oKy3F9soq7Kitxc4dO9DS1ESHYA9VwT6jFraTPCoq&#10;qlBYWILc3HwUkFSqqTb2UTWcO3uR6vANvPPO+/jii28MGWi86EdNMmD+229+NKFHO/ZvkYBlIgfL&#10;6//MkIUZG1AbbvvoI71hrBAmCYBEYJPC/fsPcY+e/yeff4Gvvv3OvFimpSZEAHepBEQGD6kWHrA+&#10;rfkgnli/FV5b6hBIIggyRNCE0MIG+GVXwSklD7H1u3H6ldcxrWIHnFNzEZRZiBAtRbEhB8GJSxG4&#10;aBiiV8ZgGD39oQT2kcmjMTh2sFl2OopqIXxOKELnBCGS3v7QxeEYnzgMYxOGYPjyCIxYHoWxq4aQ&#10;CIZidNxgDF0YjjFUFyOXxiBmThjGkDAE/EuzJ5I0CPTLQzEpcTCmJA/FNJLB7PUjMGl1JIYtCceI&#10;tNUYUlSDmKI6Wq0xgb9IYNi2nYYchpSSHPLLkUNF8NS5k4YINGvoyXMWGdjg3xf4zYCxgwD+kwRs&#10;03YqAUc4qJ3g7yCC7sO7/0gAHfLkmZcyILCbt4fbNWhMj19jA44BYmOqs82QwG7aHj5k+wlI+zAj&#10;dhWcJ82D++osBJXtg3/tEXhWHoBLWRtcyw/AraYT7vTKvZpoBGfvFksVaDVRC7itVIO1xvNmakyA&#10;znp5/mqjOk+pCkMA+iaBZT7yxB3etsIxAteBu07Ct5lA8O4XeJvSdmTNXriSjLRYnMDbWg+IJnA3&#10;QC9g11vB6kPjAgRtveRl2llt3EUe3F8gbq1L5NiXQC/gt039K9zkbZPA/j+Si85Pb0W7NpyBy67T&#10;cKo9hhW7j6FHIR3K3VMnCGjdpwhumk5o2ekeglDPaWOnuf30Savdae5z5pTAxWH02jX98PyZC0zP&#10;4TwfemPnLhlvXttPnzpn9julPmjy9o9rGiMB/jgBXtZJ0LeIR8QiMqFpeiRJ6IjsyDG26cFRkkTH&#10;0W50anrkCfZFO8FzNerhjI59GRfOX8G5c5fN8c8zNXUE9wtnr+L8aYK7bWdYJzt7hSRwDc9cex7P&#10;kCCUP0kAP3b0FDqPnKSdwNF2kubBYzhyoIsefDeOc9uJY2dJEPydp6lY1M/py7jE41wWmRD4lX/y&#10;IsmFxz207yhaG3T/HiehXDLkOWnyNAwaPAQxw4Zj6MhRGD12HMaOn4ix4yZg/IRJmDptJmbMmIlh&#10;w4dh2LBhzM/AnDlzMJ3ppEmTTZuZs+dgRWwcUtanYlNGJvK3bkVFdRWaW+nRHzrA63SU1+Es1dQ1&#10;PPvsdbzwwrNUUlQWz1+nsnoKV68+ibNnz/D/4G87cpAkQ2BvaERt9XaUbStF4ZZ8ZGdmkiQ2IWOT&#10;ZRs3bMTG9HRkZSgclc3t2VQUClUVUHHkm5lN2dm5hgyKi7eRcCpRWbmdZFFnBsEPtR/h/3WW5/OC&#10;CRcqrv/NN9+TGP5sQks//aQxlx9ZJ9XwFUGfSuFjKYFPTf6zz75kvWWfffaFsU81c4jA/r5eInvn&#10;IR48fA+fkQi++PJLPHyobzTfJUHoGwkP8PD9d1n/Bf7EY8+vbkK/jcVwyiiDW2YFvHO3w3dLLbyz&#10;qvD42i14PGETsknex6j2xlAZuKTnwTejAH6b8hGSkYfwtLUIT5iFsGUxCF8SgYglkYhYHIUQqoLw&#10;eRGIXBCJIVQA0YtYnhOAsDmBiJgXhOj5IYYUhi2NIlmEkCRCMGh+GOuiMHTJIFoMhi8bhClJwzFv&#10;w3hMTxlJAojBZJrS6SnDMTV5CKJn+2Hi6okYn5WGoOwSDC7ZieGlu5gK/BswvKyRxpT5EeVNGFrZ&#10;jBGF1ciq3Ymnz5MInrSJwJ5CqjeLRQiPFIFFCo+IoJcQaDYRGBKwxwH+QAAKA5lQEK3DSrsP2TOI&#10;LAKw1x0yg8TKO7x/EUDnQUcqdaE+SSQH21qxMHkdBoyYDM8l/AMq2+BfdwRe5fvhXNgIJ5pz2V44&#10;b2+HG8nBpY6EsPO4eVnKg0Dt0XgKblpDqIHprlNmoNRD1nTGmCcBU6Edxc9VVjvTRp60aaPtVhsN&#10;5mpZZoGrvhw2u/MpfPKX39Fy6Vk4le42+/nIGycQa8BXHr7xxmluVB9uOob6ERE5AFuALqVg2opA&#10;SEamXm24zc4rNV8vI9gbZSEzJCBVoDy3me06tohAv8UiAvddPbwxdiOZ8nB96kbMmjMfk2bOx5RZ&#10;CzBt1kJMp02bMR9TZ8zDtJkLMGP2IoLNIsyeswSz5y7BrHmLWbcQM+cuxtyFy7BwaRyWrUxA7Kpk&#10;xCWsxaqkdUham47U9Cxszs5HbkExikoqUFlVi4b6RrTQe9y3Z78ZfDzU3mHGG46RBE6QGE6fPGO8&#10;4LMECRHJxQsEV4H6WZIM7SSJ5gTbdB0/gSPcp4PkIEA1YxdUGcof7TjmIA+pi256wlQS9NK7u6gc&#10;jp8nwGsu/Xl0HztHO8t69kdP/jAf9oNtHdi7ux17aG17O3ieR1g+TDuEfS2HsLvpAHa3HMSePfTQ&#10;93Vg/4FjaCM5HGw/hj17uX23wmVt2FHfjNraBmP1tU1o39dJVXAJV0gKzz/7MqqrdiAgOAIhUUMQ&#10;Nmg4ImNGICJmJKKGjMKQkeMxZNQEjJ0yC/MXL8OchQtpi7AyMZHpYkQOHoHAsGj4h0TCj334BoXD&#10;yz8Enn7BcPcNhLt/ELwCQ+ETGIYAtgmNGozoYSMxbuIUzJg1G4uWLEFCchI2ZGzE1sKt/F8qsaux&#10;AfsO7Mfhjg4cPcb/o+e4sa7uYyReknEHSfnIYf7Og9i7by8aqQZ21tdjR10dqgnwZdsqUFxUgqKC&#10;IuTnkThIArlUEflbtqJgaxFKSkpJCCSVwmJsJTnk5uQhR0SRX4htpeXspx779x/gf3yOBPUi3nrr&#10;BtXNQwPwIoMffviRCuJnEoXDfvgJ3333A7766mt8QaIwhPCpQkxUDlQHGiOQOvjiiy+oMj4nAdw3&#10;9v777+PDTz/GF1+xPYmg5/qzmFvbjGk792NOYxvm7NqHeU1tWMH/K/5gD2bWtmJBZT0uvvE22q4+&#10;i4iMfIJtESKyixG2uQjhVAaRGVmIXBOLkMXj4D01BD7TAhBEBRBGJRC5IAzRIgalVAeDCfLhc0IQ&#10;PisIoTP8ETLdH8HT/BE6M4jkEIpI7hNF8oheEMVymGkTRRUxlkph4eZJWJg1EZPXDMewZaGInhuA&#10;kMmBSNm2GXuvXsakogq4pxUgeMt2hOXXIJwWUVBLq0NEfi3CtzItptrZSsWQuw2Z1dW4fPo4rvcq&#10;AissZJHBfyeCvmSgvE0CGivoJQEBfC/w9yWAPmaTgL2URNcBK29MJECF0KsA2LZLbWknOvdif+sO&#10;lJQVYX1+ATyGT4LXgmTzGTmvKqqA4hYMzK/HQLL4wLxaOG2hfCsiKRCMXSr2wbnyIO0Q7TAJ4iic&#10;qzuMudZ29ZoLFYTL9k7r+7/0ll1rVEfjNmfWOdccNW1M+zpu1yJ1dccxgPs8VtaOzMuv4cMf/oLY&#10;pqN4vJwkVN9jCEZk4GkIhiTSyFR1IheSkruIiOCs7e4iGZGQiEMEIM/fkdp1VkhH7c6YOpVFIlIk&#10;AnwpAUMODtKQiUw0LuHKY7vJdp6AP69L7oHj2FRVD7+ZS+A6J44WDy+aD817dhy8Zq6E54xYeExf&#10;Do+pS+A+ZSk8Ji2EO1WY27jZcB8zE26jZsB1xBQ4D5tImwQXmtOQCXChOQ8eB4+hE+AtY9ln6DgE&#10;0IKHTUDoyEkIHzUF0eOmY9jEWZgwfRFmzFtBkIvD4hVJSFi7EekZucjIzMeWfHqT5bWoqt6Jmh2N&#10;2LmrBY3Ne9Hcsh/79zmIhKrBhK5IAHqh6nhnN0nlNEH+DI3Kg6nsWJeV7zx6Eh0d9PJJDp1dNIXG&#10;mHZ307s/dxWXrzxLu45Ll6/j4uVncOHSMySkZ6gqrqGbBHLkMEmD1n6oB+2HqRLY33EdzxGmOnGC&#10;BMO8KZ84z/JFKpYLONLRg+raRkyaNg9eQdEIjh6FcF6bsMETEDJoLEIHj0dQ9Bj4RoxA9JhpWJKw&#10;BrFr12F12gYsT16LsGGj4R0yGCExYxAxZCwih9F4TSMGs0wLjxmFMBJKSPQwhEUzjRoGv/BB8BVp&#10;MPVn6k3S8CBByLwCQkkeFmn4hUZx+yAERcYgesQoDBs/GaMmTcOUmXMNCS1cugxLVqzE8rhViCch&#10;Jaesxdr166lC0pCyLg3Ja1KwZg3reL4JSWsRn5CElasSsIxKZRn3W7o8lqplFWLjVmNlfALiVydi&#10;dWIyHYYUJK9dj0Ttn5KKjZsykWWURBGqq+tIuPvR3XMSly9fxXMkiFdffcNMOnj48H1DEl9//S1+&#10;oHIQMfz0w88kjJ9M3WcE/68I9j98L0WhN5n1hbO38NwLL6Dn1CnUtzSjgiS2t/sk6k6cRvGxk9hK&#10;NVxCdVl+6gKKWM6ko5LetA+VR47jmbdvoofqJavtINYdPIiU9nasPdCOFJJXett+bD64H2nNO5BY&#10;mY/FW9ZjSOwk+M8MQ+DsEITS04+gOhi8JJrEQMUwN5xEIHUQitDZoaYcMT8CYXPDqCAcxryIINyo&#10;ihAMWx6BsasHMyVBzA1E0FQfDFkwFJk1xXie53bquZexrH4v5jceRNzeo4jbcxTxTFftP4b4fV2I&#10;Z7qq7TgSSW6r6bisbWjGPp73s+cF7PogDc0sM2GpAosE/mdFYOftgePH7BCQUQEEblsJ9A0JmXpD&#10;AFY7M630AMmDnv3xNgK9yKAPIeg9AyvM1Izj7OfM8QPIydmIcXNmYWVeLhl0EYITsxFSuReuxc1w&#10;yt9J8K/DwJxqDMysxMCMckq8CjjlbMfAXJICtzsVNJAoaIVNVAy04lY4ldBEICUtpjywaDdtD/OW&#10;qexUshdOqt/KdtzmXLKPdbRiWRv6F+3jsRtR/9xbeP7+Bxi+dQceU9ttJJ+KdpJQO5yUVrbDteow&#10;3LcfMeZafRhuNR1wI6HIDMFoFdQdzNcfh8vObvPimevOHhpT1WkbTW3cG3poVDgNJ0ksJ61xkN2O&#10;8QuFslpILkxFGCILKRlXEsCA2uMYtrsbL3/7E1quPge/rEr4lbYiaNtuhJAcQrftMW9ShpawXNSC&#10;YF6rkMIGehC7mN9lXr038VN6GMFbahCcXY1QWVY1wiijgzdXwH/jNvillyIwfRsC00oQsK4IgSmF&#10;CFi7FX5rKKfX5MM3MRf+8ZnwXbERHkvS4Ls0Hd4L18F9dgLc5yTAZeYqDJi8HIMXJCGzoALTFq2C&#10;/5jZCJ20ANGTFyBi4jxET1uEYbOWYdTs5cbGzI/H5AWJmBubhhVrsrEyORPxa7ORkJaDpNRspG6g&#10;MsmtQN6WCnqo2+kJbyfYVGLLlm3Iyy1BVlYhNm7MR3p6Ltat20xg20DAW48Vq1IIfmsJaGuwdEUy&#10;wTCZZJWMpSwvi13LbSmIS0yjt56OJWwnIlu0LBGzFsRiChXUuCnzMHL8DAL+GHiFDoFX2AgED55E&#10;UJ+KsNGzEDJ8BkKHTkXEiOkIGz6dRDkVocOmYOwsqq6l8Zi1fBVGTJkNf5JGCEk1dNhktp+MMGNT&#10;TDmM7cPoHIVTJSsNpYWQnEMdFjx0PAaPn4Wo0dMQEDOWZRIP64JI1oHsN3DQKBLQKJLFCJLBcPiG&#10;DjWE4xEQDc+ASBJFlDGf4BgSy2DuMxTRI8di9KTpmEr1OGv+EkybMxeTZpDUp87E2MnTMJrqQzZi&#10;3EQMHT0Ow8dOxHDlaUPG8nzGjGd+AkaMn2TaT54xh30swOyFSzB3wWLMN0ozFouXx5FQ5ByQdNI2&#10;YsPmHGTlbUVpWSWqa2rQsns3lWEHzpw9g+vPPYs3334Ld+/fw/sfvo9vv/8G//z9d3zwwQeoI+hn&#10;ZmYiMysT2bm5KN5Wir3725BWVQ3/9VkIzNmGYFpgNu/dnFKEbilHcFYRfFIysayiHtdJIvk8Vnh6&#10;JgZvKcbQvCIMYzo8vxSjtpZjQkkVJtNhmVhWgyFUOQGp6+G7ciF85o2G59QwuE3wga88fwJ7GAHe&#10;UgvRBHkqNoK+ppiGkRBk4SSL6CUk5KWDEbU4GhELw9lG7ycEIXC6L3wneWP0qrlIb2zElv2HceH5&#10;l3Hnw49Rd/Is8g4cQvmxHtoJlHWfxjY6KOW0SlrFsVOoIPFto1VR3XUeO4TrF7txnSrgyTOdFhk4&#10;wkNK//8JDT2m5Rv6Anwv8BO8DRFQEfQlAakGM5Cs8BGBX0TQ2aY6kQON/RkyMO8fNFMF7DffGFi0&#10;fAn8R4/BqJWrMJwPXWRWGfxLmuC+ZRdcc+n559QYAnDasA1OBJ2BiVswMDkfA1O2YuC6QhpTApIT&#10;wcmY2sk2lmHgJlpmFZyySRg5dexrB1zydjDPclYNjWSSWc3t3EYz7TJZn1mL/hnVcEvdhoYrL6Dj&#10;2nMITs3HExlsz/3Uj1MeCSiPKkW2ZSec83fBuWAX1QrzTF2KWqlkSDZMnQm8ztv2YmAZiYdg7Kww&#10;VxnJpNwyJ+YHlpL4qGzcSCIiEhGK8p4aIN/RCe+dx+BdfwyezHsx9arvZl2PMXeSzRPVRzB5/0nc&#10;+f5n1Jx5Ep5bGxFYcwhhO48ior7DWPiOI4hkOWpXJ6J3dSF6ZxcidxylddCOIIppdN0RRDjyg5TW&#10;HkZUnWURzIerz+qDtAOI2N6OCObDKw+QuA8guKqdKs4qh1LJBZW3IYQWVrYfYfz9wbweASRnL16r&#10;Va2duPneR9iwqw3em8oRRpUXkVuHEP4fQZtJOpsqEZxeDt/UUnivL+HDXAr/dSShNcXwW70Fvqty&#10;4BWbAR+SjP/CNPjNX0dbD/8FafCeuxY+M1cjaPpKhExdgYDJy+A7cTG8xs2Hx7i58Bo7B75jaKPn&#10;wHuMyvTgR8+F54jZ8KJ5ELzdh1INxUxDMAlq+JwVcB88Ea5RY+EZMwGeQybBnZ6+26Dx8GS97/Cp&#10;CJmwEJHTYhE1Mx7Rs1Yjck4iLQnRtCgSoMrhc1Zj0OzViKISC5+2DBHTadOWImzqcoRRkYVMWozg&#10;cQsQMnY+gnlOwWPmIYjnFzR6trHAkTMQJDIZwXTETKYzqcKmYRAV3agFCfAZPAX+tBCdDwkkkOcZ&#10;SFIKGjIZwUNIGFQmQbRAHwuXoQAAc5BJREFUR6pyMFVKCFOZP9WKV8RI+EaOhF/kcESOnIAJM0kE&#10;i2Mxb/lKLFwRh0VUAIuYLlwWa9LFsfFYyG2LmMoWOmzRSqt+zqKlmEnwn7ZgESbPmYcJM2Zj0sw5&#10;mDh9DpWi8nMxfR6PsWgJ5ixehnlLV7Bf7rdgCZXVbExmm8nTZ2H6nPmYv2QZllKxrKa6KC6rwPnz&#10;F/D6669TUZzAjvp61NfvQFllJYrKtmHvgYM4cPYiBudXwjO3kg5ODYKK6hBUsoP3YS1Cimvgk1sG&#10;1/U5yDzYias372F8YTX6p+bAM2Or+WaBTybvtUzed5kl8N1cDM/NRfDKKYHfljIE525D0KYtCFqX&#10;ioD4lfBayPtgdgz8qRD8ZvojcEYQgT3EEEL4wkhELqJaWDSIoB+FqOUadB6J6BUxCKSa8CcB+E/z&#10;g89kbyqMGMSsX4cokVVWKWYU1+HCi6/i2NPPYlxmIcI3FmJI1jaMKqglQdVidEENRufXYCzTcYW1&#10;GFtSh7H8fXPLa1CzuxVPn+3GMyQDvUegN4tFAMYcysDYBWsA+b+RgDx2A/4Cexv4RQSOkJCpswmg&#10;3RpEtmYUNVnW1oSjNOWt1Jpy2htm6tiLqsoyDJ40Fb5TZiBgzjLErM0hS1fDe0stvKgA3OmJum4u&#10;g3N6MZzW5sFpdSYGxmVg4IoNj2zlRquO3qeVbsbA1dkkixwMTMolYWwx5CGCcN5IFUFwMbaxHANJ&#10;FE6bVFeBgfRuja0vNgTTj314rM5CdedZVB7ogufKdPRLIgElkYDUn4gnjaRDG8i+BzrIZ6DK3Gb6&#10;IXiZ8gYehwpG30iVmhkoNSNyItgN3EyV09fUTtsU/pLa4XVwIqmYsZGtDcZcippYbjEk4yqCIdE8&#10;lr0DcxoP45UPP0Xq7kPcdzvcSTg+FW3wIygHVLYhqKoNgQTnAAJ3AEE8ePtBhBLYQ2rajYkoIuuP&#10;kixEGJ0Io4XK6o4irN7KB9ceMWbqSCAhdR0mH0GSkoXXdyGUJBWm/M7jLKuOZdaHUBUF1R6Fd8UB&#10;bDp+Cd/89As2HewmAbYimG0iqHzCqILCSGyhJDml4VRE4Q2nEEGLbHxk4WpTdxxR9T0krOMkKB5H&#10;xrrQGh5vO8mtmr+n6gjCqdjCyvlby0hKstJ9CKcKDC+kMtrailBey7CCFoRvaUZ4TgNCM6mGMggS&#10;6VV8sOrReuU5LNlWD1/+/6EkpcjUEkSuK0Y4FVDYGhrTcCqiqNRiRK0vQhTvj2j+/yavttwngvdE&#10;JO+PaKbRvC+0f6S206LZZhDLUWsKEZlcgEgeJ5z3XwTv94jVmxEWtwmhcRsRLovdgOBlBJ5l6xG4&#10;RMSXhJBFa5Fc0YjZqbnwmrIEIfMSEDqPJDh7FYJnxSNo5koEzaBNX4FAEk7wlGUIJjGGkBhFXsET&#10;qMAnKiUBjScBjZ+HEJJksCGe6fCnCgkePxMxk+dg1PR5GDdrPsbPslKTnzmPNh8TmZ/AdALLE2fP&#10;x6TZCwj8izB1HgGenv8COnpTqAgmaT+2Gce+xkyZhaFUDIOpIqQgBo0ah0FUIlHDx9Gs0Fj4kFEI&#10;GzISUSPGsc0Eqo7JGCelQoUxiwSyiOSQkpqK8qoqM66x/0CbCQ09/6dXUXfqPIKoEr0ImH5FO+iE&#10;7ERA4Q5DCIEETdfNBPiMQjRRPbc9+zLBfisGiARyy2kV8MmpgJ8j9SH4ehGYvagoZN4kER+Hwgii&#10;2gzemIWglGQEJ/I6L58Pn4Wz4LtwPILnD0PYgmH8T6i2pgbDlxY0K4LOhw9chrnDfbQPvKZGIGjl&#10;AsRkZmPw1ioMJlnF8FzDc6swv7wBV964gc7nXjbgH5ZXjWGljRhR1oxRFbsxpmovbQ9GVrZgZFUr&#10;hlc0I7p0J0YVb0dxcxOeJtA/c/E4Lp89iifPWqrg6nkpA+VJgGZaqdSBiMFKr5EYTDjIBv++1lcB&#10;yEQAAno7zHO0rfG/mU0MNgloqqk+Ubl6bTLcKSVdKYldZ/KmXJeHwLztZjTfK7sKrhllcEkrhHMy&#10;wTzeAf7L0zCQD4HMaRnzS5kuT4czycB55SY4iQRW0uJoqzLgtIrkkEBCWJsPJz6YTnwgXdIJynzw&#10;BNLOBH5XgrQzwdqF25xSqDaS8tCPfXixr6pD3diyqxWuCxPQfwUJZyXPY1WW1b+OI8IxZJPnSB35&#10;BNbrXHR8mQgqieehbWtkbGdSksoakYvyBVYfaieFk0qlk8rzMQRFVSN1QxtgUhFKNQbw3AfytzxG&#10;IFq0Yz8uvXoT8+nRPLGOfdGrdqXacacKcqdicc/fSYVFo4pxpZqR0vIsaIBXYRO8C5tN6lPUDN/i&#10;VviUtMKbBONdupv5PfAm4VhGYiGI+tL8tu2HP738gPIDCKQCCKpsRyAB158WUHkYgVQnAcY6ELi9&#10;A0EEZj+m7lQ9WSeexFc//Iz1ew4bEgisI3nsJAEQ7MMJ8hGNp5nKTiGq5QyiWs8has8FY4P2XsSg&#10;fRcRxTRi97lHxjaRdqr2reeZP4+wlnMIaz6L0OYzCHfkw5vYNy2M/dsWyXKk3gsRqZCUAqnGhu08&#10;gqc++AL155+GP69PMH9rOJVbBJVNBK9LOC2E1yu4qIWE0oRQXs8QKp1QEncIr3cAidw/ezt8s6rh&#10;QyfAl6rHP6MSAST8wIwq+NEZ8adTEsQ6f+U3VCCQ/23AhkoEsq3CcAGq53/uTwdCFmBSghPNm/eG&#10;F++fLUdOYde5qwhYkwXPlHwEkXBCqISDeV8HpxUjhAQlU/gulBZJwongfhG8B8NokWu3IIr3XkQC&#10;iYcWxXs2ivdsBAkomA5QYFw6gpasRdB8ksqCOATMj4PP7GXwmbEAQVPnIXDiHPiTKPzHUZ04zGfU&#10;VCqryfAcPhF+oydjysoEjJ6zGD6DRsCXwO4/bAwChoymmhkB/yHDETCYacxw+EQNhW/0MKoaqpKY&#10;kfCOGQHvqCHwix5qLGToKBLSDIxfRCWyfjOWp2dhWfpmLKUtTt+EFRnZyCivRrNmpV28hCllO+Cx&#10;dQf8S3bCn8DqTxIIKKxDAEnBbyudrIwiDC2owIlX30LJ6UtwTd8CF4K9Z14lvKgiRAheOSSFbKYE&#10;fE9tM0SwDd7M+2WRSKgaZMoHsj6I9YG0ANWt2wjv1YnwieN1W87fP4eKc+Ys+M0j6S5ZjpiktYjK&#10;poNRVItwnl80U5HA4JJdiCquRwQJbFltK56hWjnyzEsYQa/fP1fLZzdiaOUejCAJDKcNIxEMrdzd&#10;a1FlTVQGNSgiEcizv0YCuHKmoxf4bRJ48tzR/4EUukgC5p0AC/iV7z5smeqOE/gt79/27q0QjwX2&#10;fQhgv00A1jsHnSIJpppaurtpB0bOmQOnidPgNJWsuSyFN20xH5oq+GRXwmPzNrgRBJ3W5MCZ3tDA&#10;2HQ4rUiFS2wqnJevh9PS9SQCy1xUv2I9nJl3JiE40Vty4o3rFJcG5zjmVwmss+BED8uJXr4LgdWZ&#10;hOCsdF0hXJm600NzpVfmtLYATlQR/Qj2vglZ2NFxAptqdsGJN31/kc+KdAL6JssMyNMSM+GUzP6Z&#10;DuQD1GvxdjsSgH6DylIuSll2SpRiofHcjBnikJrRdpa1TYRgk4tIgw/rwBQCPAnDiQ/zQKkTEtFj&#10;sRlYWtWCjsvXMWpdDh4jIRriY1sXPvyG9KRemDqtpzqRShHhiRQJOi4bqFBEgmnbSIwkRaomZ4KT&#10;86YquGRsh/PmGrhk0pTSXOktu2bWwo3mShXimiXlxoctdxdJphGe+c0knSa40ZR60NP2LGiFC+v7&#10;Zddj09FzuPPeh1hWsQuP53JfkooHzZPE4kMS8aX5VR2yjGDsTwXhX9eJgB1dCKw/jsCd3Qihcghq&#10;6KGdQNCuHgTvOoFg5Y2dREjDaQSTSAJJLEG0QAJ9IMvBjWe5r2VBjWe47Qz3O4PQpnMkhnMI5X5h&#10;rA+uP4FIKp1nPvkWp167jTCFuHZYyiaSKieK5xFJCzNKh3XcFsXzC+e5hpD8QqoPI1jkWL4fQWV7&#10;EUhSDaTqCKJyCyxoQkBBI/zzGxFAC9zSgACaH4nZl6Ttm03LFHnUGPOWsexFUvcioajOiyTvLlWb&#10;ug3T6RWe+dNbmEuvsT9JwI2k4UUS8SG5+LGdHwnIh4rXh/+rH/fxY96X5CJTXnX+SrmfiCmAzoU/&#10;CcaP5ruBQMd6H5KJ3/pC+KduhT+dFJ+ULfCl4xZElR5EpyYwOceypGz48/73XZ0BH97LHrHr4bY4&#10;AWPScrG1tQ2TE1LgSeLwnrUUftMXw3/qAvhPmYeASXOM+U+cC58Js+Exdjo8x8yA1ximzHuTZHzH&#10;zeD2WfCeuRCec2IRFLsOg9fnYXBmCaLyKhCuL44RrEMzqb4I1JH5FQgl+AeVNiDQYQEiAxFBUT3z&#10;u+CTX0MVX4Dl9ftw7e672EDHzymtAM7ZVBA5IgGLDHyY92LfniIDKgPVe2u7VALb+hK3TMo6f+JY&#10;MAkmtLQFwdtaqUBbEFHeimh67lHlslbLtu1G5DY6ECUNCNKLbcVaFnsn6xsQRW8/kucbwW1hBfVI&#10;aGjHa++8j5aLzyAwh/cAnYwo9h1T1orBFTQCv21DSApDqvbxGFQLRdtRtbsVz186iWsE+UsOIugL&#10;+v9ZvnqBJHDy6B6c7tqHU517ceqo3gwWIYgELDt2SMDfaAaCRQQ20Cv0Y4d/DAE48qrraGvA0fZm&#10;825A7pZMeI+dgIFTZ8N9biwCkjPp8RTxhtXNW0xAzocLbyynhAw4x28kqKfRCP4Ce9nydSSCtXCi&#10;dzKQZvJLU2iPyGGgyiQI2UCZAJZAK2XhREB1pifkqgeGN7T7+q1wpffsRnPh9icovQNT8tB08gJS&#10;KurQjx7QgOXsg2RkgJ/bbXMyRCNw/w9j/cBYqhXtozyJaSB/h0nt9qYPB1FILYgkRHjMO9lkY0hM&#10;JCIy4fVIIumQoJxJEE4iCXptj5H8llc2o7WbnnB8Gh5neeBqtXMQjUnZVulqEorUEc2JCsSFasSZ&#10;ZOLsyFvtSDiyRNYnk3BkibxmKidJsZBglKpMQnJeQ3JdS0JNKYbLOqorApNzSgnzpXBbr3wpiZfp&#10;+jI8kVSItMZDePK5FzFx01Y8xn0HCsxoAx2E47x5uyEd5+xaksoukkoDSYTkUtAMj6LdtFa4EVCV&#10;epXsN+Zd3Ebl0gavbQfgVXYQPuXt8GbqVXYA3uVMyw/Bk+ZVcQS+VR20o/Cp7oTP9k74MvUzxjpu&#10;86nsgHfFYQL4Plx88DFOvnyDgNEKv5oOBNd2mpBX+C6FrGhMw0lCVviLxEBiCmd9BE1kEVnfScLo&#10;QgT3DadFkNQiSBDh2w8zfxhRrIuqPoTIqnZEVFljKpomHUqVZdk+BJFAZCHb9iC4tI/xGviSZKOp&#10;QM6+fhtNF54y4C/V58e6gK2N8KMy8ec1DGDZn0rQj6pQ5m+M5VyWHeZL8yGZ+5HU/Wl+vP7e2dUk&#10;oCp48/8Rqci8SCbeJA0PLdOwcRs8qTy8SBY+VB/eIiDWKe+ZXgKPDXSyUvMRmLYV1acuorbnDLyT&#10;N8Nl/Rb48HnzX1+AwHX58CeZBNICSCT+iVmGTAJ5nwfw/vddtYmkwmeSeBCQsAl+xAt/EpBPqub3&#10;F5tvCATl15pQjwDeAnmFfyygD5SV7jJk4Efw93cQgFEGNE8SgfumUqTs7cD1++8hqa0Tj6cXwiNP&#10;4elqeDH14TH0/QJPArw3y15MPUQCedvhT8D3L6C6KKxHYNFOHq+B/w+VIwE6mKCvCRqhvJdCK/Yj&#10;jP+t/t+wSubL97KeapIkHlbegnASQziJIkJkQS9fFsn9wwj2oYW7kL6nE288/BANJIIg/i8++VQK&#10;JJFothHBDKIaGEQSiKneQ9trLLK8EeO3lqNxT6v5KM01gvwVExaiMjhrqwDL+7cJQelj3YdbjNd/&#10;omOPIYFTnftwkqlFDPvQ4yCF4xoXMLYH3fpmgMJER6wXyU4e3We9UGbGEKyxA23rPNiEOUsXwmXs&#10;JAyYNh8ei1YjICWbnkYBb54igoaAhQBFb8KZYOlKb8KF4Cnwd1qxjikJgCTgLJBfvIaWbMjAEMFi&#10;ksIimkm5zRADTWShUNJKATbBlDeWM0HSjTedGz0adxlvRKWua7LRj6AdxPNoOnMZ8cWVeHxeHAaI&#10;SGzQZj923kl9CtwNSThMbUUASqlcrLLqmVdZxLBC+6iN8uzPGPOGBEguVDSmnRn3ECHomGxPz2og&#10;5bkTHwyLSNLxOElvBZXAzsP0kJevxRMiQ/XBNs4kDieZaS+yEaFYpKJxFheShAsfOmc+cMorlUqR&#10;IhKJGKPacLaN5NE3dVrFfZm69NaTTEQqCbmGNFyTSTIkECeWB67KwRPLM7C+bh+Onb2IIQkb8Hgc&#10;/+dkXXcSMInEJZmEzNSDysRtXTE8qE68BDj0Tt3SyuBKAHKjenEjKLnS3Ddth0dGLTw319I73gFP&#10;WRZVibF6em719Nx28qFt5MPcRJlvKRXPLbStrfCQUaV40Ty2UL3kNsA1pwFOVDVeebU48vJb2Hvp&#10;abgR/DRjzJVE5F7YCs+iPSSdfSSbA5Z6IdH4knACKg/Bv9IRFqs4SLMGzUNYF8xtIVQ3wbQQDaST&#10;EIyZwfZ2EkO7GXgPJRGEaYBdKRWI8uHcP5IKQxYhwmD7SJKGBuUDS1rQ9tLbeI6e7ODiJpIigaWC&#10;QFNFMjGgcwARMra3Ukf/TEPZTsfRS5qB2/bCX4qluNUoFv/CZvgVkki2EjwLdsGXJOKdtwPeBB+f&#10;LbIdNKoWXiff3Fr4Me+vOuZ9cqlWsrdTxRAwSSIDqLjn8h4999otzKtoxhMEf8/NVBhZVCOZ9KD1&#10;YtdmWka5MV/mfUUq6aUkmBJig0iGyoQEo3qfzfTKad45VVRTdeYbJFo4zp9pgICYXnUQwViAbBmJ&#10;UEbQN2aXpQzY3mvLdnhmFCP3yGmcv/MAw0rq0J/E4M16mS/BXsDvyeP5sGxZjQH9IHMs63hBBOWg&#10;MgI/LZDALgsmuIdV7OG13sv/ay+CmQYzDaW3LlNdGNNI/l+RVfv5/zC/nalAXPlqthMZ8FhZB4/h&#10;4Sefoe70FaMI/EgOYVQa4TxONME/ikQQVUWFQYvm/oO3Ux2QCKZvLcP+g3tJBN24cu4o7ZH332sO&#10;UjAkUJa3FhX561FRsB7lW9ejqngDqks2orYsA3XlWdhRnoOdVXnYWZmHhu35aKjOx65qgmZtIXbX&#10;b0PrjhJaKfY3VuBgaw0O7ak3JHDxxBHsrC1D2ISJcJ40Ey5zlpPl0xGQnguv1Dx4rMslMOfANUnA&#10;kgGX+A1wo7kSZBXyMeDvUAHOBHqnhSSARbTeNIFpIslAlmQIwnmJiIK2hGSwTOqA/RA8Tf/0qt3W&#10;Zpljuq3lsaU+WPcEvekhmUXme6aL8orx+IJEByATiBVqoplQE4HeqJQ4gbwAfh1VCAmHRPUH0zmL&#10;vNjGNosQ1D6FKU11pr7PfnYdzSghps4yHs+Z4O+8MhUDmH+C/aze3oraQ10IWJKIJ3RtSCIuJAJX&#10;/lYXEal+M8nEeaWuK41E6EIScBX4iwwceVNWSmJQ6kylIcJ0MWTAOpZd4mlKtY15Z5KKizH2wTp3&#10;kQLJwYXtXZl31X7c5sRj91uairSd+7GnswehJMYnVmTwmNlwI4m4JfI/kDHvTuJwI6G4k0jcqTw8&#10;qDw8SBTuxrbCg0ThmVLIfCH/O3qb6+h1Okx517XFJPgSeK4vpW2jN2qRiLF0essiEs0Co+rwoALx&#10;2FjFuiq4plfAKa0c/bifO0mo4eJ1FB3spILKQj8qHKNaNlTCWbapCs5SLAqL5dSTQOrhamwn3Ohl&#10;S8W4GbPGYjyoaLy2EqRp3lub4Uug9aE3r7wXTakZn+F2H6bG2Ma3qAU+3Ka2fsW7CdR7mFKZFKmO&#10;xETQrb70At54532z9rwz9/cvFdjsNyZCENCHazaXCEfkQQIIqaYxDSehqM6a1UXlIfXBNECkULob&#10;AbRAqhCRhF8xiaGkmXUEOAGdAI+eapDGdlgXRAsoaoIvicOHxGFIhOZOcggjaJ6hYjl47QUCLhWE&#10;WfVT4RkLvH31MRhH2U/5fBJKXg3Jh6qEeZOKaJjXInH+Wwnimt5c3IjgEhoJ0OSVFjUy38Rzaub5&#10;8Xy5PbCUxjRAy00rTxOI+tKD96V6cCIhBdHb3/fMyzj8wmsIpsfvXEBlQQUh9eBvPH2qCoK+UvUT&#10;xP51DHMc/X56/4G8HoFSAA4lEEqQDxEJCPiVN0bwF7hvJ1nXkKhrSczK08JrDiKy5oCxcJYjmEYw&#10;DSFBhJU0ofbUk/j4y++wnWlQXh3/K4I++4qmRVXtNRZN8hi0nalUQRVJqLAaCwtLcP70UVy/dMyo&#10;ASkB23qJwCaB0uw4VOQloCx3NYqZL85eifItCagsSGKahFLWl+YmYButMHMltmasRP6mFSjYFIvC&#10;jFXGCjbFozgrke3WYlveemwvzkBjdSESEuPhPW4K3KYvgOeSBPinZMGfJOCxjuBPL1zA7JIo4LFI&#10;wDU+3SgBVwKGSMCYwFze/0ICvW0OEnAmCTiLABaREFgeKACnWW2SrDARvXYTxlG4KYmqQKRjTOGS&#10;zXiCgDtxyzYcvnQVc7K24nGSjPHsTUjHMmeZSMB4/wJphZ4I3EvYVqCuvAPgDQHI2NZZv0MEoO1q&#10;Z5vZznrltZ+jbIO+RR7cn8exTPU8J5EASTG5thXb9hyCF39/PyoDJ5KWM0nLEAHP1VWkQKXhslyk&#10;mgE3A9ZZcBfokxDcTF5gTFIk6Pca27kyFdDL3AT2K0kmcfp/WGeIhSTjKLvK2J9JSTZKtc0M3FPt&#10;9F+yDhmNbWggsPrzP+y3LN0cx91xLA8dX+dj8jm95kly8Eqio2Abyx5JuSSIPDoNVHFUHG40k5oy&#10;ycJR9iBpuK+VFZDoWU/ycGPZKA6CvVtKEe+9rSQVEkeyJiNsRX/275echz1nnkRmfRP689r1T9pq&#10;hbnWlsJlTQmc15bAiQTkTHPV+Eofc0sv61PWWAyJSRMRNO6iSQk8rsJmdlv3DeVw20CVQ9PkBVeq&#10;H6kdKRC3DJKTxmnUJ+tdN1fDNZMElqWwWRXJqQQ5R87gmVffwrCsbXiMx3HWhABNBNiyi+Szy0wC&#10;MKbQ2tZGeBhTvoHEY00K8CHZeCnsZsJvVr2vqRdhkYBKREgqNxoTGfgR+PwItv4EfgP4ypMoVPYR&#10;EdDMNppCSzWnn8Sf5GkX1lFV7TT1/uqH+/mxT00RD2DZ9ME6nyKqEKaqM8QjgKUFa1aZTATEbYE0&#10;k7Kt8gFK2Ucg28gr174BbOtP1RRAU5+++h2FPEcSQQC9eKUuVC4TKxrw0sOPUEFv210kRDA3nj0t&#10;uHyPAV3rPNgv8/709P3Zxp9lfyoBmyADZCIDev6BAn6CdIhUAAlBdcEqV+83RBBOoA+l9x8mwK8l&#10;CchIBiIAEYHKUXVSlPsRw2Psvfo8PvrmB2w8fAZueseHwB8hAmB/0bRB7MuQwHYpgxaEFlcjLHUz&#10;qpp34oXLp4zXrxlDfUngD+GgjXGTsHnVVGQmzcDm5BnIpOWmzEV+2gLkpc7HltRFKNqwDCWbV6CU&#10;JLAtM85YeXY8ynNWoywrntviUKL6bBJG1iqUZSdga2YSJsydCfdJs+A+axm8CGQ+JAHvddl8QOWR&#10;0wjKrgkEldXyYqkACHKuBDuRgBkAdhCBMwFEasCFXr6zPH1DBgR8Ww2IBGgD562ircbA+TTmjUIQ&#10;Eai/VfSSSTbOCQQzmhncFQnwOFMLykgCVzBjUy4eZ38DpAREHDSpAGeFbRTSEZjbZgO4DexSBQRo&#10;Y6aNBfIWoFvWux9TQyL8bSoL6E0b1okIzKC4CET76/ezL0MmrOu/JAnr6/egsPUg3OfHo//SdRbg&#10;k6RceJ6uIgOeqzPJT/VuBG53Aq0HTam7AWtHXYLAl6Ds2ObB6+KicBQB3IB9LE2pnY/lNZSRWAzw&#10;x8mYl0l1rKACcdjAJWkYsGgdtrQcQt3+I/Di/9V/6XpDFh7c131VhjmmJwnBi2TgTVL2ScyBN80n&#10;iSnNk+aVTFM+MZtkQJIQIdA8SQpeBG5Ph3nI1myB55p8eKcUMN3COprGgljnzrwb2zizD2fu78qy&#10;CxWIrD/PJzAxAwdPX0K6xoUU7ktS2CofLiQWVxKCm8ZCFPrSPkxtgvFYV0RyKeZxmDLvTrJxV57m&#10;xryb1Av3Vd6DasOTbUVKqpPCUXtrm7W/tnuqHffXNhcpoNRiEkgxBqwrRD9ei/S9nTj11POIXL8F&#10;j/M8NA1a05+tAX6lVt5NBGKmI1eaacsiE5kL61yU0pztegKiK4FbwKi8ezYVU3YN3LjNLYvKKXe7&#10;2e7mMFcSkhvbeeTWwJMeu1uOZqfRWHblfs4bypCy5yhevfsAMwm0A9WnZqkpzETV4JVfz1SKoMFS&#10;EiQVkYgvU3+Sj8DbAK8A3RANycOQj0U8qrPqSRrcZr40JiB2gL8xeuza35fkouMZFaIvkVFB6Ktk&#10;nlqZIKMUzdeexysPP0BMSR0GcrsAPqhsD0lgL0lAJjKgOqpg3ySBAEMEIkUeu4znR/OnAvFXSIht&#10;ZEGVJJEqEQBJRHUsB1ayXE2CqCEhbLcsvFakQPXG+jBHOaKOyqD+EKLrDpo+hla0oPOlt3Hjs28w&#10;Yxefe56jVjmOJmFEcR9ZNPuIIhGEVzYjvKQGfus2Y1l2DsG/G0/r3QECvsJCdmjIEMIZKyT02PpF&#10;I5GycARSFo/E2iUjsW7JaNoorGP9WtUvZH6x6sYgdek4k65bNBopxsYibdlEZKyajozVM7F59Sxk&#10;Jc5FbvICxC2ZgaAJE+E2dT485q+Ez+pN8CEBeAj8k+n9kQDcEjfR8yRoUAG4rUqjpRK0rHCQCMCE&#10;hZYRMEkCIgAXQwYkASkBgvXAhQR7mrMhAQF/vGUER5Mu4LYlJA71JZB0xM2dpQpomtnzBIF1flkN&#10;jl65holpm6kE2A+9aYWRnKhOTDjIkACJwYC7A8j7GolmII9jiMCkBHYb1OXJMy9QF7jbSsHsJ5Xj&#10;yNvhL1f+ZpnyzvztLjKzbT0GKMy1eDW9673Y0rwXbnNjMUAkQI9foO+8XARKEhAZ0NypDIwR9D0J&#10;uh40N+YVNlLqzush4HfnNVEbs43tLeAXmItQLFWh2VjOS/kblvE6Mu9GMnAjMbizrTvzSt0I/m5s&#10;70pzWsp2y1JR2d6NitYDcF9Akmad60qSDslDROARnwlPmkmpTrypTmRejrzAv9dIAl5SCQkkAJmI&#10;gOZNQPYmoMu8aJ4sK7XNUylVgQjBeRXV52orHOXKPlwc1i82A5G8N9vPXUZicQX6ifB5fFcSjSYP&#10;uK/J5T1rG9WIqWPfJBuPtSKaLSzn9ZrIyJ31aqNU+5h6Uyc1w+M7+lKfLiQmqw2Jh9tU50Xy8mR7&#10;V24z4bn4LAyUkeS1gubh05cRxmfnidUkNf42V+7rlkIF1Mc8lJI4XEguLiIfkRTP2X09y9zmxH2c&#10;1pLotJ1k40RycpZSUjsqDleSkcZu3KRsSEKu7EOEJFXlRHIUUWqW3UDuq3dunEVW5t2ZIjzOc55f&#10;3ohLL7yK6VvK8Th/l6ZBu24ohbuUz0YqIqaeGnwmEXk4zM0mlxwSEFOLaGpNWSTjRnISCans4Sjr&#10;uwKWURGxTqTkQfPcUmvMgx6+2nqRoLxZ751PYypi67+pBAm7D+Pux19gZeNBPJbDvkkW3ltJUCIL&#10;E/IR0Av46f2LaOjd+9PrN54/vX6lj8zh+bM+uGqfsSCqgEBaEL32XqP3HkQQD6XXL0VgQkXbD1h5&#10;kYIpK3R0kH22YGxVM64++BCn3r5LT38nvEhuGnsII7mEkVzCqQxCTbkVMSTdkLRcDFmVhKZ9LXjx&#10;yVO4agP/fygC2WNrZg9G8qzBSFI6ZwiSaGvmDaUNY3ko64cicdYQJLDNqhkxWDXTSuOmDUL8tBgk&#10;zBiK1TOHshyDldO0bTgSZ4/CpJnj4DttFjxmLobP0iQ+wASi5Eze5PQa6XW5GgIgcKwmyKyiJ6vY&#10;98oUAhhB0GHW2AABVeMCJt5vhXlcTDmJhGCNCQx0hIOcCPoD58U5yICqQCRAwnAhSBuQJMA585i9&#10;JEAQ7EeFsnJHC45dfRpj123C40vYp2LqAkQTpmKeROAiYtD5CLRXCLQdJiBXKgUgAlhqmUU81m+w&#10;SO1RvjfcxX2tbTw/gr2zyEPnqnpHXqlM4xz9F62FG39vfst+5O5qgeu8WPO7BMjy/kV0UgJuNA/+&#10;Vg963W4EcwG8CEBmtnOb6k07kYEjb+plJBDTH0HcWd47gd9VyoJld5ELzYP7WLYBnkw9dTxtI2G4&#10;O8JR7itSsf3ICWytbyEJrOK5iqAySEgEfikPEoEX8wJ9z1UW8PsQ7KUO1MaTCsGLIGiUALd50LwI&#10;/KrzJJB7SQ04SEH13v+DqZ0VZqIC5TE8SAKmLxKCK0HVLT4b/XleQ/jQtJ25hGV5RejP3yvCMGMX&#10;akuVIrMVhxvP0V3nwON78Nzcuc09McuYmyPtLSvkJWPeg/s92m6F4zxUr/2Zl6lO2xUqs1RaplFn&#10;Ul8iZTlEm5vasL+zG6GxvCekwnj9FJazw3zmt3J/hf4U3tNYjeo1rqNxHP0mewxIkyec2U73uwn3&#10;aQxJ4Tr+LrWRufG3SoXpnN1FUtxfIUK11cw2J+6rWW6aaKAxJb238zjvnxlbtuPImcuYmJ6DJ+TM&#10;SWkm87qTCDUhQSFZV11PEaMxqjMSqvNaqi1HqpdHtey8y7p85kk6bKcp1M7rC8y7RS6phSQnTQcn&#10;GbFu4Dq2SdO7N1RITPUCqsuGElop3DaVwS2D5LO53Jjrpm14gv1OLKrF8zfvIaf1EPfnfpnb4JzJ&#10;trlV8NpSY0yzijzySSj5VDMkCIWufEgS3lIZRVQ3TL1LGqkOqAgcysCPFkjV4Meyr5QDUz+mgVIH&#10;Ugn0/oMI3iEkClkwAT2IgB7sMBNSImGIiNxzKrGl+zze/eZHLGloQz9NHTVjFY1UTU2O8YomEkML&#10;osrq4Ze0EX4LYpGUvwXXSQLXLx43RGCrgMt9po8+lkSAty1ZRtBXPkGAT6DvtanRiJscifipKg9G&#10;3JRBxuKnkhBMOgjLJ0Vh5aRoLJwUg0HTxsFr1iJ4zY2DD8HQO5nepsI/9F7cSAjGmPegAnCP14wg&#10;AeJaghS9YQKznbqw3nkZgXUJvX87/k8gNOMBjnEBJ3rvIgAXepvO8wk2DnMiGTjNV7iIRKB3CwR0&#10;8noTeTMy1Wyb/nyQkhr3ofPSNYxISjXhII0JOFGdSKEYozfvIq9e4K3QDc/LDumYdxkI0iYMZEjA&#10;mr1kPHkRgQF5tqVpm00EVh1/m9qIAAT+2s+APn+7FICIwEECOv8BJAFvktT2tiPIrmuG85xY9in1&#10;IHC1vH9XAq87z1NA7Env3EPhID6kAnd35t0cSsGAPsHbXakDuAXqhhC0nXWuDhKQuVFluJEIPNWv&#10;2tLsfTxIkJ68lh5xquO+mrZK1eDF37bjSDcyq+rhOjeeRMLj6JxEGjwnTwKHF4HEskx4E6RFCH1N&#10;CkEmUBQp2EpB6sFLgM593A2ZWO3MPiIQ20QoNG/ua/epvPox4x20AfydYzfm48D5S5i7Od+MZYgg&#10;zHgHTeMpZrzEzptwFklMIL1a4Kt6lR11Rl1t5vnax1fYiyRsjOdq6tmWYGnSPnmZl4zXRNfIg+dn&#10;/SckACpNFz4D2c370bCX4LCYzo7+a+4rxechZac891NZ/6NN+ir35s39QMWmNo6yu60OzTbm2Vah&#10;Q11bN/5PMg9eA52rC8/FWU4C/3dX9cOyHYqUOfP56cdnYXZ+FfYfP4VRq9ejvxS8tvMc9Qy6cD/z&#10;PhCPa5vOx4y/qU+2k3I36p3mROfNpdd4PryGrjQX/l4zyUFjiyw7k0CNaRtTV5KOi8hGZK0ZgjRX&#10;R+qSkod+bDd4UxF6rr+IzPrdGMBnc8DaLDitIwmmUWGlFxhzSc+HM0nFJZ2qKZ3kQ3NWuoHqZiMV&#10;UgYVDs1tU6lZ/cCN5qF3DXKodgjgnlIvWZpxVG1ekvXW+AMViQa//TQQrjzNv4AArnyBXnCrh09B&#10;LZULySe7Eou3N+PtDz5GXnsnyYu/I6vCTGf105RZfVOhcCfCy5oQUcLnjbjmOWsJRsUn4lDnIbx4&#10;9QxJwAoBWUrAIgATDlo+IRyxkyII5FGInxJNMI/GSoL9ykm0yVGst+q0TW1UjptsE4BFAquoAmRx&#10;zCeQMOZOH4mQ6dPgNmMxvOix+9Lb95ICMODPm46pgFgqwI1g77LcAf48cTcCqztB1i1W4MZ6Bwk4&#10;kwTMILAD8I3XL6CXty8yoLmICOY/Mue5JIM5akfiUCiFN65uLnn48vYHiAR43LSWNhw+cxGRcSl4&#10;gqpFJOAcz5s5zvHOAs/FgLVmB5HQTEiHqYjAgLnAmqmdt82us+sV/hEB9LbRNrVTvSN1ZZ3CPzLl&#10;RQ4D9QDx/Acw9V2ajB28CTZW7cRAhYMWc18CtLMeKP0+kpIbjyHPXSBtwMDx8JuUda4EeDsv0Pak&#10;kugFdm6Tx+8q0HeoAVcCugfrPQjiMi+2l9dvkQXbGdIhmdOkDKQcBixajyBew5bus0gtqYTLnJWm&#10;3iIBEUBfIwnEWSQgUO8bGjLAwwdVg8keIgmWbTDXNiu0RFB15AVaSu1+TD3r7LCTyRtg1iwmeq+x&#10;VIMk1+mbi3H48lVM20BlsIj/g/oi0JtBa9OH9hdA2+dgAbatsAyAiyQMAAtMBeL8Xazz4nYb1E1Z&#10;ef1ulr1ZNr+fbXzUh+pFkvwv9L946XopxCZC5v/vweepYO9BlO2gBzpnGfrxntHxvHUs9iNFpj68&#10;1IfD9J8YwpaZstpYqVFyjvOQw6A6tbUcAyk+K5V5mfPX9vU0/ed6TunU6F7Vc6v7Tg4Oyar/4mTM&#10;Ld2BXUe6EL1stbl3pe7d6US5mefbuk89WJa5O+539atnQduUN+24Xfua/WjufG6te4/XRM4SU+MA&#10;GWKj8TeJoKSMDbnxt7qv4jVwRBz0TGuyhcvqdPTjeUetzcahi9ewvnIH+glb2M55NZ8phzmt4j4y&#10;4pUT8ctKFVFgqj5Z56yIhrbxOANl2p5IwqLz6yLnV2SUzHuOprxbElM6C0qtGYvWZBl3pu4pVLDr&#10;t8ArdQvc1ufCOUX7bsaYTXk4/dwLyKUT0E/RhiTexyk58NmwFQFZJQjOKUdoXhUiC2vgzd/mTic8&#10;aNFiZJUVkQTO4ekLx60wkIMA+pBAGFZMDLOAnxYrMwQgMqBnLyJgXuBvtVFdZC8hWMogBvEE/wSS&#10;wJpp0Zg8bRS8Js2A17wVCOCF8iR7u9Pk+bvyJlLqnqD4NEFLIL+cNwhTmZvD3AW8BH8RhAt/sItI&#10;QF56HwKw4v8sy/MXAdCcVdagMLc5K6UHasq8CU1IhjeHmwaJHSQwMG49svcdwcHTFxGyMoUPlTwW&#10;KQD+qfwzrZj+IzODtjb4O0x5PQh2/n80Ab2OL0UitcCyTNtMzN9stx6CR0Sgtmyj9o5wUACvTf3B&#10;Dqwprebv5u+n1+osgDB986ERCfDBcFNffDi0FpK8fRMe6n2gLcC2H2618RJ4qB3rzTgEz1OEorz6&#10;dDf9Wual9tpXBCCy4TYPHsuY+iWBDFi4FuG8+ff0nENyQQmcZ8caheAhgO4DNjZoCQgFRD4OgPcR&#10;CRjQt8HcAnRLAZAkVksFWGAuU521XWBsAbdIw963L1mIBATqrjyuBrz7zV+DWdnbcODCFYxN2Wyu&#10;s7YJ2O0xFYWvjJdOQpJX70lnwoP3kDHeT55MPQlAUkMCVl1r5b3sepVpylvAbG33Zj8CV9VbAEsi&#10;1X9CE5DrWivvzussEvCmk1J+8AgK6xrgPme5+d/13/nwfL2NbWB+I1Pr//SiKTX/sfoy/fEY/O/0&#10;f3kyVZ3+N/2Xqrf+V/7n2m7Ox6o3+xI8Pfhsegj0qWSNOZ5Xk8qh4703YMlaLK/chR2HjiKUikVT&#10;uLVd+5q26sP0pXuH9TQ37mv3oX7dSCa2PapbY1KRhs7Lui/ZRtt4TkqFF66sk7mzzhyDpr5dDdbI&#10;tD2Z//VqRK/ZiLYzZ5FUVIEBvE9d2MaN5sJr7bI00bRz4z4udBKdViTzOU/mfcPnMpbPJfNOy5L4&#10;DCZbfbLO4Bm3uzCvskm1v8M86Hh6xPNcdT6OfZQ6c5sz+zNl7af2TJ3Y38AliRiamIpDZ84htbwa&#10;T8xexrZred+nwztxI/zWZSJwQx6tAGFZpQjbkA/3ecvhNXcRpiQl4kRPJ57X2IBjVlDfl8YeU9hH&#10;phDQmtnDkDJvBNbMGYa1c4ciefYQJM6MoQ02pjarpxPwqQxWTx9k8mYb6zV2sI6pCGHQhDFwHTcD&#10;Q1NzEUxZ5aZQgSScQkEOEym4x/Pm5gWxgV/ev/40+2ZQahEAjTeRpLA8/gEE9gFz4zBwjgXwZiaQ&#10;PH+mxvuXzbPKTna7hYnsRxedN428fFp/3kSadpnXdhStx07Cn3/wAJ6DmRXEc3Qmy1tTNQmMPFeL&#10;AAS4lmdvg76ZJaQyAdOuMwTRp40A3XhJBtSt8JHaG/BWG+b18FjeDduY8qP2TgT7JxYmk6jWo4lK&#10;IG5LCQmRv7M3Zk+vRaEbeVwaSGf/buxHD4kFtgJeiwA8+HvcjVnlXpOXxnPU+bjqYVLKYxtSoRlv&#10;jWWlAgcLTKwH0RCD+nO07UeFMmR9HtpPXkB8DuX0vDg+iAJNgrM5FwEhvTMBlADXYb1hIYE91YGP&#10;8jbIO4DegL7CQ33qBPjy8m2gt1WCaW+TAPMWWWSZvCvPR3H2J0gC8wuqsZuOwLAEEthiXjuCqDWu&#10;ovvU9u5FBg4CoIPgwXvI3MNMbbA3YTFeBw9HqrJ1feXxMs/rrm2ejn0E/Mprm+mD/RnA5j4WAdjX&#10;mA4I/9dgOi07O3uwoawazpT7ChuKJEQAUg0CfRGBrO9/ZPpw/FeeOhfmlXrxfP54HG3n+eq+sc3U&#10;24Rgga4rn0sDzrrHCGC9ZEDTvTeA4JpU04CatsMInL/CjNm5EsDNs639tD9NeQ+aJ+8pD/bhwe0e&#10;qtd2PvemTW879u/Iqx/r+BYB6HzMNjqLwgmzL/Myd56P2WYsmf2wTqBNYB0oEkhKQ3NXJ5ZmbkG/&#10;mcvgwjotf+G+KMGkLotWwX1xotnPjfu4crsr6y2j88ntLkyl0jy43YP1HmzvvlB1TFl24z7u2sY+&#10;vAjqnkyNMe9BsjHblNKUmuNyf6UaB+w/byWGrl6HgydOI2lrMR6fsZC/OYmEn2YiLX6JGxBIByaY&#10;mBu2cStisorgtzwRbtPnIXjBEuRvr8ZzT542bxGLAGwVoEXkHjNhIIK6Yv4C9aRZBH8RwpwhhghS&#10;5lr5pJnWeIFMJLFu/khuH25IY/2CkUilbZg/HAunDYPv2AkI5kkvrGygZ0fA5w0pEpAk86RM8mKd&#10;p/JUArppPHQDEPy9CEJeYm7W6YaxPf8B9PSfmBOLx2ct54+nBJ6+DP2ZygbOXI7+s1bQlmPAzBUY&#10;yPyA6UvRf8oi9Ju6CI8zfZzlfrNiTT8D9VIZj6dwzhO8eZz5UG071I0dvFndFsWbuv58sAZwe3+e&#10;h5RBf95o/XjT9edN1J83kWbz9OdN9jjPrd+CBPQjwTxBEnqc/T/OsuyJBaxTPW/+fouS6HHQeOx+&#10;C5NYTjT7mHrWDZDxZpVZA8w8BvsXGZg3oAlKsifmJSCc8rT56DEs2piD/nPi+FtESiQApVIZbGem&#10;1BKsNSBuTKEdAoUbH2KFbiwpzgdbDzvLhhCYl6QXEYmsLCKg8Rxcl4oALEBwJZFahCDyEWFbIOEp&#10;cFPfZh+SAM9h3MZCdPRcwKJUyuCFqwwJeK4kiAqsFLpQWMhhVohI4QwpBYJ1vIiAioAevyEBQwbM&#10;MzWhHRNCsQDfhHcceXfWG/AXGRhSyKAptUwhG0MSzLtrqiuVwIAF9FrL69HccwbR8vb0G0mcinOb&#10;/RXyEQkYEzHoniagC+gJ4J4Ecg+Ct8jVBnNv3eOGFCyAV+pNEpHnbzxq7uvN/QwRqJ32M224nwOE&#10;DXjzfxWxuvM/GMB7Kix+PVq6TiGpoJT3/2Kj1CyQF5DL87fIWH0Yk8fv6MNqZxNAGrztdjxvpR78&#10;310FmLy/DVHwHNxU5j1gPaMiCN0HJAEBLJ8H20s33rgpy2mjs0bQS9vZgvK9B+Azl8+pwrUCZwcQ&#10;uxJgXVl2533uwWNYBECQVz/q09GXjvMIwFW2+uhrhpDYzoupAV8+V+7qm8+ZgFkArnIvSNO8DAgn&#10;YeD8OAwiCew60oHZ6zfi8WmL4cp71VPgzXN0J8C7sWyb+2KmC+KNuYssVGdIIsHsIwKw6kkA/M1a&#10;JcFd/TH1UhtH6sVz8mJ7T9WRQJSXefMcfXh97LL6U78D563AqORUdJw+i1W5+Xhi2jxDHD5UHH68&#10;J3ypLPzpwASt2YRgkkH0pi0IX8N7cvZCuM9agOlp6Th99jiuX+pxkIClAgwJrJxsjQcoxGNi/9Os&#10;MYBVU+Xpy0QO0UYtJM4Y7CAKEcRwixCYriVJpHB7MvebNH4Y3EZPxPjUbKxt2U+m483Cm1vA772K&#10;XgfNh+a9ioAfJzDhH8ebyFM3Dy+MQhwDSCD9Zi+n97iS8jcZYWw3lD9uckY+FhSUI6FiB9ZV1WNd&#10;dT3WV+9EclUd62qQSFtTXovVpVVYkl+CWZvzMZYAFL1yDfwWxsNzwUq4LogzTC8GH0DQD+DF29l5&#10;AtV72njx6VnzfCQFPXiDeMeugS+P7c+L7E/w9deFjk9BwGrFu9chiG2ClicheGUKPTSWCSAhq1MR&#10;wvYhq9iG+QDKuQDWy/yVrmSZFsh97Lw/ZZ9eptPNZ7wMeRZM5V248EY2U2BFMDOWYhj/4IaOLsxY&#10;m47HSHL9qAb6cXs/3nQDSEr9ef36sa3Jc5vMkI3m6c9PYJltqZQ0TjJwvjyhJCPVBy4iCakdgaYf&#10;CU1tRZhmP/MSHh8YpSQiZw22szyAhGaNYxAsRAoOAnAmYD3B40zeXIhDXWcxif93/3kaGCawaXB4&#10;OYFRMWfmPemJexsSUChE6kCxbQK4IQLLvAnafRWCRRRqR9IQuAvYtd2xzRCKIZW+xGLtY6a02qSg&#10;dxt4LgMWrEFyTTPB9QQiJb8NCZA0BfgiAJlCNrRHcXcL4A3gC8zl0dtlqlwD9o42NjF4yfs3wGt5&#10;4d4iAgPafC4coG2DtK6jgNuT18xTeZJ5f/6vkXzQ9/WcQ3zeNvTXV+VI3CJhez/1b6uAXrDnbzH9&#10;0LxICOZYbKftIhtDBHIG6PQIeC1gJxEImAXQrJO3bnnsrBNQE7wNgKuebQTCAnUX3i8CfHeCWXbz&#10;PuQ3tsJl9lLeX/SgBcTsS96uG+93gbq8e7tv9WPVWWXTpwFyAraORVMfbjIHORhS0bnIwzeAT+A1&#10;4GlZrxfO1J3Pk/La7ulo24/nNnLdBjQc7sDk1cl4bPJcuJEYPLW/AXI6L8QOD2KF+8I4uBM/lHry&#10;GRV4q16mvDd/k9dSmvpn2YtltfNYFMf8KpraraSprLz6jCVprDRt7HrTltuUinTclyjUvRyT0zeh&#10;+8IFLM/KpgMwn7+Z7ejtC6d8iCM+xDlhUyDvkeDkDQhfuwm+S1bCZcY8BC5Zjpq9u/HSUxfwlPnG&#10;gEUCT2kpaSscNNhY35CPykmaOjpLoG8Bv0xtkqkWlFcbtdUU0/UkgvjJURg5OgYeVALLSqqwtmkv&#10;mZsXil6/N82HwOlN8ySQuvGEFW/rN3cF+s1ZZsBZgDg8NRNz87chZXsjtu0/gl3Hz6C15yz20Etr&#10;pAdc29aO8uY92FK3E9lVtcglAWRV1SCjYjs2s5xFy65kfe1ObG1oQUnLHpTu3o9t+46gdH8HivYd&#10;wta9B5m2o5j9V+qD6GcvoP30Bew8dgoNpy6i4fQl7Dl5AW2nL2I/ywfOXcHB81fRfv5JHDh7GfvZ&#10;9uDZS2g/cwkH1IZtm7lvI23PqXPc9wx2U7Y1d59m3Uk00ZqPnzJpE1PVtTDdffw0WtmmiVZHiV/e&#10;3oniA0dQcpDnqpTqZOv+wyhs60D+3kPY3LAbJSSrZpLA1p1NhgTT6xqRsaPFWHptI9JqG5DKdC23&#10;JfA6LC6pxJScUoxIy8OQlEzErM1CzJpM5rMxhNJx0LpsDFqfg0HMx6TmIHJtJiKSNiEiOQPhTEMT&#10;NpDY0klqlJv0AgMo/QMJFgF8SDXoL2/EmQ+Lk9ZcmhvL/zPWqLbHpi3C7MxC7O7oQTgfBpUfm72C&#10;20hKJJJ+IhuaIRgSkJSRFJGTZjtRuVgD0+km1ViHSMKaLUNgJrjbysFMNXWoAC0JbuqZylQ2asHO&#10;iyRoGrQ1SoAqwHlpOkkwBVktB9F6uNOcq2ZcGUJyqACpB5OybIXVLLA3oO8Aerts520SUOjHDgUp&#10;1KYwhpSuFd+2wiomdi0v2NRbnrDGXmwS8OD5uGlMiAQ/lE7AAd6Ti7O28nqv4PVhPyRfC8wt0Ddm&#10;SMECeC9uc6Myc6d5sE8pAzeSirx7LyoFL6kIteXxjYcvUOU5KCxjSICpF8Hai8fyZCrQ9RRgqx3b&#10;a5uno71A25n/pSeBvnTvYeTwOXSZtcTM6JNDI7AWCVim0IxFKHbYRv3KBPiWkQBMnc7FBvxH5sZ7&#10;xj4Py+Mn6PN+tMngEQFYZbNdHr6jrt/sJZiyKQuN7Ucwamkc+k2db0jAEID2pcdvk4AhAuKUyoYE&#10;DMBb9V7EOWMG/FcbEvAU9pntjwDeg4CvvOcSG/BpLKveY+FKU+5LBh7sQ0QwYM4SzMrMQc9FKutN&#10;Geg/ix4+t3uvoLNKLPWlgyki8CO+igQCSQahSXxuE3h9Zy6C67S5iM/OwfUr5/CcpouKBMz3BKgE&#10;4qdGEswfef0aA0hw5FdNizKptT3GmE0UVmqFhlLmDMW62TGYPiUaIWOHwm/SJGQ0tSKFJDBgQSxc&#10;6PVqkNeJD1h//SBeXLcV9PB5krOyi5BS34zSw11oO3MRnRevoPP8ZbR3nyPY78e6kgos3pSNKUnr&#10;MGxZHCLnL0HwzPnwI7v5TJ8Lf+b9yYp+in3NXIBA/ljfKXMQOHsRwuYuQcy8JRgbm4DZKRsRm12A&#10;9Mo6FDbvpUw9iOr9B9HScQzHebyjBO+W9qOoO9SFWp5LzYGjqNxzCCVN+1BAWbuF55i7oxlZdU3I&#10;2r4LGZU7kLatmudXieTCMiTklWB1XrFlOUWW5RYjuaAM64qrkF66HWkl1UgpqsCawnKs2VqGtdxv&#10;fWkFNpLEsvmwiLhyanYgs7qW/Vcje3udZTV1yKvdhQISX3ljC1p5w+7cux81JLeWA4fRxvM9wN/R&#10;dqQL+44cM9au8tFu7D3WQ8/xDDpIWJ1nr+AQCe7AKRLcKZIYy+1nLjN/EW0nSXayE+eZP8e8Zdq3&#10;lYSlMZNGesrNVE37WbeHec38qDrQgUI+7PmtbYak0utbsH5HE0moDhW7D2AfyW0984sLK7BkayUW&#10;0IOdvrkAU6nSJm3Mw9j1mRi+ZiNikjchkvdDcGI6pe16eFONeRN0vASQxjuVUnS8G8KHeABN74cM&#10;ILD0Y70UywCjWniPUaEozPYE1Uw/o2jWkGRs4zaCiqaBKvb/mBQNH/pi/oY6Kldf3jP9FxHMqFK0&#10;BIdmmPROmXSYm8I+8QR1ppq5orx7XBrJhfUKEckUYpG3rTYKs/C3uOi3MDWDoAI/AT5N414Kuygk&#10;ahGD1U5jOhYIy0gCcxMwioTdduIcZqXRG5yrGVeW+jJtTSi1r9HzFzGoLwPuCoFIdatfgqrAm9vs&#10;soDUDtEIXOVlm2NzHxGApvxaHrsFwK4Ku3AfE8J11Gt/hXF9+Hxvp1OTXb0DA2csMXUGsNnGjQSg&#10;eLqbnAj1peM5zs8mHaXaZp2XYzv31z2gVAQhYpBCMMpABOMAdhv4rdCQpbDtsgjCkITq2e6JGYuw&#10;KK8A9XyOIhcsQ//pCwzwK4RjzOQF1JZHL89dYC3vXWDtYQDcAnl59p7G41eIx0ESJA1PKQFu91lK&#10;tbBUfT0Cet9lCfAx+1htjAKgebPOh6pCJOBKIuk/azHm5+aj6+xZzFqTgn4zeJ5UAiIBX5KAogyK&#10;VPjRwfYnAQSsWo/ghFSE8JnymL/CLOM/LG4VDh09hBeu6OP0nWYZaZHBYzbQWxZlgN+qe5SPI1GY&#10;UBHNDh3J9P5A4kwSAvddOS0aY6YOht/o4YiYORNVR45iPcFTF9k7NglD0zIxe2spknY0ouBgF+p7&#10;zuPQ+Ss4du4i9nb1oJLScUNpFRZtzsUEnvjg2GT4zF8OlzmL4ExzJfN5kA09+YM85mrUewW8aV5z&#10;lsODks5z1lL40OPwpukFNQ+mmifrPm0enCfPhvPUeXCaMhcu08mgs5fDc94KuLPfCYnrcLDnJDJL&#10;yxA4fykvOv8g/VFM3fRnU/p58E/Rn+7GvMYNFAd0pVfmxpuj96aTtyCpOC8WruzfjeflPmcFUx6H&#10;3rHemnaX5zabqkehLnogrgQcjeC7c5vH/Fh4L1gJXx7Di3mPucvgyd/pydR9zlL+3mVw42+ZlrIJ&#10;jQcPY3bCGoSyPoo3iWwQZeGg5UmI5k2hdDRviFEE0zG8Eaat3YjFG3KxYlM+lhB4F23IwdKNOVi+&#10;KQ/LNuZiUVoWFqVnYzHrLMsytnxjNpZuyOS2zVhGIl6RkYOVmVuwtmAbNpKcsytqULC9AaU7W1HR&#10;tAfbd+9D7e422n7U791niOkw1c5uqq29VHH7j3Wjndf6YDeN6WEqpiOnzpKUzhp1tfvUebScONur&#10;lhpIOI20nSzvOHYC2zuOU7l1oaK9AyV8aAt5rFw6Gmk76HBQESXX7MRqkvyKbbVYWLQdc7eUYUZ2&#10;MabnlJjQ1ISNWzAuPRcjqH5iEjMwKCEdEatSMSQxDTW8J8t37aES4P9qSIdgTNO7KQNpIhmRisZ5&#10;Hp+/Go8RgB+bF4/HSCCP8V54jP+hrB/vhQEEuYFUuZrR0Z/3h2ag9CcgDKB36MxtLvSANfPEidtd&#10;liWbOr38qBkoIgVrVos8fJIEgc4OvTwxOx7jNmzBXl7TKSTO/jy2xn8sJaD2lhlVQdNMHC3XokFX&#10;edkCfdubN6BNexTyIRkJwDWAKwLg8ax4vLWfIQuHGeA252V58qYPnqvyqtPsPd/YtdhOJ2Rj2XaS&#10;wFJDAurXeO38ve4ESoWM7L6s/kRM7MdxPqqzU+3rSsVoqwYpBA/1p3MVGfWSwKMwkG3m+eTx7HoT&#10;CpKC5fP6xLQFSNhWhR1t7QiavQD9WfZYIADnvvMtElBIyFPPtwF+y2P3IBl4iQAceRPmMdstwvBk&#10;vbcUgkJHC1YQ6PlsE1e82c57cSx8CfoqW3V89rldbXy43UfbaD68F6UCXHhsJz7rK4ifR0+cxESC&#10;+YBZi3gdeJzlCSSCZPgprEwi8I1jumodAhSKJgYoJO1L/HUiDnvNnof87eV44dpZM0BsfVlMYwJT&#10;wgnoelcgnAAvsLdJQFM/pQZozIsA9D6BwN9+r0D5FRO5H9NFVAEx44bALSYGQ+YvRAMf8lY+1App&#10;tJy9gBPPPIeLz72InqtPYU/PaZS27MWq/CJMSFiHMF2UuQRyArwBW4Euf6DMQ2wnBtUFJaN6S2bx&#10;oniKoecRdAWwBFeZO0HTjambUoEticGNBOEyc4mJSwqE3eetNDNVnPXwst3wxFQcPHEGy3IK6TXG&#10;wUlTs2hm1pKZysYbPJ7eHsHCM06ynnV8sDQ9y0lgQS/ITG/VA6sHmA+4vFUrVqmHRDc4b1Qjg606&#10;eS6mTu10s7Gsm9q+gb24TTeqJLUn86pz4Y35OEltKoG58sAhxKzgjTGdv4sA5GrkL/eV3OXNrhkF&#10;dtzTDFbJ6yFouck0X1/EJJIiGbnOWgZnxZZFjPz97nNiDXF5kMw8eW3VRtfSfc4yQ7ZuJC93EpIr&#10;PROZrrumAnvPWwp/qjQRqe/chQiesxB5VTuwa+8BjFyyHFGU2kNiEzE8LgnjVqdgclIaZqzfjLnp&#10;OVhAYlpCdbA0uxArqZ5WUz2tLa6ggirHeiqtzVV1KGpoQWXrPlTt3kuy2Y+6vW1oIhnsOXocu0k2&#10;u5nu7epG23ESDP/Pw6cv4oiM92AH0y46HD2XnsLJK0/jxKVrVH9P0q6i6+KTOHz2Io6ek1K6gL0k&#10;ph3dZ1B37DRqSETbqWSqDh9D4f5DJsatJTs27mzGJqqddKrCtZX1SCytQSzV3rIiKp38bRifsQWD&#10;+dsGpWSY6YcR/K3BejDlsS1PRgDBXqkPiUJhAzcShAvvb2eCjRPv64Ekk/68/gNo/fl/PDFzOR6b&#10;uRSP0ZGZkJGHfSTRkbyWJsTG//QJ3s9PMH2c/63yj2tMjam9pIo1rmSNLen+NHF1A8a8fx33pYBV&#10;3rmL2oiQdH+qTver7ttlvJfMWJnqtb91D5vxApKASNMit2QTtgqJW4d6DWAXlWOApjPqHlbfTDUe&#10;YJQA8+Y5MP3pmdG5/KfpODofqQft6zg2TWNmAnOjAhwkYId8bPC37dHMHWu7VICzSHv6fCrVWmzf&#10;1wb/mQswUA4k/wPhixfNm/+Nl3HwCPAygT5xynMBSUCgL2VAkDegT1KwQJ6pwSo6dFIJbOPDvC9B&#10;XQCvej/imspei0gA2sfRl8jEIhc+g9zmSexzZR/OdBjXllfRqerGqBXCMOIlt8m8qCZEBD4awxQZ&#10;OMA/gE5gAO87/1X8/3h+TtNnY35qCp68dBLXL5+wwkHnSQLLJwRj+cRgLB0XjGXjQ3tN7w8YI8jr&#10;3QEb8EUAvS+XkRhM3cRIzBgfg7ARQzB09hwUNu/Byaefw/lnX8DJa89gLz3A3LqdWJpXiFFr1iNs&#10;OS8GwWIgQWSAvGJeaE8+EP4r1sKHXqy3TDcdPVwNmHrwzzZxOXnl/GOsP4mARY9ZwO7FP9OLZTd5&#10;4QQugZyzbjzjdVt5Jz5ELkxdtJ03qUjgcR57TGomDtALnZ9VQM9uJZwJ/G5x9J5WUc5L4scyT5nv&#10;vXoDvFbJNMjHbTQzrVUPgJ06HgZ5ckbu8+GxPCXKZYe8tTwZkQHN4clI0po4KG96N/1W3eS8WW0g&#10;V96NHlp/nvvcvP9fWd/93cWRZysQyih8JYKxsY0HbGOSQTnnnIUkBALJBOUEAomMACEJ5SwRjHHY&#10;8YxnZmdm39nZfTs7s2/feee8v+u+ez/VLcS8Hz6nqqurqqu7qu79fCp1L26SBA7xG8rMjiI5qCPE&#10;sLPGskOKOLTyQRJHUpJoSVocycwnFI11ytXkl0hCY/uagBf5xCkfia49v+JYPahD0A2wbtxYpcY/&#10;3bNdnqwbNmBZUDGsXw1xjZLsA1kFbMRs0CxrNL+9OlgcAS/WN7dZF7J+YtnJAtKk1NlILDGsW7nR&#10;tAgD7Gh72fEk+5j/ASoIH7HNHKQm9DHlE4Li4cqztICacaK6CV9TuUhsOI+Us63IONeO4vYOEkwP&#10;arr6cbbvuhHMeYL2Bbq9o/ew8upbPKWF1Xn7gR1zcf3RBEbGn+M+wX9shkLLY2JxDdNLG5hb3cTK&#10;i9fY+PYtXpBAviWRfPtPv+ANCWaTZLPw6jvMUNGZe/XW5pok07R2phg2uam5oJeYoPU7QYJ5TPK6&#10;QzIb4TN6aElde/IMV8ae4psHj3GJ3+/c7UdoIJlW3ryNov5BXL7/EFOra2jsHUA63yn9ag/SvulG&#10;UlsHvj7/DY42teNIYxs+q6eVU9uCAyIeDRkIMKx++M1JOLJwI/kdw/l9Q2mNhlDTDCXRh3puCAk/&#10;VKINaeynmrfbxbg7qTwEUXHYIWF/ElntZH/bkVHOcIoIK6UQH9AyHVt+gcqrvQhiO9XKPBGcI7oa&#10;W/IYzvakZZpaSWTLMtl2IzwlxpZiCqzpGtB713JtCaWu1SZ1TXKxZZnys00bAWjYR22ScdROFe4T&#10;gilOFC08CUnPw4W79zEwPoF4+oUVNhlMPJHE8ls5pVPXbMMG+mrLTkQAu9k+RQIiBUcETKc+QBFh&#10;RGm9PoFcwz7S7uNYD0YSZim4NEYWZkloWInXjBcjoaUQTkIIzynCRZLVzPIqPi8pJ86V8L2JgYrP&#10;vigSiBURUOJJBr5lYItRaujSGojKzMOHuXmYW57Bv/7+LX7744ZJUEWiNosdIODvJ/gfQNGJfSg8&#10;vg9FJz9A8Ule0y05dQClJARdF/PaJwgXZz8KT32Cr44fwcGvT6OpbxBPaLq//PkXDD+dYIGrsJcv&#10;E6EGxwYYWcpK0mQGC6olWgI9B1wCfgc4sbyOo6YkYtDYnUhADddNsrAiWYFRrEANo0izj6FEUyIJ&#10;GuFsnBEEd1WmgT4lnBaBiawCNlilj2CD3Mm4X1+8hmfU/pIvXUEQwyKo5WsTWzTB3pawUvOPoSUg&#10;8Ne1CS0CWQPS/v0NbjapR6tARCAScOuWCfz0y7UxVoKlCMC0KyMAgqlHBLakzbQVT7YaresU9u9j&#10;vl/J0C3cWVjBIX7XML5nJDuXtBo1fBFGtPIRuOubCsR9cCdBGEkIsBnPJxl1KCMHhls63tuKQ+3q&#10;XVx1Mj5D+XkkY3mrzkR2erbFoeaiTkMtpuvRY9x6/AwxWUVWjwHGi6dYWbyy+eQToHacUElzlu1C&#10;G6IksfxWWvan9hDLtiDXyE4iclM+3j21FykPIiiNx6q9aPmdlYntxy3r47diZw4ncElCadHsYMf/&#10;glbV7No6akkS4em5bFflNiyXwHz2sMPqeIYPjXREOA34lB3t06qzOEIt6ytq+UfrWnCKhJPUeBGn&#10;STqJzZeQdeEyrZwryKXlVni5E2XXulHXNYDzvddxvu8GLgzeRPuN2+i8dRd9dx6g/8EYbjymtTM+&#10;iTvPpvBwchrjc0uYXt6wuZ3nq3RZxqWNdSysy93AyksS0Zu3WH/zA9beOll+8z1WSEzL332PBZLU&#10;7EsRD0mHxPOYeTxaXjO5v7iMuwvLVCjm0fdsAp1Pxil0WV9XPRJqu/MQbSSiVpav/tYdlJMw87oH&#10;kUGLLYNKU9rlbiSLfPiuUqZOtVBo/XxJ8skgIY2xndZf63XDtvzuMVLW2DaktMXw+0upiyThh9Ii&#10;DyG5SCHcmV5Ey6eYfbOELoVusPzpntAfwj5sQsUiXECeWYYwWkJhVPjUJ6RwWBitqEj1aSoZsv4F&#10;+uanRNIfzrgRmYVoZzu9evceolOyDC90T8O3Kp8RgJRP+T1LQO4WIZg4AvCBX4CuYSDFEUnItVEM&#10;IwABPrV/IwE35KMwS2ckTSVKeSuc1kI0LYdwDYvnFKKD5ZxmvR0uKOY1LXI9j+0ylphqE8QUKdEi&#10;ggSSvyMCWQZNSChnH84jySem4uJQP/7zL7+QCL7Hn3/3FkE3LxXgxoU8DLVkY6A5C71NmehtzEDP&#10;2Qx0N2Sgqz7d5Gp1MtrKvsbFkhNoKTyGliJ30mhz3lEUp3yJj08cw/7ULBwprUZScyuWvv8Rnfcf&#10;2Ji+VgJFU7vWT2USKHE0UwI0FwVUYmmBvQG+Ois7nszFKHY4sb1MPo3Du6VaZHSPBCJY6arYSEpU&#10;Dl1VOBuGfl5jJECAD2Njkvgk4EiBcZSO+QTTf+ZiBx6uvMDxpktGAvZbS21TFxmwzDrOQq5N+tE6&#10;kOioCw0FhVK0c9COu9AwEa0I7XC2SXCCl4660E5nM5MJkuEEe7umuFUYBF4TN8lmy+FEFjLXdZ1P&#10;LUbjoPRrU5z2QlTduoeR2SV8wu8Ukat5CS+NmcMOJN3wkoCWVgivY0lCJiQkuVvjqczX0vPaluB5&#10;ZOQm3hRH1orqSPkpnkSgyzwN/B1Z+aTjrBYtZ1WHqcDQ0yl0U4sNTy8wTU/WjgE7yxGn8WmvTJoA&#10;lqUikdUS4DcM0Cq0cEqABBtLkpDEyVrkdTy/t6VRPM+NtzzOIYEkncA6C9Bv8RjfrCK5egbjilyk&#10;YYZQu/28vplg+RLFVztJtMUsA7UpPUPP5XvG8bnxJCgpLnHsWAH6JXEVGrvWMAXbrISarY11sy1L&#10;udGEnsJDaeVIk44g2MWxzUUK8DRkSaARQMazDAKQ2NxSxFFr1FzYPvoPMvwwtcDPC8txqKiC/jL0&#10;jIxianEJOdV1SKpuQGrDOaSdPYeMxvPIZL/LOX8JRZcuo/Sba7ZJr6G7H809/WjpHcTFwRtov34L&#10;nbR8hkg6oySch8/n8Gh6Ho9m5vCYhPBscQXPSBLPVtYwSXeGlsrSyzdY++GfsPHTrx3RkFwk6ySa&#10;DV5vfi/5kfITNjWsRqtngcQzs/GC5LWJsZV1PFhdx336H1Du8hl3+A63l1ZwY2Ye3U8ncZnlablx&#10;C/UDN1DTP4yagZuo7htGRc8Qikme+XyXjLarSGy5iBN832ONF/BlQwsO1Z7FxzUNOEj5qLQKHxWV&#10;40Ahv19BKfbyeyUQ+OIEmLRGI0j4YWk5CEnOws7EdASdTkNEajauPX6Kxq5O7Dh6HEGJGTZEpLmB&#10;4ORsurkISaPfc8NIGrvS8211TiiVm7BsDckSa7IKEaLhJN4PzxJIU/mkVRUhAM8tYV2Xsr+xnotJ&#10;IHSlaMSILEQAEvMT+KX9e4QQoBUQIJ5G5jNtbiGGJiYxPjOLT3JlWRezvTGNDQfRwiinkkWLOECw&#10;lyTQKtZcgO8GRBBsQ2HJaThdU4O3b1/gP/70G/zx59cIEvAPnc/BjdY8XL+QazJ8KQ+32gtw50oJ&#10;HnSU41F3FcZ6qvCkvxaPeqpxp6MMo9dKcb+rHA+7q1Gam4j4YycQww8VlVqIw9QEFn/8NXrGxgka&#10;BHDbF9DqzhBiB41lB1JHM02N4CCxJVWmzRJUTKNUR5IGrE0a1HQ1YZXPjpUnEuA1/SIDkUA0wVDz&#10;A7IEjAiM4Qn81CTCaIqG0e8TQhiJIJRxtKRxB++lXu7Bo/VXOEqNTsNB/s9c/EPsBPKSKJbbnW90&#10;DjrsTgRgJEC/xaG7fX7AjrsgkNoYrEhALq/t+AuFC7gFtAIjA6RGvq8DZYG/NH+5AvdIhokEQkh0&#10;taOPbJnoXmogOh8pmkDuA/jWsJK5Alt+Z17HCWwpFo8iy8O50vYF3A78nTgSsjjyiyi88VZfVDci&#10;bPP/AwGovnSmUYAN+c7MAtqGbiI0Jde0Lz9Plc0ngbgSDVOxXLIsbEWQRATg4sRpKI3+aAJwNEE3&#10;ivG0t8TaEOsjhm4Mw2MIzrqOI/hLAqZoOImjwqF7Lo1LpzxV7nBqdcdbLmH6zbfIabuMXQRrkY0R&#10;DeszhmWJZf0GmCaeeSXQKtTqpVjNG2lYTO1YRCRhnkZeHtHIVRorv3+fbUYia0gkE9B7s737FpCG&#10;5syykYlPAoknsUg0fh2aUYjW4VsYnXyO+IxctnuWlRqnEYgAwddMNURBENL9GJJKTC6JLa8EMTlF&#10;iKVoKDZAYEkgGO2jVrqH/v0EiH0Ezb0Ez/3F9Oua9z8qqsRhgstRapMnaPGcrmtGYl0jztA9U3cO&#10;yWdbkMfvV3C+DQUXvkF+azuvW9HFci7S+ugZuYv2vuvounkbfXfv0+q5h86RO+ilO3jvIW4+eoq7&#10;E1N4MDWFZ7NzeE5ymF1axTyJY2n9BZZIJHNrG7TUKCSS+bVNzK9vYnZjE9PrG5hcXcXE6oqJ/NO0&#10;kp6vrZF8Vm3YTGT2eGkZt0lwQ3zOVSqmrbduor5/AKUkFll/d6ef49rILaQ3NSH53AUkkWjOkFC/&#10;bmjGqfomnKQcr23A8fpGShO/Bb9HVR2+qKjB55W1OFJRjYMl5figuBz76e7ld9tLMgoUsX5y+c2z&#10;8lmH9OcXIzI9x4hHZBSalksFKW9LQkVSGSSgNJEPyUphVKKDkjJYl4W4vbiIEZY/PinNJoZ3s841&#10;vBdbWkuFh+BfRvAnAQj0HfBrMxld3rMw1mM0yWNPZjaqzjVh4GoLbnScQ1DJ1/tRnvghys9oTmAf&#10;NDxUk/YpzmYdRkvel2gtPIrWoq9wkdJWegKXSo+jrfwE2itP0jo4jfPlp/HFmRMsWDoCmTT7sypx&#10;pO4S5n/4GT00L6NoJkmLtknVKgKlhoFoGch01zizjTcTPJwrrdYDGrkaCpHm70mExhVlARD8dTSx&#10;xCcCmXBRBB9ZBEYC3jBQGM1LE98qEAlQGwtlnB3Jecju6MeTzddm2muVh50YakKwZycOY0eVG8HO&#10;bAfZERRkBZifYhPCHjG8IwMSgYRaroE/QU7iWwGOHDQp58J9/9Y8Ae9LzDoQKdC1o7FJctqK3/14&#10;AtHUNrSBzIaVFF95yBXI2hAUgYfi1m97KziYv0BdZGDPIdj7ZGBhvGcWgBdP4sezISG60qAF2goT&#10;USmN26nprBFtdd+VVYED1DzG117Y8EdoKrUwltXKxrydBSDw98qlMnoi0NUEpDYPahWLrUtn2Dt5&#10;dx3D767VL9H87hKRQTQB3O4LwHk/ju0uropKiOcGKunnPa1m0QRjaH4VThK8Jl9rxc15G9/W+vk4&#10;5hvHNmAn4MqiYHoRgIDdnyDVhKWsAQG+wH+PSIJiBECRFWIkwLgiAg1hGRHQDfBdbThLJCAhmYh4&#10;RA4+QYgMHWGoLdSy7Zeg/cF93JwYp8VAjVNDDcU1jFfnibRApxHaeDJFwCAwiGWYwCJOgEG/rzFG&#10;U9uMIBFoAUYU40eyv6rPRjJMWmwUrZhIabVaFMDr3SyDVuppGCWC2nUkNeBoE626Y5kyChB0Jg1F&#10;5y9inmB+oox5ERviMnIoJK60LEo2YigJTLOXIBefnY9Adh4O5BXhEIHys/wifEb/4YISHCZ4fkZy&#10;+oyk9BnJ6Xj1WaSQeJIbmpDWeA5551pReOES5aJJ2cV2VF+5gtpr13C2sxOtff1oGxzCN8M30HV7&#10;lCR0B8NjY3gwO4vxuQVMzs3i+dI8JucXMUfLZGVzA8svXmKR7twayYiysC5ZwyLDl1++omxi9dUL&#10;rL16ifXXr7H67WvMvaTVwzRTG+uYYJpnJKWx5SWMEbglj5eX8WB+HiMTExh68gTdGoKi9dN2+x6a&#10;b9xEQ/8QqnsHUN7bj+LOXmRf7kDK5Ws41dqGL2jtpF1sxTOS252HYzhazLrgNwvh9wum9bGLdRHG&#10;uomUAsC6U73Hsl5NVN+UeLaDeLaNPeU1rKs8nC4txOWGfFypSkNQTcpB1KR8hKrkD1Gd9BEqEw+a&#10;VNFv99IOoi79Y1TTrzgViZofIGFoDuHMfqSe+gT7E08jQFYLqANRK/+ysR0LP/4GfeMiATYibTVn&#10;54mSxlYt7U0d3A0BSZPcEtMwfY3TAb/8cqVhhhPsw2xcT+O7jghsaIjhElv9YkNDZbbiJdQnAFkD&#10;sgpECpnbSIDglN9zA/eW1vBpqY57qDZLINJIQKeHkgSoOZorYQcWCeiUxHACn08CWv8dRlciC0Dz&#10;AgqzCWLG0xpwt/7bEYFZBnS1LNBIQeEiC4Ey475breHCtLojhO8nbfD82JSdIBqWUsBvoU6rSTMX&#10;zx9iEpgaITAfJwRHga1chTOuA3wH3gb0vBbhyBLxrREjAcWzYSFp8dJWpcE7AHdhDtjlVzod4Bec&#10;WY6D1Byfv/wWzZ0DCEmhpsO6Eokori96vr/sUGU24hIBbIlIQIDP+wTFraWPAnEDeQKulAv6Bfwi&#10;AGncimtHj+h9PTKIFZgbGYgEBMz6Ro022Z56uctWBZ2soXUnsiplfKbTkGWAbSG+ilas0hkB6Pu+&#10;E12rrAL3eJGBxSG4GxEQyOnKsvCJY8vaEbibxSFi8MhBfoWb37myVmQRa1JVK+f6JibRO/aQIFCA&#10;cI07exP0Es1/iDASWIaA9xzNtfmieROzwNn3bI5FloyGrjwlSzvVNaSl4VfLU8NbBRpy5DX7n1nr&#10;vKfJUpswlSuyKfKEhKTJ5qC0PBRf6cTE7AI+K6mwoZNIWiU2Nl4k7dUNgYiQBFS2Y1arYjS+TSDT&#10;ooKo7CJE043N16o1atH076ZoQnR3thveic6hNkww1IRnDN3dmTmINrLJpmRRKc1GLCUqJZ3hWdTI&#10;cxCbmmH39+UW4OPMLBQ1NmKKJFDXehHHSERnikuRUlGFtOpqpFRVIq2yCunVNUitrUVmXT1yzzYh&#10;jxZDQUsLSpmm+lIbGjs60dzdjabuHlwcIuHcGDa5LPf6DXOvjYygn1r8zcdjuPv0KcYmJ/Fsbo7P&#10;XiIJLWOWJLGwto6FzReYJ9nMvXiBxVcimDdY4PX8xgYWaQ2t8f4Swx8wTc+zSbTevo+q/htIbbuK&#10;LxrO4WBFLfaQNGX1aSg+jN/RWYX6jrQAi8oQzfBTpaUYvFyN4dZ8BI1dzcfjjkKMdRThUUcxHl4r&#10;wYMrRbjbloc77bkYbcvGyKUc3G4vwEhbPkbbCzFCGeX1QGsBTicfR+TJ02T2fMRRCxdQa1fj/I8/&#10;kwQmjaGkOe+mRiQCkDWwu1wARRIQ6Hvavk8C28kgksChCVwRgFyB/5aQDJwF4E34yAqgyJUVYJq/&#10;CCDNiUhBIjLQeUMhGaXYmVpom5iuT81iP02rnXyefgijg+JkDYTLGhAZEBDsP7/sVCIB948Dgj7j&#10;GiHw/YwcPPHnBYwgfEuA1zY3oPyZxk463CZ2LYAmMPlgLhEBaN31Lr6nOmLHxDyahkYRnEjTkdaB&#10;xVNagbBE4OoRia9d+1vz/aEiAbsBvTfEpn8v2PHb5pfFpWEdxfEtAQf2IgF/PsEBv+47oohgXvqf&#10;g/IJ5vf9tLoRky9fo6a9A8FJeUYwMcUERI9AjARYRp8EJK7M72SLHMwa0IYoEYK0eII+68QdkCdC&#10;0E5ctStnHfgk4W+gcufdKC4JzDR7rZ2nUsJyBLPNFvTewOTGKxwuo7bN99Cu2gDbgCyBOLYDHdLl&#10;b4gSuLvy+S6/j8iAfqfROwLQnIFciQhAVoNWt6ht+9q/kYHiS9g2LJyugF9Dov4Qm9q+jlKJZ/lG&#10;qb223RrFrpQc1hXB1OK4/mLDckyvPqRwkYueJ//2/PVMhWuYVRaG+pmWGdvQK/PRYgRHCJ4ixmu3&#10;eEB1LcIhOViflSVIP8uquQ/5pajsSCtA9cANPJmZx0EqgVphFKm9LwR5Wf+OZBzZ+H6RWTTJya0w&#10;q2ReIgpnzYg4tJxSE6gaV9+t5ZMkhyiK74+hG0PwiysQYRQjQItCQzCSuPxSBOTnvUAu7/H+7hwq&#10;UckpSDp7Fg+mp3CsjJhxJgnRJIy49BwSCJXaLJJIehZiUjMRk56J3alpxLkMCq/pRpNQdD8+PZtC&#10;0mGcBBKRCckoQKsnJpnxUzLsej+ttw9yi7CfpHWAcpBlOcT3OUIr58viSlpN1ThVWYcT1XU4VdOA&#10;JColWWebkUOrp31g0KyO4du30UDi6dSw4OOnGOc3Xtp8hZXXb7D83Vss0n2+sYlHC0voezKOpuGb&#10;yLvahcQLbThGkvi8vgmflFfhEMtfWZpqozpBk92FmO4rwexAGWaGKjE7XINZunPXqzB3oxrP+8ux&#10;MFyL1fvnsf6olW4rVu5dwIuxNowPNeDz08cQfOw0YvUHMYKzln8dab5iP26//nyOjYJaOTuIVtNE&#10;s2PsptimGJKAafnULtT45FdjU+MzYZiBvzebbyRgojA2HoUZAXhEQCsgPEdLqd6tDArPpDWQVmjD&#10;EXLdsJCGiEoQklaMndSmi3uH0fn0ObRRYxcBTQe4iQQiqWFqCCiqtpWufizjdoTqPHMdNRvBdwpj&#10;pwhn55D4E8XmsjOGUYwMvPtGFL5L+UcSeEcGBH52Yt8CEAFIgrMqobNJhudW0DQ4guDkfGqtBGxL&#10;xw5K1zR9gRNdG1pimMQHWQu3iWan6ds/F0gkW/9hoOvIQXGYtlDxqTEzjQ/8Wy7JwLR/WSLKzyMV&#10;5RGcrsnWFoyvb6Kg8TwtgUKGK57Ssiw6vkCkYkD6vghsHfizrXjldyQgIGcb0nEIZawfkokvdk9E&#10;wPQiB4G9f8idn8aF8T7z8r9FZJFIoBJVg6MYX93EQQKR/lcRQ2KxcgjwvfxE4u9tmpLfz0vlYx2Y&#10;BcA6N8uA2rgjAX5/gq+RhdfmfRJwq5u2ucqDbcqBuSw1TxliP9Du4H0VdXi4uIyW/kHsTM7mNxVI&#10;ylLbTgLetYDby8vl/e4ZEsUxkFe/80T5+cCvA/98AhBJyDWy0bV3z1au0bW8VE4pUVTCgrOK0Dxy&#10;B/cmphGvJafsk7IonNLH/q75IZEHxc0Hkhz1LOWrFTgiApKDRH5bBimXlo+/gdN24zJPrd+XuJ28&#10;bi4qjoQQS0KQJRFNwI/Op0UhcmCYCUkhmgAcQc2/sLMbd0gCHxcKHzIQT5Dek1uCBAL2nrwic+Np&#10;ccTTlT+B9xMYvq/A7YvZQytlD5/jJqJ5TfJJYLjixItwqIlLEmgJ7SVZSRL4/HimkQRyGFf3tSAh&#10;g4o0JSYzHzoCOo7afLTmEE4nIfPcBawS4KvOUzk9fhyxJKK9Wfk4wPIcKi7Dqep6FF78hm3jOrpp&#10;Hdx+NoWJxSUsURFbfPMWC999jzm6Sz/+hJk336O0uQWJyV+hPvcwgp735GG2twCzfUWY6S/B9GAp&#10;ZgZKMWsuyYHu4s0qLI7WY/3hOSzfbsTyaCNe3m9G97lsBH51COGnkhCnFQ5scAKwL8+RBH74NYZn&#10;F9mwyg0Y7exwWQGaULNJNYGI38g9jYN+kYI1LtNSXGMzQjDwd5u8bImXxAN/RwCVCGNjC6PWIRKw&#10;+QANCVHbd0LmT6dLIghNkzWg00gLbYNP+5MJ7GaF7eIz3W8jdRQ0AZ0d2VkD/PDUHjXmr3cR+NuP&#10;7Vk2gX0YO5UBPi0EsxLkJ+CYxs/4/x8BUPxlpAImJx4JSPsnAdjkLMHWJ4KdWRXYS1P+4dIG6rsG&#10;sMMnAcaPNMAXyDjQ9K0BgaoNCzFvB3x8hqexv0cCyoeiMBsWymc95gkkmB+BUtcG2gb+7xOA8pMr&#10;i0AEoCGqHSklOHH2op12mllzliRAC0xHezNPRzCOOCwvltHIiWXzAdaGrrxwXQu43x1n7YO6QJ9h&#10;JIGtU02976cwP56fzgiA9WJn4sjPuDoET6fLNgzfwYO5RXbUSoRQwYikxWMbqli3iq985frlszJ6&#10;39fKbnmq/HofB/i+FSDxw7SSyIBZwO0BtA/SGgbyNXXNF+h6O8CLBD6qbMD48irqOrpY/yQBDdMI&#10;gL2+41sZPglsWR16hpe3PZP5bicCW9HE9FKunPKlvuf6pPU/9j3/qAU/zBelcwShNlVrJLAruxjt&#10;j54SiJ4jJqOQZScgs1/bWVPMR3/EU//Vta3xV3rlb8/QsKEbepIryyAqX1awiIPvSwvBXZMA9P7y&#10;e9ciC1tvbyRAy0CWAgFdfh2kpt242pilpZ27CcThWbmopIY98vQp9mVmIYSafCxxQKuJ4gyEtwvB&#10;nIAbR4kX+BP0BeZ7mNce5r+X5LO3sNJ+6RhPxVeSQOwzPwlgD/1azKG4+xhPcU2Ujmn2MN4eEYVc&#10;CS2E/cVVvE/SoqVR9M01LL/8Fpn1xJukFCvDXr2PvgeJSMODMdmFiKUboMRTPsgvwpHyapxuPIf8&#10;S5fR2N2Hy7QiB8aeouHyFSRnJ+Fc2SkEzffnY2GwEIuDxVgYKMI8ZU4ySD9l5VY5pQLLI9VYGa3B&#10;ykgN1m/X4vXdWpTkHsOuz45gN03TOFZkLAEwikD1q4Y2TLx+i5GFVX5smoNs/LIAZAlohYc0LOsw&#10;6mR+I/IakkjAXDVENj6zBgj2WvsroJf4Q0HbCcDd90jAXw2koSASgFyfCJxVUMQKL0JwSi6qh27h&#10;yuNntrN4F4FQIK9//mpCWJPDmhvQBrIIiiZ7fe3e/mks4BOwstMa8PskwDxEDO/G/CnyyzU/0/N9&#10;w9kJbd6AYieoMs9wgrB2drrt+xpCYDoCZnBOFT4sb8CThTVUXCYIJOWxw7HhC6B8QKL4RCDxh5QM&#10;0OgKqA24Cfb+uL8RgYaD2IFteIhiJMH7bk6A6egaCVCUh3/P4nsEIFLQfxxCabHsSC1B8oVrthkq&#10;qfwsvzPrQUNMBN0okkAkrQI9z+YaBNglbqjlvfLrmt/SDetoeEfAL7B3Qz126qWIQCRA62K3Tv7U&#10;EQomLizafoLj0mt+wFkCeoZ7TpgOsMsot4P37kzNsgOVE7DYrmQtsb60RNniC/RVFvrfIwJZACJg&#10;E4G82rQH9mzfTvQsfh9P/OEZG0KhX9f+slsfnE080Fa/EChrk9Zn1Q2YWllDSdtVUwI0dOcI2BGF&#10;xCeYdwTA8ihf+kUAfn/TfT+Nrn1Q90lA/U8kY1q/rrfdN4tB/VNxt1sPVABs5R0t8M6nUxh88Nj+&#10;bhWSp4lmAbp7pilxTOfejfnxOb4V4p4vQJcCyHCCfwRBPlJWAMO07FYrugz06ddRLraHqJjxzWqg&#10;9WDWgNbiE/CJPxpGkj9AsSEl3teyzfCsPDQP38Lg/QcIpGYilBr4bhKAVtBEE/Q10R1jhKCVVcW2&#10;ykrj6pqfCJBgtIFRz5H14YQklFfBeCQhCdPFMp2W/gYYL4GAHc94EvNTlE5xo3M0bOXy8u8pXoBp&#10;I9OyUdXTbxPWp8r5PVIyjVjiC3X8RA32lNZiD0luT0k1/dVIKOEzvOsEuv68is7F2kOrYx/f4+Oi&#10;CnxVWor6ijQEzfXnYXGoACvXi7FMWRoqwuL1IizQv3C9BKskgfXRaizfqsISZZUk8OpeHeaHS/HV&#10;qY8R8sVxxJH5telHY7LSaA/VX8SzV9/hHk1sjeft0gYigr8m7dzR0eoojK8OwIZhnUINQpr/VuOS&#10;hsoKFwFQtPHjfdD3/FkaAnpHAuFmCXhWgIaABP4pHvinkgxSqEFTQii7knNQNziMb+6NISqz1Egg&#10;lGUxK0BAbkKA9sHdNHyGsayaQNTvLqUlSgT6tmxUrgCd+QjkTVPnfcV1Um9uGDuv/SjHS2/EQFB1&#10;QjIiSNo2f4KtkUB2JT6ubsLDxTUUXLpiK5v01zQbBjJg88BIrvLkM2yOQMK8HQkIVKTpOxIQgJgF&#10;wGf6fhvX17PN7+4pjS8OdDwy8YaA5HfpSQLZVbQEipF9pR9Ta69wnA00OJ31QgKw4SVp2QRfW+6r&#10;eQcBuJGAXEdcW9o1v7m0d3egmoZ2fI1e4W6ox87J16mfHvCLVPxr5av/KRgRMI2+s51Zb9+IdUlC&#10;CmHZ2h+O49ZTrbjSDlgCj95T34yg6aw0Pc8BvyaVHQF4Vgq/ub6xI1qRAIFfgKt2rjYu4PfdbSRg&#10;4+sCZS/MAN8DcV9bl6v+IYDUcuYv6powvbaJ3JY27OS16sqRs+rDAbHim5Vh6QX8jgTsmbxnQOsp&#10;VxJL5/c563euz/n3tsIl7J9KK2tcq/Ssb9Kv8um++msY+6Emb/ufTePy9Zu29DGEoK1jMfwyWr9m&#10;Ojf/oHYm8HaEtDUKQJDXOngdmRDB9JpwNiJgPgrz5xMUpmubpzAFklaEwJig62/W0pp87dq1jVsE&#10;zii6oQTD8Ox8XLr7AD2jtxGTmEoSyEOUEYATW/nEeD6YiwAEpgFq6fGUAPMy4Gb5bBiKfi3J1Vlf&#10;cuMI1D4J2LlgLKdPGM7vkYClI2lo7wDF8rL8eI/kEJWRi5abt6HlskeLHSnIygiYxSMiINjTKhAp&#10;7CXw7yutwV6Swb6yWuwvr8UH5XWevx77y+pt5d7+igYcrKhETlkGgp5fS8ZsVxoW+7MxT5npzsBc&#10;Xw4tglzM9efSGsjDbH8OhRYDyUFk8eJWKa41nkLw3igEHf6SgJRjW8iDCNRBWWQdVsYdWgG3FpZt&#10;40UQATgol/eowVscags6VjgoU2eiMB0BOCit2AmBWtvOg5KZJkmSj6BE5nE6x4n8Jl64RPHMz/tn&#10;shH0daaTk3zB4+nbhKx3LPWdezQRJR29qBsYdnGT+Wxte9f2d4JuELVC904qM6/l6l46y5uq8pY4&#10;0ZZ5vceW6L28eAQZE2rHFpcAueW3ZzFPS680XtztkqZnMe7pXOyvasKt5TV8RTAIOsZ3SOR3Uhxq&#10;30625eWnV/62nV/loaQxTO+ZynyVt/lZphQ+I4n+ZPqV7xl9e9WFyqv38NJbOuahtFY2itKqjIqr&#10;dEfTkXKxCyOT84hLymXZWTepTCNJYXw9w9J7YcpX5SeBvOf675Sp6xrK9nD5q929DE/SGW5xGa5r&#10;+d8T3ffiSJJY5pPZOH/nEa6O3mM5s1g+vrPKpW/Gtmzf770y+a4nGf9wX/HZVnao7ajsaudbLkX5&#10;qt0rb092MGyH3x+sT7Bc6RSrR7rJrA+22V/VN+Mp+9RX7OhBJ9meVW+qV2uT8nvptqc10ff2RP2L&#10;ipH1L/Uz9R252+9RabIwu6ZYfqwv5aPvo/JspWc/VHzFU15sp8EZhbgxMYPaKx0sdyLjsg2kKQ6F&#10;ipnFV/+1by1R2fQcunqW8lX+iqswKjxBVNpMaAE5l3lKUumXKK65eo7iqM3JpSh9ErFBQus/KFkY&#10;wf6fmEISuI+mqywnlVltHgtKJG4k8X4S24LkdAat7iwE81n6kUtQSg52ajNZOvPltQ6gC+YzJSFy&#10;9Vw9J5F5JDK9hPnt1IYz3t/J+8H0K93OVOffQVdpdrBsLh7vKVx5fZ2GHYlpaCYJPJmZRnwyy30y&#10;kUpsLkLTmZ/isywh2rxGq0sS5m1iC6fIdX4qxpQQ28hWRjIXiRfhaF4Kgv7j52n87ZdZ/NfvFvD3&#10;387jb7+Zw99/t4i//34Jf2OY5K+/5X1e/69/XsX/+eMq/u+/rGN16RE6R26ilxpU78wC+uZX0buw&#10;jo75NVxf3MQf//p3/Om//tvOx782s4zexQ3KOnrmfVmz00S7ZpcpK+iekSxvSdf0EjqnKM+X0PV8&#10;0ZMFk276Je/CFUfxdY8yNY8uAlDnxBw6n814MovOcboS+vWzZp1Aufrr32Lzlz9Y3A6WoWt+A51z&#10;6+he2EAPRW6XJ90Kp3TNrKJzegWddLtm11wY36mT79M568K65Fd+8itMaXRt4q675lbRzXQSxXdx&#10;XX49epb8MwybXsXVqUU8ePkWf/jv/41Hm69xdXyO4fxmLG8PRa6fbistpde7b+Gz6+hVuNIxT7ld&#10;z/m95Xp+uZ10JRZG6WZZ34kX5t/zXN+vdFefzmL+p1/w+3/7T3emPOtC76B3UR5d0y7v7fmqfCqr&#10;pE/fXu/jlb13fpPygnHoX9j03kdCv2TW93su47swCv3ddLt1Tenl/T7La5Pthc+dXMRPf/mf+O4P&#10;f0a3yqny8DtZedie7buqDHxuL8vlyqjy+H6V113776DrvsUXdF+gn31Baf1729t/ryd9vJb0Kg7b&#10;gaSHbUbSzb6htn2V7Xb87Q/4d/apsaVVdLCsuq+4fUzXp3TK10tnebCuVF89zEN+/7rbvj/7jPWz&#10;ZXfPS6e43eyTrj+6tPYMKx/ve3Gtnyofr+/5eV6bXMDQ4ir+9Ne/2e7ia7QIFN49x/t6nvo743aq&#10;3yqc+fX6z1Z/sOe657vnqG3xGX6ZrV06f7euZ3TPSec0cYFpe638Syyri7NduqYXWO/s6xPT6J+e&#10;wc//+he8+OFH9I5PETvmPVlEL3Gkj/n5bj/z6ntP9J8PuXweRf5+hen/H570MC+J/gnSq3+DbEtv&#10;14pnfori6Jp46YR50u2anGVes/j+X/4H/vzv/4brk1Nss9N2MOcg4wxQ+ueWMMDvOzC/Qln13BUM&#10;UhEfYvsaXHAy5AtxeGhpnXGW8WxtGf8PyN07Pk+1RYQAAAAASUVORK5CYII="/>
  <p:tag name="ISPRING_PRESENTERDATA_0" val="VHLhuqduIFRo4buLIEjGsMahbmc=|VHLGsOG7nW5nIHRp4buDdSBo4buNYyBUcuG6p24gVGjhu4sgTMO9|dHJhbmh1b25nMDcxMUBnbWFpbC5jb20=||ezU1MUZCNzEyLURFRkQtNDQzOS04RDU5LTU4RkYxNDJFQ0ZDQn0=||SVNQUklOR19QUkVTRU5URVJfUEhPVE9fMA==|MA==|||MDkwMTE3NzkxOQ=="/>
  <p:tag name="ISPRING_UUID" val="{BB6BE376-B9D3-448A-8767-484057589148}"/>
  <p:tag name="ISPRING_PROJECT_VERSION" val="9"/>
  <p:tag name="FLASHSPRING_ZOOM_TAG" val="50"/>
  <p:tag name="ISPRING_PRESENTATION_INFO_2" val="&lt;?xml version=&quot;1.0&quot; encoding=&quot;UTF-8&quot; standalone=&quot;no&quot; ?&gt;&#10;&lt;presentation2&gt;&#10;&#10;  &lt;slides&gt;&#10;    &lt;slide id=&quot;{4E352B81-DEF0-4FC6-A20C-69590DB649A4}&quot; pptId=&quot;257&quot;/&gt;&#10;    &lt;slide id=&quot;{6C83A25C-1683-431E-914F-A14AD31A84E9}&quot; pptId=&quot;417&quot;/&gt;&#10;    &lt;slide id=&quot;{24B07F0F-F2A0-444A-B22D-82979B4A8DEE}&quot; pptId=&quot;378&quot;/&gt;&#10;    &lt;slide id=&quot;{CD1A6534-1616-4BCE-8A4A-6A2FAA7F2B62}&quot; pptId=&quot;384&quot;/&gt;&#10;    &lt;slide id=&quot;{B2C5EDCE-F172-4CF6-810E-009AE53C8D4F}&quot; pptId=&quot;418&quot;/&gt;&#10;    &lt;slide id=&quot;{F19CE28E-8C59-4198-AECF-F823F8B967D8}&quot; pptId=&quot;264&quot;/&gt;&#10;    &lt;slide id=&quot;{DEE17C09-C95B-4887-B78E-E5822E34F58D}&quot; pptId=&quot;322&quot;/&gt;&#10;    &lt;slide id=&quot;{48EE4D28-BA0C-45D7-AC26-F78FF359A31D}&quot; pptId=&quot;421&quot;/&gt;&#10;    &lt;slide id=&quot;{27D9BADA-7097-467B-B0BE-2C2D5AEBF3C8}&quot; pptId=&quot;419&quot;/&gt;&#10;    &lt;slide id=&quot;{126FD00E-848B-4D0E-99B5-A8B6FB78D79D}&quot; pptId=&quot;420&quot;/&gt;&#10;    &lt;slide id=&quot;{B449CE22-B9D2-48EB-9E37-0EC056806A02}&quot; pptId=&quot;366&quot;/&gt;&#10;    &lt;slide id=&quot;{A8672A7B-CF13-405E-8A46-FCF0537E89D8}&quot; pptId=&quot;422&quot;/&gt;&#10;    &lt;slide id=&quot;{380ED0EB-2600-4798-9A94-119EBBA59B63}&quot; pptId=&quot;423&quot;/&gt;&#10;    &lt;slide id=&quot;{8192B855-1B95-4936-A3AB-D903D77C10D0}&quot; pptId=&quot;429&quot;/&gt;&#10;    &lt;slide id=&quot;{BD237905-AA42-4044-8DB6-859DECADB6B4}&quot; pptId=&quot;371&quot;/&gt;&#10;    &lt;slide id=&quot;{D7FE8C43-7C6E-44ED-8488-6A4B0613A201}&quot; pptId=&quot;431&quot;/&gt;&#10;    &lt;slide id=&quot;{79ECBF78-3D03-4926-B79C-7524EB28D3EF}&quot; pptId=&quot;433&quot;/&gt;&#10;    &lt;slide id=&quot;{063A80D9-78CB-47EB-8A59-46B2EC2357A0}&quot; pptId=&quot;436&quot;/&gt;&#10;    &lt;slide id=&quot;{EADF92A0-9606-4441-A8EC-2634174FCE53}&quot; pptId=&quot;437&quot;/&gt;&#10;    &lt;slide id=&quot;{BED7E930-C1D1-4DA3-AAC0-5AFECA646408}&quot; pptId=&quot;438&quot;/&gt;&#10;    &lt;slide id=&quot;{F8C77C3C-06B4-41B8-A56F-C3124307D372}&quot; pptId=&quot;439&quot;/&gt;&#10;    &lt;slide id=&quot;{C257A1CD-A13C-4F26-967B-F8C527CF4F82}&quot; pptId=&quot;440&quot;/&gt;&#10;    &lt;slide id=&quot;{3AEAA779-94E9-43AF-ACA8-BD2D2966D271}&quot; pptId=&quot;441&quot;/&gt;&#10;    &lt;slide id=&quot;{298DBD10-6C44-41BF-A7FE-398DB76FAFC0}&quot; pptId=&quot;442&quot;/&gt;&#10;    &lt;slide id=&quot;{A4A96C3A-B04E-4FFB-9F20-953446BFDEB4}&quot; pptId=&quot;443&quot;/&gt;&#10;    &lt;slide id=&quot;{6A44EAED-C30F-4F3D-A336-10B930634200}&quot; pptId=&quot;444&quot;/&gt;&#10;    &lt;slide id=&quot;{F0C32139-14A4-425E-B4DB-54B490FEA711}&quot; pptId=&quot;445&quot;/&gt;&#10;    &lt;slide id=&quot;{E46F6453-18E5-4CFC-B411-646AD46CD749}&quot; pptId=&quot;446&quot;/&gt;&#10;    &lt;slide id=&quot;{4A654DEE-23F8-468C-9565-796DD9C6323B}&quot; pptId=&quot;448&quot;/&gt;&#10;    &lt;slide id=&quot;{C53A28D6-D34A-4A56-B94C-6E07151EECA4}&quot; pptId=&quot;455&quot;/&gt;&#10;    &lt;slide id=&quot;{C0F7954A-D39C-4DBB-B8E8-11AE1BAF0246}&quot; pptId=&quot;449&quot;/&gt;&#10;    &lt;slide id=&quot;{815DF932-1C53-42F8-9C8B-7F95F0502957}&quot; pptId=&quot;393&quot;/&gt;&#10;    &lt;slide id=&quot;{56FD066B-EDAA-4526-9F73-C1BD27373551}&quot; pptId=&quot;434&quot;/&gt;&#10;    &lt;slide id=&quot;{DAE1F7CB-19AC-46E6-AFC7-4D281106AEC2}&quot; pptId=&quot;372&quot;/&gt;&#10;    &lt;slide id=&quot;{0D3295D5-805E-488F-85E9-4BEE3CF01DAA}&quot; pptId=&quot;450&quot;/&gt;&#10;    &lt;slide id=&quot;{437D09A4-ACC6-4711-A567-EBDDA3CFDC8B}&quot; pptId=&quot;451&quot;/&gt;&#10;    &lt;slide id=&quot;{D4A956C4-2073-4A78-9033-D3D74EE0C9AE}&quot; pptId=&quot;391&quot;/&gt;&#10;    &lt;slide id=&quot;{4D211EC3-38D8-443F-AC49-91E2F5A86FFF}&quot; pptId=&quot;452&quot;/&gt;&#10;    &lt;slide id=&quot;{E0948F4E-7614-4DA7-A12D-CA6F55BCC8B9}&quot; pptId=&quot;453&quot;/&gt;&#10;    &lt;slide id=&quot;{9D8630A2-E06C-433A-93F9-315829C95F31}&quot; pptId=&quot;454&quot;/&gt;&#10;    &lt;slide id=&quot;{4C995840-2EF8-413F-B2D2-2F35A5BB5FE4}&quot; pptId=&quot;309&quot;/&gt;&#10;    &lt;slide id=&quot;{2C89D738-8800-4533-96F0-A80E850A8E7B}&quot; pptId=&quot;318&quot;/&gt;&#10;    &lt;slide id=&quot;{AC23DC07-5269-41AC-BD28-9A56D92056A0}&quot; pptId=&quot;394&quot;/&gt;&#10;    &lt;slide id=&quot;{CD4C3351-8D66-49C3-B565-71568C08CBAE}&quot; pptId=&quot;383&quot;/&gt;&#10;  &lt;/slides&gt;&#10;&#10;  &lt;narration&gt;&#10;    &lt;audioTracks&gt;&#10;      &lt;audioTrack muted=&quot;false&quot; name=&quot;nhac huong&quot; resource=&quot;d2de8a4d&quot; slideId=&quot;{4E352B81-DEF0-4FC6-A20C-69590DB649A4}&quot; startTime=&quot;0&quot; stepIndex=&quot;0&quot; volume=&quot;1&quot;&gt;&#10;        &lt;audio channels=&quot;2&quot; format=&quot;s16&quot; sampleRate=&quot;44100&quot;/&gt;&#10;      &lt;/audioTrack&gt;&#10;      &lt;audioTrack muted=&quot;false&quot; name=&quot;Sl2.cp&quot; resource=&quot;6efe8ae7&quot; slideId=&quot;{6C83A25C-1683-431E-914F-A14AD31A84E9}&quot; startTime=&quot;0&quot; stepIndex=&quot;0&quot; volume=&quot;1&quot;&gt;&#10;        &lt;audio channels=&quot;1&quot; format=&quot;fltp&quot; sampleRate=&quot;44100&quot;/&gt;&#10;      &lt;/audioTrack&gt;&#10;      &lt;audioTrack muted=&quot;false&quot; name=&quot;Sl3cmi&quot; resource=&quot;744c2a37&quot; slideId=&quot;{24B07F0F-F2A0-444A-B22D-82979B4A8DEE}&quot; startTime=&quot;0&quot; stepIndex=&quot;0&quot; volume=&quot;1&quot;&gt;&#10;        &lt;audio channels=&quot;1&quot; format=&quot;fltp&quot; sampleRate=&quot;44100&quot;/&gt;&#10;      &lt;/audioTrack&gt;&#10;      &lt;audioTrack muted=&quot;false&quot; name=&quot;Sl5cmi&quot; resource=&quot;006d1645&quot; slideId=&quot;{B2C5EDCE-F172-4CF6-810E-009AE53C8D4F}&quot; startTime=&quot;0&quot; stepIndex=&quot;0&quot; volume=&quot;1&quot;&gt;&#10;        &lt;audio channels=&quot;1&quot; format=&quot;fltp&quot; sampleRate=&quot;44100&quot;/&gt;&#10;      &lt;/audioTrack&gt;&#10;      &lt;audioTrack muted=&quot;false&quot; name=&quot;nhac huong (2)&quot; resource=&quot;f189e035&quot; slideId=&quot;{F19CE28E-8C59-4198-AECF-F823F8B967D8}&quot; startTime=&quot;0&quot; stepIndex=&quot;0&quot; volume=&quot;1&quot;&gt;&#10;        &lt;audio channels=&quot;2&quot; format=&quot;s16&quot; sampleRate=&quot;44100&quot;/&gt;&#10;      &lt;/audioTrack&gt;&#10;      &lt;audioTrack muted=&quot;false&quot; name=&quot;Sl8cmi&quot; resource=&quot;a6cab58b&quot; slideId=&quot;{48EE4D28-BA0C-45D7-AC26-F78FF359A31D}&quot; startTime=&quot;0&quot; stepIndex=&quot;0&quot; volume=&quot;1&quot;&gt;&#10;        &lt;audio channels=&quot;1&quot; format=&quot;fltp&quot; sampleRate=&quot;44100&quot;/&gt;&#10;      &lt;/audioTrack&gt;&#10;      &lt;audioTrack muted=&quot;false&quot; name=&quot;Sl9cmi&quot; resource=&quot;9b920fdd&quot; slideId=&quot;{27D9BADA-7097-467B-B0BE-2C2D5AEBF3C8}&quot; startTime=&quot;0&quot; stepIndex=&quot;0&quot; volume=&quot;1&quot;&gt;&#10;        &lt;audio channels=&quot;1&quot; format=&quot;fltp&quot; sampleRate=&quot;44100&quot;/&gt;&#10;      &lt;/audioTrack&gt;&#10;      &lt;audioTrack muted=&quot;false&quot; name=&quot;Sl10cmi&quot; resource=&quot;79e72ff4&quot; slideId=&quot;{126FD00E-848B-4D0E-99B5-A8B6FB78D79D}&quot; startTime=&quot;0&quot; stepIndex=&quot;0&quot; volume=&quot;1&quot;&gt;&#10;        &lt;audio channels=&quot;1&quot; format=&quot;fltp&quot; sampleRate=&quot;44100&quot;/&gt;&#10;      &lt;/audioTrack&gt;&#10;      &lt;audioTrack muted=&quot;false&quot; name=&quot;Sl11cmi&quot; resource=&quot;50149425&quot; slideId=&quot;{B449CE22-B9D2-48EB-9E37-0EC056806A02}&quot; startTime=&quot;0&quot; stepIndex=&quot;0&quot; volume=&quot;1&quot;&gt;&#10;        &lt;audio channels=&quot;1&quot; format=&quot;fltp&quot; sampleRate=&quot;44100&quot;/&gt;&#10;      &lt;/audioTrack&gt;&#10;      &lt;audioTrack muted=&quot;false&quot; name=&quot;Sl12cmi&quot; resource=&quot;2b86dbf6&quot; slideId=&quot;{A8672A7B-CF13-405E-8A46-FCF0537E89D8}&quot; startTime=&quot;0&quot; stepIndex=&quot;0&quot; volume=&quot;1&quot;&gt;&#10;        &lt;audio channels=&quot;1&quot; format=&quot;fltp&quot; sampleRate=&quot;44100&quot;/&gt;&#10;      &lt;/audioTrack&gt;&#10;      &lt;audioTrack muted=&quot;false&quot; name=&quot;Sl13cmi&quot; resource=&quot;7eab08f6&quot; slideId=&quot;{380ED0EB-2600-4798-9A94-119EBBA59B63}&quot; startTime=&quot;0&quot; stepIndex=&quot;0&quot; volume=&quot;1&quot;&gt;&#10;        &lt;audio channels=&quot;1&quot; format=&quot;fltp&quot; sampleRate=&quot;44100&quot;/&gt;&#10;      &lt;/audioTrack&gt;&#10;      &lt;audioTrack muted=&quot;false&quot; name=&quot;nhac huong (3)&quot; resource=&quot;ad33cd2e&quot; slideId=&quot;{8192B855-1B95-4936-A3AB-D903D77C10D0}&quot; startTime=&quot;0&quot; stepIndex=&quot;0&quot; volume=&quot;1&quot;&gt;&#10;        &lt;audio channels=&quot;2&quot; format=&quot;s16&quot; sampleRate=&quot;44100&quot;/&gt;&#10;      &lt;/audioTrack&gt;&#10;      &lt;audioTrack muted=&quot;false&quot; name=&quot;Sl15cmi&quot; resource=&quot;c2e5b311&quot; slideId=&quot;{BD237905-AA42-4044-8DB6-859DECADB6B4}&quot; startTime=&quot;0&quot; stepIndex=&quot;0&quot; volume=&quot;1&quot;&gt;&#10;        &lt;audio channels=&quot;1&quot; format=&quot;fltp&quot; sampleRate=&quot;44100&quot;/&gt;&#10;      &lt;/audioTrack&gt;&#10;      &lt;audioTrack muted=&quot;false&quot; name=&quot;Sl16cmi&quot; resource=&quot;c08bcfe9&quot; slideId=&quot;{D7FE8C43-7C6E-44ED-8488-6A4B0613A201}&quot; startTime=&quot;0&quot; stepIndex=&quot;0&quot; volume=&quot;1&quot;&gt;&#10;        &lt;audio channels=&quot;1&quot; format=&quot;fltp&quot; sampleRate=&quot;44100&quot;/&gt;&#10;      &lt;/audioTrack&gt;&#10;      &lt;audioTrack muted=&quot;false&quot; name=&quot;nhac huong (4)&quot; resource=&quot;bdc8ed2f&quot; slideId=&quot;{79ECBF78-3D03-4926-B79C-7524EB28D3EF}&quot; startTime=&quot;0&quot; stepIndex=&quot;0&quot; volume=&quot;1&quot;&gt;&#10;        &lt;audio channels=&quot;2&quot; format=&quot;s16&quot; sampleRate=&quot;44100&quot;/&gt;&#10;      &lt;/audioTrack&gt;&#10;      &lt;audioTrack muted=&quot;false&quot; name=&quot;Sl18cmi&quot; resource=&quot;be760631&quot; slideId=&quot;{063A80D9-78CB-47EB-8A59-46B2EC2357A0}&quot; startTime=&quot;0&quot; stepIndex=&quot;0&quot; volume=&quot;1&quot;&gt;&#10;        &lt;audio channels=&quot;1&quot; format=&quot;fltp&quot; sampleRate=&quot;44100&quot;/&gt;&#10;      &lt;/audioTrack&gt;&#10;      &lt;audioTrack muted=&quot;false&quot; name=&quot;Sl19cmi&quot; resource=&quot;10160efd&quot; slideId=&quot;{EADF92A0-9606-4441-A8EC-2634174FCE53}&quot; startTime=&quot;0&quot; stepIndex=&quot;0&quot; volume=&quot;1&quot;&gt;&#10;        &lt;audio channels=&quot;1&quot; format=&quot;fltp&quot; sampleRate=&quot;44100&quot;/&gt;&#10;      &lt;/audioTrack&gt;&#10;      &lt;audioTrack muted=&quot;false&quot; name=&quot;Sl20cmi&quot; resource=&quot;ea7f8011&quot; slideId=&quot;{BED7E930-C1D1-4DA3-AAC0-5AFECA646408}&quot; startTime=&quot;0&quot; stepIndex=&quot;0&quot; volume=&quot;1&quot;&gt;&#10;        &lt;audio channels=&quot;1&quot; format=&quot;fltp&quot; sampleRate=&quot;44100&quot;/&gt;&#10;      &lt;/audioTrack&gt;&#10;      &lt;audioTrack muted=&quot;false&quot; name=&quot;Sl21cmi&quot; resource=&quot;8cd614eb&quot; slideId=&quot;{F8C77C3C-06B4-41B8-A56F-C3124307D372}&quot; startTime=&quot;0&quot; stepIndex=&quot;0&quot; volume=&quot;1&quot;&gt;&#10;        &lt;audio channels=&quot;1&quot; format=&quot;fltp&quot; sampleRate=&quot;44100&quot;/&gt;&#10;      &lt;/audioTrack&gt;&#10;      &lt;audioTrack muted=&quot;false&quot; name=&quot;nhac huong (5)&quot; resource=&quot;ebf8c63f&quot; slideId=&quot;{3AEAA779-94E9-43AF-ACA8-BD2D2966D271}&quot; startTime=&quot;0&quot; stepIndex=&quot;0&quot; volume=&quot;1&quot;&gt;&#10;        &lt;audio channels=&quot;2&quot; format=&quot;s16&quot; sampleRate=&quot;44100&quot;/&gt;&#10;      &lt;/audioTrack&gt;&#10;      &lt;audioTrack muted=&quot;false&quot; name=&quot;Sl24cmi&quot; resource=&quot;39b906ae&quot; slideId=&quot;{298DBD10-6C44-41BF-A7FE-398DB76FAFC0}&quot; startTime=&quot;0&quot; stepIndex=&quot;0&quot; volume=&quot;1&quot;&gt;&#10;        &lt;audio channels=&quot;1&quot; format=&quot;fltp&quot; sampleRate=&quot;44100&quot;/&gt;&#10;      &lt;/audioTrack&gt;&#10;      &lt;audioTrack muted=&quot;false&quot; name=&quot;Sl25cmi&quot; resource=&quot;ee5aeae1&quot; slideId=&quot;{A4A96C3A-B04E-4FFB-9F20-953446BFDEB4}&quot; startTime=&quot;0&quot; stepIndex=&quot;0&quot; volume=&quot;1&quot;&gt;&#10;        &lt;audio channels=&quot;1&quot; format=&quot;fltp&quot; sampleRate=&quot;44100&quot;/&gt;&#10;      &lt;/audioTrack&gt;&#10;      &lt;audioTrack muted=&quot;false&quot; name=&quot;Sl26cmi&quot; resource=&quot;54d95e73&quot; slideId=&quot;{6A44EAED-C30F-4F3D-A336-10B930634200}&quot; startTime=&quot;0&quot; stepIndex=&quot;0&quot; volume=&quot;1&quot;&gt;&#10;        &lt;audio channels=&quot;1&quot; format=&quot;fltp&quot; sampleRate=&quot;44100&quot;/&gt;&#10;      &lt;/audioTrack&gt;&#10;      &lt;audioTrack muted=&quot;false&quot; name=&quot;Sl27cmi&quot; resource=&quot;b286c7c0&quot; slideId=&quot;{F0C32139-14A4-425E-B4DB-54B490FEA711}&quot; startTime=&quot;0&quot; stepIndex=&quot;0&quot; volume=&quot;1&quot;&gt;&#10;        &lt;audio channels=&quot;1&quot; format=&quot;fltp&quot; sampleRate=&quot;44100&quot;/&gt;&#10;      &lt;/audioTrack&gt;&#10;      &lt;audioTrack muted=&quot;false&quot; name=&quot;Sl28cmi&quot; resource=&quot;d36f33f4&quot; slideId=&quot;{E46F6453-18E5-4CFC-B411-646AD46CD749}&quot; startTime=&quot;0&quot; stepIndex=&quot;0&quot; volume=&quot;1&quot;&gt;&#10;        &lt;audio channels=&quot;1&quot; format=&quot;fltp&quot; sampleRate=&quot;44100&quot;/&gt;&#10;      &lt;/audioTrack&gt;&#10;      &lt;audioTrack muted=&quot;false&quot; name=&quot;nhac huong (6)&quot; resource=&quot;3de1e37f&quot; slideId=&quot;{4A654DEE-23F8-468C-9565-796DD9C6323B}&quot; startTime=&quot;0&quot; stepIndex=&quot;0&quot; volume=&quot;1&quot;&gt;&#10;        &lt;audio channels=&quot;2&quot; format=&quot;s16&quot; sampleRate=&quot;44100&quot;/&gt;&#10;      &lt;/audioTrack&gt;&#10;      &lt;audioTrack muted=&quot;false&quot; name=&quot;Sl30cmi&quot; resource=&quot;3b10184a&quot; slideId=&quot;{C53A28D6-D34A-4A56-B94C-6E07151EECA4}&quot; startTime=&quot;0&quot; stepIndex=&quot;0&quot; volume=&quot;1&quot;&gt;&#10;        &lt;audio channels=&quot;1&quot; format=&quot;fltp&quot; sampleRate=&quot;44100&quot;/&gt;&#10;      &lt;/audioTrack&gt;&#10;      &lt;audioTrack muted=&quot;false&quot; name=&quot;nhac huong (7)&quot; resource=&quot;5397aeeb&quot; slideId=&quot;{C0F7954A-D39C-4DBB-B8E8-11AE1BAF0246}&quot; startTime=&quot;0&quot; stepIndex=&quot;0&quot; volume=&quot;1&quot;&gt;&#10;        &lt;audio channels=&quot;2&quot; format=&quot;s16&quot; sampleRate=&quot;44100&quot;/&gt;&#10;      &lt;/audioTrack&gt;&#10;      &lt;audioTrack muted=&quot;false&quot; name=&quot;Sl32cmi&quot; resource=&quot;d917aa03&quot; slideId=&quot;{815DF932-1C53-42F8-9C8B-7F95F0502957}&quot; startTime=&quot;0&quot; stepIndex=&quot;0&quot; volume=&quot;1&quot;&gt;&#10;        &lt;audio channels=&quot;1&quot; format=&quot;fltp&quot; sampleRate=&quot;44100&quot;/&gt;&#10;      &lt;/audioTrack&gt;&#10;      &lt;audioTrack muted=&quot;false&quot; name=&quot;nhac huong (8)&quot; resource=&quot;347e20a1&quot; slideId=&quot;{56FD066B-EDAA-4526-9F73-C1BD27373551}&quot; startTime=&quot;0&quot; stepIndex=&quot;0&quot; volume=&quot;1&quot;&gt;&#10;        &lt;audio channels=&quot;2&quot; format=&quot;s16&quot; sampleRate=&quot;44100&quot;/&gt;&#10;      &lt;/audioTrack&gt;&#10;      &lt;audioTrack muted=&quot;false&quot; name=&quot;nhac huong (9)&quot; resource=&quot;f9c11f21&quot; slideId=&quot;{0D3295D5-805E-488F-85E9-4BEE3CF01DAA}&quot; startTime=&quot;0&quot; stepIndex=&quot;0&quot; volume=&quot;1&quot;&gt;&#10;        &lt;audio channels=&quot;2&quot; format=&quot;s16&quot; sampleRate=&quot;44100&quot;/&gt;&#10;      &lt;/audioTrack&gt;&#10;      &lt;audioTrack muted=&quot;false&quot; name=&quot;nhac huong (10)&quot; resource=&quot;0000d066&quot; slideId=&quot;{437D09A4-ACC6-4711-A567-EBDDA3CFDC8B}&quot; startTime=&quot;0&quot; stepIndex=&quot;0&quot; volume=&quot;1&quot;&gt;&#10;        &lt;audio channels=&quot;2&quot; format=&quot;s16&quot; sampleRate=&quot;44100&quot;/&gt;&#10;      &lt;/audioTrack&gt;&#10;      &lt;audioTrack muted=&quot;false&quot; name=&quot;Sl37cmi&quot; resource=&quot;08a1b309&quot; slideId=&quot;{D4A956C4-2073-4A78-9033-D3D74EE0C9AE}&quot; startTime=&quot;0&quot; stepIndex=&quot;0&quot; volume=&quot;1&quot;&gt;&#10;        &lt;audio channels=&quot;1&quot; format=&quot;fltp&quot; sampleRate=&quot;44100&quot;/&gt;&#10;      &lt;/audioTrack&gt;&#10;      &lt;audioTrack muted=&quot;false&quot; name=&quot;Sl39cmi&quot; resource=&quot;25170b9d&quot; slideId=&quot;{E0948F4E-7614-4DA7-A12D-CA6F55BCC8B9}&quot; startTime=&quot;0&quot; stepIndex=&quot;0&quot; volume=&quot;1&quot;&gt;&#10;        &lt;audio channels=&quot;1&quot; format=&quot;fltp&quot; sampleRate=&quot;44100&quot;/&gt;&#10;      &lt;/audioTrack&gt;&#10;      &lt;audioTrack muted=&quot;false&quot; name=&quot;nhac huong (11)&quot; resource=&quot;3c995603&quot; slideId=&quot;{9D8630A2-E06C-433A-93F9-315829C95F31}&quot; startTime=&quot;0&quot; stepIndex=&quot;0&quot; volume=&quot;1&quot;&gt;&#10;        &lt;audio channels=&quot;2&quot; format=&quot;s16&quot; sampleRate=&quot;44100&quot;/&gt;&#10;      &lt;/audioTrack&gt;&#10;      &lt;audioTrack muted=&quot;false&quot; name=&quot;Sl41cmi&quot; resource=&quot;e87f4047&quot; slideId=&quot;{4C995840-2EF8-413F-B2D2-2F35A5BB5FE4}&quot; startTime=&quot;0&quot; stepIndex=&quot;0&quot; volume=&quot;1&quot;&gt;&#10;        &lt;audio channels=&quot;1&quot; format=&quot;fltp&quot; sampleRate=&quot;44100&quot;/&gt;&#10;      &lt;/audioTrack&gt;&#10;      &lt;audioTrack muted=&quot;false&quot; name=&quot;Sl42cmi&quot; resource=&quot;5e29b23e&quot; slideId=&quot;{2C89D738-8800-4533-96F0-A80E850A8E7B}&quot; startTime=&quot;0&quot; stepIndex=&quot;0&quot; volume=&quot;1&quot;&gt;&#10;        &lt;audio channels=&quot;1&quot; format=&quot;fltp&quot; sampleRate=&quot;44100&quot;/&gt;&#10;      &lt;/audioTrack&gt;&#10;      &lt;audioTrack muted=&quot;false&quot; name=&quot;nhac huong (12)&quot; resource=&quot;c7f6ca7e&quot; slideId=&quot;{CD4C3351-8D66-49C3-B565-71568C08CBAE}&quot; startTime=&quot;0&quot; stepIndex=&quot;0&quot; volume=&quot;1&quot;&gt;&#10;        &lt;audio channels=&quot;2&quot; format=&quot;s16&quot; sampleRate=&quot;44100&quot;/&gt;&#10;      &lt;/audioTrack&gt;&#10;    &lt;/audioTracks&gt;&#10;    &lt;videoTracks/&gt;&#10;  &lt;/narration&gt;&#10;&#10;&lt;/presentation2&gt;&#10;"/>
  <p:tag name="ISPRING_RESOURCE_FOLDER" val="D:\OneDrive\Huong\E-Learning\PowerPoint\Bai25 Chau Mi\Bai25ChauMi\"/>
  <p:tag name="ISPRING_PRESENTATION_PATH" val="D:\OneDrive\Huong\E-Learning\PowerPoint\Bai25 Chau Mi\Bai25ChauMi.pptx"/>
  <p:tag name="ISPRING_SCREEN_RECS_UPDATED" val="D:\OneDrive\Huong\E-Learning\PowerPoint\Bai25 Chau Mi\Bai25ChauMi\"/>
  <p:tag name="ISPRING_PRESENTATION_COURSE_TITLE" val="BAIGIANG"/>
  <p:tag name="ISPRING_CURRENT_PLAYER_ID" val="universal"/>
  <p:tag name="ISPRING_LMS_API_VERSION" val="SCORM 1.2"/>
  <p:tag name="ISPRING_ULTRA_SCORM_COURCE_TITLE" val="Bai25ChauMi"/>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0014{F97D66E1-D40A-495F-A5F3-1126A4AED697}&quot;,&quot;D:\\OneDrive\\Huong\\E-Learning\\PowerPoint\\Bai25 Chau Mi&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82.000000"/>
  <p:tag name="ISPRING_PRESENTATION_TITLE" val="Bai25ChauMi"/>
  <p:tag name="ISPRING_FIRST_PUBLISH" val="1"/>
  <p:tag name="ISPRING_PLAYERS_CUSTOMIZATION_2" val="UEsDBBQAAgAIAIJOQU+4+Zi64gIAAGcKAAAYAAAAbm9uZS9jb21tb25fbWVzc2FnZXMubG5nrVZdb9owFH2v1P9gRerb1m5ve4CgAG5lNSQ0MaXdi+UmLlhNYhY7dOzX78aBDrahAK2EImznfp1z7nU6vZ95hpai1FIVXefr5RcHiSJRqSxmXWdCrz9/c5A2vEh5pgrRdQrloJ57ftbJeDGr+EzA//MzhDq50BqW2q1Xf9ZIpl1n3Gd9b3DLaMi88Zj1J5SGAfO9PvYdt8+Tl87V+vU91oMwoFHos7EXYJ8F+IE6bv08zm4c4XvHrZ+tdpMowgFlsU+GmJGYBSEFZ6OxjykeOu6jqtCcLwUyCi2leEVmLgA3I0uBdCZTe5Ao2Cgq0RZsGI48ErAIxzQiA0rCwHFjVZarT9Ytr8xclRBOo1Rq/pSJ1MYEhuz5ohQaQnMDDCL4mbmEN1XOZXHZFhpqxBGgE8fTMIK6cGFEiThacK1fVZnu1LcdqM0xCQYhQDigW85p7WPjGHKUoLOyFIlpdwZZehaZNSNTEgzDKaNWCDUZeaUNAJ4vMmGEzVbWpfDEovIknhUwkwm+bFCD6JamVoBGOI69G8z64QNoAEQXHmMR3jpueHuMxSOOoSAct9kE3j258SwioM6NdDbSTHithGyFeJKAXc3cUqpKw07NJgjIVq8vjwsT47sJKIZ4/p4OaLwC9HY1k0sBeZSpKFsDQVMO8JAEN+xuQr6za4/4ePgfmvkKFcogni55kQggNuGVFmgFZ6lM7VktMRv/RyV/IW7WDXmx7uVgiB8ujs1np/33qI8bI/KFaQtdA7ZO/5Qs6nbam8IhpZ8WPx7gwItI+DHMaJlXWTOw3s3PW2bHctSaxDuROpytD83EKuXgKWmFcvp43LqzdsYYJdTHMC3B4awpDFxmMpdGpAf4nIxwjWgMw6YZPjuVTFWVpVZYmXyxAwgupioX/96Gz6XK7W7G9QbYZgD23pNFU1zUBB0fcSu+aeNgfrakcTpLlEAlH/J5wZvWyVUOW3/FfVtp+0nYudr6QvwNUEsDBBQAAgAIAIJOQU8VHmAbowAAAH8BAAApAAAAbm9uZS9wbGF5YmFja19hbmRfbmF2aWdhdGlvbl9zZXR0aW5ncy54bWx1kEEKgzAQRfeewhsIXYdA16VFqBcYcZRAkgmZUfD2TURtadNl3vs/w4xiFDF+Yl3VtYJZ6CkQRUucUTXvd7YMC169cSCGfMKCvOdKJjcsUWgjMnrZlB7Bcsr/8GN4a2E9P+IjXjDlQmcc6kupsJlc8rCYaWPdGlCPEdOAL5hz6KG3eMO1J4jD4wzsG//VuZs2mx3eaUAdIrkgqvlAVbrXcfQXUEsDBBQAAgAIAIJOQU8fVIpqMAMAAMcOAAAiAAAAbm9uZS9mbGFzaF9wdWJsaXNoaW5nX3NldHRpbmdzLnhtbOWX3U/bMBDA3/tXWJl4XAPaJk0oLWL9kKqNgkhh8ITc2G1OOHbmj3blr985bkvZyha+JLY9VE3su9+d787nODn4Xggy49qAkq1or7kbES4zxUBOW9HZqP/2Y0SMpZJRoSRvRVJF5KDdSEo3FmDylFuLooYgRpr90rai3NpyP47n83kTTKn9rBLOIt80M1XEpeaGS8t1XAq6wD+7KLmJloQaAPwVSi7V2o0GIUkgHSnmBCfAWtEQne0LavIoDhJjml1PtXKSdZRQmujpuBW96fS6e913K5lA6ULBpQ+HaeOgH7b7lDHwDlCRwg0nOYdpjp5isObAbO6fYi+dxL8yKnJYM/WMjsLFS7uE44RyOuNLYzhCraVZjvrWtCdUGJ7Em0MrMfAhpJmFGXp2qx78nTghUleWStu21Q4RPw2uKPE9mGSiNowt38lYCYxt5RSWSTHmbEgLHqKdXoPso9BeRCa0ALFoRccllySlEpMLlgrI1rrGjY0FWyW1v5Q+1EAFOZOA1cfJURrdWg+LynKqDd/0ajVjfGSz9lflBCML5YiAa06sIhhdV+BTzslmCshEq6IaxRKxxAhAizPgc84OqlAtgfcZukQThUNNLMVScBssfHNwQ8Z8ojRyOZ1h4eI4mMBvPghcUmNuoXTl4076ZdDtXQ2G3d7Fjl8gZTMqswfCsZx4UdoX4dMFkcqu9DAcGXWGV0lhwKq5OmtrPj4N64rGPD9TNu7wDRRO0OfErwOygX7BlL+MlYck/o8e1Dab01m10f3mrdC4xQFTEpg4kWFLArnsgDWAGZVESbEgNMOmbHzbmIFyBkdCgwho83gPgz6WafU2hRk2SaUZ179HsoXERpn1lS58Mhnx518r6nZGGLNR7/SwMxqcD0aXV6PexSicRmv1eGv3TGLf1Lf3eH9ovMYWf3LaO68T+SEGoVaGemkt3HEdqePPdaROw5l0snEe1XIBe8w07BnsMgIKwCJ4RRXzlK+CUG3PXDF/zYb5B1b/+j4Ja68/7R0NPh1/6f7vu+CpcQhvqztTfOdek8RbL0B+pgAJBV6r/KG4vjW1P7zfTeLtU40G0u5ePtuNH1BLAwQUAAIACACCTkFPcVeUnRUBAADRAgAAHAAAAG5vbmUvZmxhc2hfc2tpbl9zZXR0aW5ncy54bWyNktFOgzAUhu99CoL3kE2NmrAmbuiN0SzZXuAAB9IMekh7IOHtrYUNVIjrVfv//9fTnjYyJ6m8FrWRpDb+yhc3nhelVJI+ILNUhflWzpons42fNMykgpQUo+JAka6g9MXtmxtR6JL/UWRrXsvkkOJY5mH9tI2vQoYa99vHePe8BNRQYJBAeio0NSqz+d1rvIrvJvlhOm1IZH52BxqmA4NmwbrBKBzXvW+gxRclK2DbZ2swmiE55/RMSVTvNRrbLmeKHEpjiT/6eIR9Cd1lM3MGZpwl5CgrFOs5xDk9pqCVhVOPXY0i12iL/BL7JCpISnzHLiHQ2eclMtx90e5pe8emwg/KUNSaqpqjcCK5hxmfwc7tVxZfUEsDBBQAAgAIAIJOQU/Xm3CWKwMAAG8OAAAhAAAAbm9uZS9odG1sX3B1Ymxpc2hpbmdfc2V0dGluZ3MueG1s3VdNTxsxEL3nV1hbcWy2qJcKJUE0H2pUSBAbKJyQs3ayI7z21h9Jw6/veJ2EQANdKBGohyjZ8cyb8Zvxc7Zx+CsXZMa1ASWb0X79U0S4TBUDOW1G56Pexy8RMZZKRoWSvBlJFZHDVq1RuLEAkyXcWnQ1BGGkOShsM8qsLQ7ieD6f18EU2q8q4Szim3qq8rjQ3HBpuY4LQRf4ZRcFN9ESoQIAfnIll2GtWo2QRkA6UcwJToA1owEW+83mIoqDw5imN1OtnGRtJZQmejpuRh/a3c5+5/PKJ4B0IOfSs2FaaPRme0AZA5+figRuOck4TDMsFLmaA7OZ/xV770b8J0aJHLZMPUZb4d6lXYLjgnI65ctkaKHW0jTDeGtaEyoMb8SbppUbeAZpamGGld2Fh3onTojEFYXStmW1Q4gHxhVK/AhMY6I2ki2fyVgJpLYsCqckH3M2oDnOxGlPRmRCcxCLZjQsuCQJldhRsFRAuo4wbmws2LKTvaX3kQYqyLkEHDlOTpLoLmfYSppRbfhmLasV4/lMWz+UE4wslCMCbjixiiCnLsdfGSebxJOJVnlpFdRYYgRgxhnwOWeHJUFLwMcSXWGK3GEkzl8huA0Zfjq4JWM+URpxOZ3htKIdTMCvPwu4oMbcgdJVjXvJcb/Tve4POt3LPb9BymZUps8ExyHieWF3gk8XRCq7ikM6UuoML5vCgJVrVfZWf3kb1nOMfX6lbtzDN5A7QV8Tfk3IBvQOW76bLM9p/F8rqJw2o7PyoPvDW0LjEQdsScDEhRTVCuRS9yoAplQSJcWC0BSl2HjZmIFyBi1BIAK0eXmFIR7HtHyawgxFUmnG9dOQbCFRKNOe0rlvJiP+0mtGnfYIORt1z47ao/5Ff3R1PepejsIdtA6Pt6pnI/ZSvl3Z/VXxUNjHb6fsp2fdiyqED3DvlRrTTSrBDat4Db9X8ToLV9HpxjVUqQSUlmk4KiguAnLA3r+jQdn6FwCenJQwW688KO/gePz3u97aa7NNFkjCc/BBu9aHygQk3ZP+1+FxZ6dMQDUq3nYU/pWJ8LR6JYrvvbY04q3vNzW0339JbNV+A1BLAwQUAAIACACCTkFPjnP2+moAAADlAAAAGgAAAG5vbmUvaHRtbF9za2luX3NldHRpbmdzLmpzq+ZSAAKlHCUFK4VqMBvMTyotKcnP00vOzytJzSvRy8svyk0Eq1FSdgMDJR2civPLUosIKE1LTE5FMdTUyMLJBadKhIkmTuYuzpbI6goS01P1khKTs9OL8kvzUiDKnF1dDF2MlcCqarlqAVBLAwQUAAIACACCTkFPvH0190oAAABJAAAAFwAAAG5vbmUvbG9jYWxfc2V0dGluZ3MueG1ss7GvyM1RKEstKs7Mz7NVMtQzUFJIzUvOT8nMS7dVCg1x07VQUiguScxLSczJz0u1VcrLV1Kwt+OyyclPTswJTi0pASos1rfjAgBQSwMEFAACAAgA4g7UTjZhWAJHAwAA4QkAABQAAAB1bml2ZXJzYWwvcGxheWVyLnhtbK1WXU/bMBR9LhL/IfI7cUvHBigBMSS0hzEhdWx7q9zkNvGa2JntELpfvxvnO6RsSKvUKrm+5/h+HF/Xu35OE+cJlOZS+GThzokDIpAhF5FPHr/enZyT66vjIy9L2B6Uw0Of5IKXAJYQJwQdKJ4ZBD8wE/ukZ3CRmTiZ4lJxs/fJco7c7U7LOTk+mqGL0D6JjckuKS2KwuUaESLSMslLEu0GMqWZAg3CgKJVGMRpsJfm72j8plJQs89A95CZefvGNUnL8az5gKRYulJF9HQ+X9Af959XQQwpO+FCGyYCIA5WcmZLuWHB7l6GeQK6tM28KsgVGFMGYW0zz1zyxblwtAp8UjmsU9CaRaDdRESEtn4NZ0NQYRrrmolwLdgTj1iZ21rXXrZFHYmOpTJBbmr0DvYbyVS4bu09f49OROxtE6bjmk8PcrH8O14nY/3W5ftkLDajfJNwHeNSH9JZp5Ogw1291NbYyvaxke1dyUQcBb9yriC0r9/aEzBfkGrDVuY2TlcXAS7g0x0LjFT7W4ShdGvZuK1S3EoprgW1HG67+6qjIE22W2AmV9CUauY98RDkF6aU7deVUTl4dGSssXQI9miVct2kriFebNLk7B96U/qNWvNTv9YZC/gfjfmERG1NuAjh+Y6jj4EUa2oAi13aXJMlbrlnF5PON2nvMA1M3UnApmAijmEqAjz7ITOMdnZ6CAqKaXQJcjXC9hYOgmMexQl+zSTDePUgTcrUbpKht3AQnMhgNwFtzQeBGyULzFDnWYYD4GXxXq63HaHjlox02YrRoxPj0AtybWTKf1ulD+akubSSfuX0Hh85hz4N6CbjLeTD/DXEaBIM4mrmwvY1ApwLTxyK1YDnpLa6GQ7xiVlfPo0GfGl6KGdMM51LwzqrLOM5DibPKq/mHOfZyCeELcsTc9tPaHh5WOgo4el7Y4rrO55VWaz4b3AKHpZ/DRZLLLUTQ6l3n7w/X/YYUIs4GQfbW9OhHbdSNHVwXWrfql/bjuaGqrVSyeyQpLy6FxWmmgcfUY6RkrkIRwKwDavpdYLz+EYBcxLYYkaLUzweMvPJO3yoc744u+hS/rC4aLA2rodq4yqWN1xHdcCd/Gh9kNpEvHqu4eMfUEsDBBQAAgAIAOFVQU9l0rNdGQYAAP8VAAAdAAAAdW5pdmVyc2FsL2NvbW1vbl9tZXNzYWdlcy5sbme9WFuL20YUfg/kPwyCQAtpLoWEUHYdZHnWFitLjjTe3fSCUGTFEmuNXFvexG8teSqhpCEPpYTQXZa0udKEzUssQh+07P9Qf0nPjGRHTjaxtJv2YYXGq/PNmXPO952ZWbp80++hLWcw9AK6LJw/c05ADrWDjke7y0KbrHxxSUDD0KIdqxdQZ1mggYAuV06eWOpZtDuyug68nzyB0JLvDIcwHFbY6O0YeZ1loVU1q6K0ahLNFFsts9omRFNNRaxiRahcGVlj1EsmOx5Kose0izpJ9JB2l85mCB8AlLRmS1SvmopW18yqXBcqUuD3LTpGStANvh189uXFSzfPX7j4eSkgoykqyjwU4kgXzhUAUomuKSagYcVU8QYRKsRLJn/3UQhLssvZa22iyCoWKtlLOeuWjtfyoV1o3dZ1rBLTUOQaNmXDVDXCI6NggmtCpQogFNnxHtq/m0S30E3HR+EgfkZddC3eHqMwiLcpupZEv2UfhCUWXtOaoqyaOjaILktE1lShsuFR8Dz61TuNwnjHRl3A2wXseBcwJ3+F73swiJ9Q+BYevpdEP1JE4eczi+deVxVNrPHCbGLDEOsQcxKgLc+5gULXG6L+wBk6NLRCoAi64YUu/K/jBKdRJ7hBe4HVQdcHDgBqBrL6/Z5np196Rn8ALEKtnjVe6IUurstqHQiiKYaJ1dr0F6FSS6KngLKVTN6URNFFA+sQyXjPOoKlyYnAjFnAH4bIhgSUw2nI9YYCf4S5UY0nIcvfDiSsA4CjclgtrKYYi8ygirEOLDCMdU2HylXdZPK8j3x4hmgTBo9HuRq2WW1B/Xj5Wlo0haxKGtBFIrlpmnn8TTd+BTmD1U4WC5nMHBZ52Wf0g2VDWZqEK0jKvD4A73rI5TRL8zFMopcoPHhxsANTcY6Eg4MXSXTfhvk9NEiiBx5zKLrjoWEPKrYYIRSxrUoNs0pmAq1YI2q7Be2Ax4cyKc+b0dCZY8dCnzI0s6ptgDAJlVUe3zJW2qpQ2f8lie7BlPGbMpZXsQH9IN5bZKOKa3Jd5FkE+Zxq2bx2hi6rOxueP0GyRmPGKajNWd6gYPZ4WfJ8nSk3pYGvtKH4ZVF5f8pZqYcDi1VLXjddJ+BfPWZi/RJRl1cXo8ht6i70ARqNhGuMp1fa8tfmiigruHZYBb91JmNHVtKzxUPz+N1DW/EzeGMGXOuzb7fYN7sh+n5k5Si7CTp/i3UBLlE70zI/lTUxtYY3TpVdwFzf+wgT7SS6i7rQiTjP2eCQyae9EAz9dHNzFHeYyHzUl6NH51gOGhJWRV3W/rek+/ErBhDdgX8eL9Uz14+S7gVufJqYHi3x/4lrRtpSqzIob9ULiltg2NaBGGHf8nrFrRrMXz5ZMnlEi9vJ6grYtNLNmjNAMr1ewldVywDS3pJVLn8NYStKuyzUD0ptE96CGw3IH19Sg5GSck7cZvhP/OIoaxCYuRWusXZa3H4dVw2ZQE9ed64NvdBZZMkFqMyO5HDt+RSbktzRYK45E5kosKCaBSnx2VEDmmv8HAa9eJsdGaL74CFzt8AE7SaeBivtqR/QM38EWkDnDjjpomFVP9vsh6dZm7XZl6Ad8WuuGtt5jWMdOdW5y8fxLV1//pRZpkJnalMwyy483feV5pOk2MCiDvtHSVQltulsJNGfY9Ye7hQ0BAKzQCnEmO5bMyaH8TOfEW7ycIw2IU5MLtlZsu/Gr1nOdvsFZ0hP1jW8IsIsWZQIgP/zwx8FEd51MOfNV6Ug2DYbOgSeQX2jBqEz/K40CFvFDMPg2drav8VO8pNduhCOiNV5N+pQAMDASRHD7F5jatrkxdsrcl9AZKDDMW8L+I6IyTAU6/7dVK4K1SmnXFYLIiGi1GgCKw12vODKsxk/8stgTOtJ0to6nLozRpdBaIr6Ksg7PyezowpvXxDHUqftPCBPaYlk5kxnt1bGwQ7fbdwrY/1uM1eP0HVZGIjcMsVajV/pQUR6nr2JwgBZnQ6CjVJ2t9cLukFRMKkhqtBy3sFzOl5YFlDHeHZVx+6d+B2PEljswrWAkPA9wFSoQfLScUYhNUhP2PMgs9GQX9Uunc3d3P4LUEsDBBQAAgAIAOFVQU8VHmAbowAAAH8BAAAuAAAAdW5pdmVyc2FsL3BsYXliYWNrX2FuZF9uYXZpZ2F0aW9uX3NldHRpbmdzLnhtbHWQQQqDMBBF957CGwhdh0DXpUWoFxhxlECSCZlR8PZNRG1p02Xe+z/DjGIUMX5iXdW1glnoKRBFS5xRNe93tgwLXr1xIIZ8woK850omNyxRaCMyetmUHsFyyv/wY3hrYT0/4iNeMOVCZxzqS6mwmVzysJhpY90aUI8R04AvmHPoobd4w7UniMPjDOwb/9W5mzabHd5pQB0iuSCq+UBVutdx9BdQSwMEFAACAAgA4VVBT80VEyNxBQAA6BoAACcAAAB1bml2ZXJzYWwvZmxhc2hfcHVibGlzaGluZ19zZXR0aW5ncy54bWzlWd1P21YUf+evuPLUxxIodG1REgTEjIh8MOKtraYJ3diX+A772rWvgexpUp+maurQnqZqGggxrRvVWtGXJpr2YMT/4f0lO9dOQsLnNQVE14ck8r3n/M7HPeeXYzs7uW5baJV4PnVYThkdHlEQYbpjUNbIKV9os7fvK8jnmBnYchjJKcxR0GR+KOsGdYv6Zo1wDqI+AhjmT7g8p5icuxOZzNra2jD1XU/sOlbAAd8f1h0743rEJ4wTL+NauAk/vOkSX+kgSADAx3ZYRy0/NIRQNkEqO0ZgEUQN8JxRERS2Zi3sm0omEatjfaXhOQEzZhzL8ZDXqOeUT2bUwmhhrCuTQBWoTZjIiZ+HRbHMJ7BhUOEFtmr0W4JMQhsmuHtvXEFr1OBmThkbuSNgQDxzHCYGT2LHAmbGgSQw3sG3CccG5ji5TAxyss797kKyZDQZtqmuwQ4SCcgpBW2pVioW1KVKVVNrS3NauZT4kEJJUx9pKZS0olZS08jLwi8sqjW1oqmLS9PFakoNeacOddTyVLGUUuehOl0ramktVabKaVUW5qoVOZ25xwvqYqlYmV/SqtWSVlw41IJCHKijbGaw0LJQkE7g6cQ/LLxufy6YDneO1J9POPCDhb0G0ZxZCuW/jC2fKOgblzQ+D7BFeRNoZARoZIUQd8p3ic4XRb3nFO4FRDmESwDBNTDWa6bRkbu9bnowPhB9JjHfF9nJjmYx51g3ofEg6Ni7bKZ/qStGhSrWOV2FriZH4lwOLKsWuK7j8bzwO7bev9jz4hSY7LLDBppXXKO6Yxm9lBG7TowKtkkfXdVWKJsFyVEFLcNBW5DMqksYqmEGFEk5JFjvAfhB3eeUx9Q425Ge8ii2EOABhxNUrh1LuG5iD9Lo9693zlbwkp7/quJw4n+d5DtZOlW0ZlGwsrr/lKF61NpmUlqqjaklI/iQ1H3KiYzodNTaYkgP95AdRO0NhjiNWv+4iEftHR3Vw02KzKj9gy4W/kTcw6yBdCFJQekdXNjhpggBQPY3wm20Tmy0YoZvWWNS3rxrQg7AkBNuggNRa4cD+FbH/AqN2k9tYRo+B6+j9gsdLFDkRe1fYBe8e06RH+eThZvN4dRmVwXoNkdPAnyKWZDumriVMHOxUlAf3YKQQSjet1HUfska6a3rkEvUiFp/QS4F3MalGxKHy02hnxxM13Ivm/Wo/SukIdztP8iO7MWTM/xe5+9H7TeIH7w+2AInuDB8NYffsWnCt5kEaIdvxWb7uTB8PQXXb/IayuwqzV1usZ3jaUq/krgEQ3Ev3IXzhlpuIh5XALj1czfwPga8SOA6fH8PJoImZL31yj2MHWLdi+3HsVwoq0JbT9oBxwXaF4hJnFjqpfD9DWJm3EkiqGfMlLI2MnpnbPzup/fuP5gYzvz73W+3z1TqzFQLFqasO1TNnDrrymkdmXjPUTp17pXWS+vmGTOwtOYJk7C07tF5WFrx2FR8juYZs/Ex3VnHs2FSJMax8zz5NklCvSicnprRil8WtccnAMSFeXwky2bEuHjy9BiP0Td1eJwHzhHEB2SJJmRadT6hTB7u2qLpWztNtNKH4ZrhOzG5bbsyYOV42rNkGe8z+DfUzbAlIwv3Nk1AhiFBRlpLyb0z4Z58smQk93+M2j9BXsO/07rbz8UyugUMwnasCbl8BRcWjNINmKxeiJkbaP+DYGypDr9ksr8yEvwwiOy9b4MTJrwaItOAkKAOr6x2P47/mqs8of9x2m/2A6I5cdfM4hH9mbjl/MOW6ZKo9Tu71m4aPJeaWi5OV0uFj4C6bmgGk6vec+iBB8+9h7mDb0bEjk0ZtSGt4laz9zolf3d8JJs5eWtoCNAG307lh/4DUEsDBBQAAgAIAOFVQU8KT1TqfAMAAAYMAAAhAAAAdW5pdmVyc2FsL2ZsYXNoX3NraW5fc2V0dGluZ3MueG1sjVZRb+IwDH4evwJ173Bju2OTSiW2MWm63Tbdpr2nrYGINKmSlB3//pyQlBQKlAqJfv7sOJ8dh1itKO+vQSoq+CQaRUnvIs4qKYHrTyhKRjT0U6LglRQwiWYvQCSnfBENLVEwIT9Aa0QUAg7p03wSZaIoCd+8iIUYpCRbLaSoeB4ll0/X5omHlrrntNyUIBnlK+T9HN3ePz618xhV+llDMZiTDAYC80eH2dVsNBt1cSglKAUmmbvH6Wj664wPIykwv8rN+Ob2ZtrJY7fMk/10clpTRbV1Go/G1+ObdieUFrlNXU+sUYqyKruXoZRiYXLf8xib54wHEyQ3/ZFcPt6Z5wwdG2xjFjlTbw3/9Bnt00prwQeZ4Bp7d8CFLAhDn7n9dPJxFe7gYbuoXgIzT/MODr6D0nGeHROGLKCpegb5VX6sTqgeyCb/VPbbrgnFJO1ExWiOeQiZ24zhh3l2VPcrOPmx0VAK9m5WaEwE088pg0TLCuKhfzMWtRTfb5XG4w7JnDCF5hDylHfc5DuplA/RxDzrL3xTnodxHOIJX4JVBTxs0wxCNXHPfni4t4ULA9ZYnZmEtYOC1Hag572i4Ae8APS8D6P6G2ebw7X3TcbFH6J7Yst3QuqLGDjB37kz+TdrMuFfzOhRQXYOsIRC5JDYjvikBZjaxEOLmSSGe1nEnKzpgmi8Tv4YTrqxqat4uGfYdlFr08SaagaHrZSJSipMAo1fbnNOohaLcdgePjXVLzDXntsEvfbmngoFt+9h/zrb+jD8VqXtS1/jDTaJCiJXID+FYCrqO5dJZEPYm3Ofb24KnEAgn/lcdPLgQkO32GJ7njpxidYkWxaYypHYtXy2fq11it2Ch/XjVZGCnGHNKfhma2KGtaSLJcOv/qLwDbk3Of2PWI2jXmIsTiiryQFi64x/XrKl7/Lti8GLimnKYA1+LgSA2eaRDcUKG/twl6Z7XHPtzlPXbnMTZNcMzckS4AfsL8ymEXTPcnoYa5Iqu5fdUPCDeJdBMJrdZDNdGA41+277JAyIxhapsB6BbKTS4kMT6VXbvdudkjVMOS3s/EA4WLbFYjyYEKVTwJq8Mge4X9zcKXWguoVaLO0OZjYmozYHa2mOxk88bclcAoRj0YK9elj/hk0qiMxfa0JjereYjS/uDK8zO2FxMheljocBZEtRq46/8d9/0uv9B1BLAwQUAAIACADhVUFP/rwEqGkFAAByGgAAJgAAAHVuaXZlcnNhbC9odG1sX3B1Ymxpc2hpbmdfc2V0dGluZ3MueG1s3VlfT9tWFH/nU1x56mMJFLq2KAEBMSMi/0a8tdU0oRv7Et9hX3v2NZA9TerTVE0d2tNUTQMhpnWjWiv60kTTHoz4Ht4n2bl2EhIIcM2Aij0Q5OvzO//Pz8dJdmbTttA68XzqsJwyPjqmIMJ0x6CskVM+0xbuPlSQzzEzsOUwklOYo6CZ6ZGsG9Qt6ps1wjmI+gjUMH/K5TnF5NydymQ2NjZGqe964q5jBRz0+6O6Y2dcj/iEceJlXAs34R9vusRXOhokFMCf7bAObHpkBKFsoqnkGIFFEDXAc0ZFUNha5LalZBKpOtbXGp4TMGPesRwPeY16TvloXs2P5ye6MommPLUJEynxp+FQHPMpbBhUOIGtGv2GIJPQhgnePphU0AY1uJlTJsbuCTUgnjmtJlaehI6FmnkHcsB4R79NODYwx8llYpCTTe53D5Ijo8mwTXUN7iARf07Jayu1YiGvrpQrmlpbWdRKxcSHFCBNfaKlAGkFraimkZdVX11Wa2pZU5dX5gqVlAh5p44xamm2UEyJeazO1QpaWkvl2VJaSHWxUpbDLD6tqsvFQnlpRatUilqheoyCRhzoo2xmsNGy0JBO4OnEP2687nhWTYc7J/rPJxzowcJeg2jOAoX2X8WWTxT0lUsanwbYorwJLDIGLLJGiDvru0Tny6Lfcwr3AqIcq0sUgmtgrDdM42P3e9P0aHIg+kxivi+y4Y5mMedYN2HwIOjYu2ym/6grRgUU65yuw1STE3GuBpZVC1zX8fi08Du23n/Y8+IMNdlVhw0Mr7hGdccyeikjdp0YZWxDEasLTEGrUFkLsldxCUM1zIASKYeM6j2EH9R9TnlMhQsd6VmPYgsB3QFnE1SqncqwbmIP8ub3n3eKKYhIn/6i7HDif5kkODk6U7RmUbCyfviMoXrU2mVSKNXG1JIRfEzqPuVERnQuau0wpIcHyA6i9hZDnEatv13Eo/aejurhNkVm1P5eFwd/IO5h1kC6kKQAeg8XdrgtQgAlh1vhLtokNlozw3esMSNv3jUhB2DICbfBgai1x0H5Tsf8Go3az2xhGv6O3kTtlzpYoMiL2j/DXfDuBUV+nE8WbjdHU5tdF0p3Ofo6wGeYBemuiTsJFRfKefXJHQgZhOL7Norar1gjvXUdcokaUetPyKVQt3XlhkRxuSnwSWG6lnvZrEftXyAN4X5/ITuyl0/O6H+qvx+13yJ+9OZoB5zgwvD1FL9j04RPMwnQDt+Jm+0XwvDNNFy/yRtos+s0d7XNdoGnKf1K4hIMxb1wH+oNvdxEPO4AcOunbuB9DHiZwHX4/A5MBE3Ieuu1exw7xHoQ249juVRWBVpPxgHHDdoXiEmcWOqV8P0tYmY8SSKo58yUsjY2fm9i8v7HDx4+mhrN/PPtr3fPBXWWqKqFKetuUfNnLrdyqBMr7gWgMxddaVxaN89ZeqWRQ1ZfaezJBVgaeGoNvgB5zjJ8CrvgeDashsQ4Vc/h70US8IJwenZeK3xe0J4OURA35umVLJsR++HwdTHem09si/UPty4uAcsIqgN6RFMyw7mUkCQP920x5q29Jlrr0+Ga4Xuxq+26MspK8X5nyXLcJ/D8082wJSMLry9N0AxrgYy0lpJt58MD+WTJSB7+ELV/hLyGf6V1t599ZbB5DMJ2jIRcvoYLC5bnBuxSL8WWDUR/KzhaaqavmN6vjfZuB3UNfdOl53JXwnbXQ10aUBB03rV16y1+nny4ovyPMz20/f1hz25UIzYVoBt6iC+KF2EWb93PxVvk77bMUESt39iNDs9gTWpqqTBXKeavtThUrjq3YiKuNn3JVe+L5IFvjnvfxg7+tDEC54O/E02P/AtQSwMEFAACAAgA4VVBT11z3tuoAQAATwYAAB8AAAB1bml2ZXJzYWwvaHRtbF9za2luX3NldHRpbmdzLmpzjZRBb4IwFMfvfgrCrguZyMbcjUVNlnhYst2WHQo8kVjapi1OZ/zuszC0wMOtvdi/v/5f3yt9h5FzGm7iOk/OofpdrV/b60oDo2lZwm1bpwN6YXRX0TyF97wAmjNwO8i22XqWjxcCM3ZZZRrv34ytsvxcbv5ZEapsXCAWEtEUtnmLgF+ItsM2f5/FkZVXnZNV6LjUmjMv4UwD0x7jsiAV496sqmGn2IH5FuQf6Iok0DK99x/jdJC8OAZxmCZTm0t4IQjbL3nGvZgkm0zykqU1vZiYadPrvQB5uvLNOezzbGEDNFf6RUPRDTwfz/25P0wKCUrBb9zpLPKjBxSmJAZqJxQGj0F0BW0ZL6pxhd7mKtcNHfrhJAxsWpAMelVKIB2nkzbGTl69avaC15yGnbaSIS2Ckj3InlX/wxBclOIfFygkz0xF+mhoJopSTtKcZTU3m5qJcuawxnbo26h6hhdzmTa3B3dm2kynGJHbema888zW2BMthvoL1hw6msaft+rEXSJbKXYWLC5HNKyhtbtocxTd7TRm/eF82k8fPUqCiXSwQVpFGB1/AFBLAwQUAAIACADhVUFPZ7x+xmwAAABzAAAAHAAAAHVuaXZlcnNhbC9sb2NhbF9zZXR0aW5ncy54bWwNjLsOwjAMAPd+heW9PDaGpp1gApaWD7AagyI5dpVEiP493k660w3TLwt8udRkGvB8OCGwrhaTfgK+llt/QaiNNJKYckA1hGnsBrGVZObWPKywCe1cFs4OjZ+UvbzemYq6hh4ePnwnjngcuz9QSwMEFAACAAgA7lNBT75mZXoEKwAAkVAAABcAAAB1bml2ZXJzYWwvdW5pdmVyc2FsLnBuZ+18eVxSedu3M81ds2jW1OQud9NMNS0auWS5MFMT1rSN1djiQhMVboCkIolA3c5oqUjTTNniUjGZZUqmAopCRUKTJpEL6gFJGHNBJFwAQeA9tunc9/28n+fzvs/7vM8ffT75Mc451/X7/q7le13X4RxPfb892O5j549tbGzsNm/6dqeNzd8wNjYzjn44Ezwy/GLnA/DXewk7g9fblDW59oMfPkB9s+0bG5ty2icTP/4N/PxR/KZ9CTY2s/mTP+8JscWHbGy+X7z52292EyLVMg3jdxSpd9ys+XrTMRv+sh2Ntx+lQQeXdRb3iIfvXt72+4f0C39HLyo/3nL8QAXT6/Mo4OKHR4rqnFAda0+d9mn/9Yefot7HtSdm+ZzW0nKQys7xgv6S6tSE/JvGthvr9rTqayOfhpG2t0YkDeQNNZ+nYeW9vH3vgaBs4nfbsiZ/2wQL4j95eeDQf+WBxYFS7kiTf8kse/dbXakjj1tjGXWL+y86UBweyD/SJvM9yKN0yOYzX4D/znou95FyTUOcEgmCQvLr2lTTVS+30yZ/2+ZBwU1izTuTZs9qunO2sszg/3nDy5V2J7/oxnu3bNqJONe9APxc3BS/PDplX3oY+P/L6/ilv/cfdsKAsscHbFlninIPsycdcdNL+t3FyHcC/zUC6zYla7oiAs2NFSWX1sBYNTjlqU9Mo7sK18KGruVGugfRyoKnBHWdakCUb39HQ7TOehqo+4VWQGPrh2QuQayBc2+XjfGsf2a8Z08i+D08ktV7yivJji25voK/Ejz7fX53aO4yD9wLgzAoyPWAZ1jeCRfUi5ygspizU+K9B3fLJPuYqswKbDAEkfRotfR98EyrE6ZqV/JQAMx1n/1ZLRM/Beppfc/c1ahOwZf2ilnnVmYBwULEbw2LW1a+DjEU+4ebnGQNxqdTsNQFdntFDiRwx/Ih2je+6VLxyIosMWE0YJ36zsuA/zopPexa52jaw4MtsrHGdvbE/aJe2jeGrjoiX6hKbJgCksTCkI75FTEPJsoS09VFB38zgxZzCqIsH4IEhl4Pe2v1ktLMb/DeV5mKrQCp4CNO/9OPUCgUX9jvPU3XD6qmf1DFeLmkgDqXILP3zPoxedQv/8jU/nyZ/XFABCOac8MxLRjCSOpoWN1HmGaV8uuFx/B+efCMoJEk2QXuGiwZY3DMj5ymYAEsMc47D27ifnv/DvvQ/T4lXFsDp4n7pxkdSRd719xUNQaN/7HDDkauFEFOFh2bipL9QEdHR/wqquLTj+nCQQ47fahPGaw1gkqipylBq8qwxL6GLyrbzKfvlDjTktqn7Fqqbiv1tJ/VHJU4ccWZNLE0Ut5HyA+dAtl2hN36w2/TdKWHRWz835xmYWFrXLfSKyoqupE6WQ1k+wIGdtTxLxoXKAejVlHLYrwD07V7M6bioVUAT4se/XMJzCeALCcZb4hsYeRETVddNzJx/9SWO9uVEJMh3tv8LCMo9Ut+dGqeWEgZXARxc2c0L5+mq4D8vKM73llWO14NImmtgeTg+2ilJdMvGeqq83fdHqbl8+E0ThzOV7MRBcAzjOwa45R90K1Ulx22wualHtfiT25Z/MAnMRjimUlbm5K9vWIqecI+Q7FyZra0cYVAEuz0ipqE3vFuZeLFaahr2EWDUd+i6w/beRDH/+FI8TT+GFXqZ0oe3ZuPmbINE9Psg6KzYeTzHX3aS5kVUWuoTJNjRlLqlKbvPqP3F2l9M9/DAw1Oefn5pXUFaDmY/naFG65HTEV4IrQyB94aQiP9Se+VlNQlqRp4oeEpC8FEwOwOODKakmicBu6G30iSd5n7TUdKMGODz7QYTsB99ZP4YY1G0SgVC/fkT5kl4ib7uboIspQZi1spQzN+LWn2mDJsZKZKlCOQRGRBQvGT/hPurJuSVJc67lfemUlfiAcO3qZWEIJFjJppUIjQZwIn9iRsPg6/L/zThWRDu4yTnCG6Ph1wGK4oLg/HUR/g3LJjl8USzVOYk/oPRtWBbNntyImFWoJAAuXTrqdMk6324+u0NFKqX+1Qid8nEif22FTWn8VAYD+tCJt4csfApkvozZ7TyMqvAS+JbY9k+pl0g4NxhprEzunuBViFLrNvXspUySNb+gzbZDVjPd2q5v5p9FuimPUzFd4SgtuX5mcZknH4vfsXCOuXutJcAuXF7N38vuq/BEy7Lx0dLvi7oAUt7MzKVLULnKq0qXRaM6q2dNeUm6vQXp2CC3dy3eJy0aYZTxRjVDANlk254mdZ9chE/Ap0/b5yXGNfuWkZ2bGjCJKO75Nc5k9VpJi9edqaoaN/gxZxR5828IVDHMJKGmVQyZfMrVfV3pRc5U9L8faaK95DWdCkUfaGqujafO3FSt6Ud837tfx7cGXUfBRryJTCBBbwByfzB7FntP96kFdqXg5vKmk0X3msXeW8kY5kf/FNNktVdkyVwrq+b2pv+sqhox8IV2dinHMjVnePTrl4rDgpd5Mfs2FOwKR3JU6vcjyxdlr19CwLc0GV5KQ/YXvfgxbU1wylsCo8+y+HT6VaU5ZXTPCMqESTLoEvbPQQPBerqAdb3ALhwmkQRiqig5Wo+Sggxz1hRalLnqipKZ0m1k5x68DvQlFSLiG+Td0/ZaLIEUUckCRhugU+bz8KnsmdduYlLT1zclNVoXNLOW3o7Bq6sI89tTfGMVyoOupFdkV8sBASu4M8vIsvWpRZkRkMLjttBWVkSn9P95PXW8+p8k8ugJDdQ/J+CEjJzpmq6jpn1lDnbdz4CTEypzqryT3obOxYZO9bdwGx0o2w3wYns4EwUe6A+ogWVLi0ycMdNELIWyMQt5UQok98l0tmY6YMLKmMyd0cVR1+P3oqwiObb0YsvtJz9KNpTiTalaRuPpGZe5w9e5rw7TAWN8DV91WV2H5D3PuZjK198ILweCrf6tIDJ0texmOwMN34bIa6LyGrYUN2jmRiGvi9tpfo282rPyqdTD4y+ReV1B31P63BK4mV5fuLGBiZcfgY2NG5udOn5V1BPNh3lOjrrDN6J7u2MoyUcHAMLIBVKf3XcjOEkC0ZBJI6FlqjuXqwkiqs7MYnZpcVTTn3J5XwkeMGpdkRAzNcsYeMddDB0s9CFEWkA46xyBfususlU9U1sBuO7Kkj6puwHJKpekSvlDjiwJ9lSqiaDXYqOnFHkVoX6h+U6bXLtNAvB62vT3iQMEbLQiI3YYSjkJHnj0V2oqMR+hSFOlQqCWJx2Qzr/krR2gIWyaNBYgTTOyFI6gGLtFbTgs7ppgYH4v2Vwkeh0rb0h+zU9bancWG2Z9Wr/zbJLjR4g+Muk9cOZTmO4uJJ17Hxx04QytiBOSrhYwMhJABFjPOf4ZcprFcCJDVOFbmDs7JgSQEHsi+sgbGxFiKai/o7i9YauUcKYaztwkIqAlFSeRBLd95QFciYveuvAJbChZadH0ADPDzz59AP215Um5d2YWfEBQTn5XfK5ZlXKnhwdK2MdkurVWjV5mLqXa2uzwebEqhtJ2zNFpihJHq3b5DGUsUUV9fJ0zt05FSqwmK5JSX4Y1Q8ciflbVCoP5IIHnEdPzeVH00UREnbMNgxYf0BZzpqopN2Xq0EDapgWqqVbB2ZUxqoP3oArWcQA9VmC7ThnMhF4wmpCDgyXutAyrNU9a2aiq4l0qgPIhbQka6s2lLqLyQzDoePyVsLeHw5h1VFY6WGc3iB+j5lFRLOONasitboafuYqV0EWEGCDKrNM0Mb9GHqqpVYiWWKZ3awxR/WrIALfY8zD55GS1Jku/NwLkp0gLBv5/sNcAgDEhQ8qeuUEOO8PXcSWXB7D7Thim/TqpyGdZX6sAaVIcb6TwB9nXcqzT1jCNM5lrC4M72ZwO3xiTPBIZ6YsNkssw9yTV1BiTMGeTrnFybFTYuvZSYhqzz+EikZD0PoC31iYMXgJKBQ48NrIagOpulgYxz/8AToJzJa5IL1hEVK2+wZ2vM6tu+ZMmLgHh8pHF2MZiyK7N2Ydke3Z0ofNeub1YLGYhjduykdzQo2I6/6MWWshuIOd3lhkkvEaMqRlkjhsM/AqnfD6f8sgdlBUu7480v8K/AzV/9yU0KXn9zllONzZn69fO5rwZo0e1Z3Lm+iZ4C6pssxBwwJlDZ5/YTs9ieveFJ2FiwYpkNvVn9/ifANI/5te84bHJ/kub5h1QV+a98gWhl/9G1j8+xPxzebufsH9E0WnfgV+Z9ULDtrx9LUjjQN3EubVbJGnjpSK4kkqjtbg/R9EKsWskfDNQ3xGU1DTVyrYKAtf8+ewtTnmtA1XOOvrRmWegTikiIBE6iX8RAyaz1gz1s2uczkwpwz3b4zAfHpG5Imni/H0G1mhdIo2rPdl49FEAef00TBcQNer9C6pbJJJjUrI+0a+Qd8LWkc655H+42u3UmpS3nuD6MYzl5d9hrqvQxgTRcB6Rc6UIf27xJcYMKBx/XX5hVPvzm0MyY8fBbhV3aBKqq4hdF7kZX01tnBu8H+OUnx6Uf0EzuVGMsfOyDknmLB2zp0p4ukl2UgqhEOG/6MutzCNnSjW966x32f9YW99cWL5fpIBszQE5/XYlSsODzw1uC0WxIExdy9Z6iugDJe1b3qxlh1+Pptb8n36pt7Ja2TE5GGlwmH/T54GmxxBHsoR8lHBopi+7pqRgYGLmgmUsfaH0PsNYg9RIthL90UnE+yUkeEAWOPTXwTa2VTaNGC19YIsWNBz3M1Zogfdm1eF1hBxaQQijwoltE9OTmDa7gHEDSULorVAWs/6w90VsV25dqLjquR89GSRmoIe18Qk9Fx+FsMkzSYIDebRpRKidh8QRF3OOb1ptzU8Saweo4UmCZ7w2D9RjPJNOiYDhQnX9Cuboqv24Rno1HSnCFgd8XjeBfUqEBYPXiBWUpwf6ugJ950z55kqLVwhTCddgQ4x1f3PZ2pZuZGpoyL0WCL0YuMQ+TVA0PYlRkAoYu9sqDCrRmjgh0JkAyPK5FMU0WdWcdoOk2ayGLYzvpjW71Np8e8Oaj2SO+fdHx0djX0Ihzaosvd2J5YnebHpHJKfWevMZNCrNX1X7uJ5O7N8nPVD+4XW7KR2wtfxf3Q0gxAF+sSCRz+VLFCavDZH1RkV2pGo/0iIo9cSQJHwmAaaJZAxISzRqhWn8eHWaGmkOqk3qYR2pCozSP3Bd+Etct4iM58z/sBgTNUU2mO57QUqoHwxLbBvjMfqLWPh1MqzL0OM9Anv0k+BviiBsqWR85Kep2hOUfZ1IowgIEj5nV0pj/xzfSAVGDYaJEDS4iGtutQSt3KQuylbmZdmSMWGEE8jwNCT3rtDd7wp2+9jfPBiWy9crDNEicRX/v0YCpVDyA3ELlHvK8KVkkfjAiEmRWHgAPSB7GnhPpczyhR8sNuvOzLRX6Br8mI7opBjmbP9fagzWHBwAY2sCZxvRSychJABJdX1jOC9pJ6yOV7cNU/RXj+OqdKWwVGF1kHZ7GEOZhY+KIYf25g750iSlwzxv/PeBcwuN3eaHbDIG9RWcrGdoNPFw2pUEeNnyd7R8yuatBLqlK5vo8EoCV7vuekUhAyythYt001GsfEnLy3uotWgUDaoFkIVjeT1JUX9DqsxbNZ6uEP1Uxd2t3XuqheSUqmbwtzLtv640GHqsfxgEfdk5xjxgsokZwW+4KJ1LUirQ209EWgoTpqtlH++LnnYWeXfQNyPafUiVqs3vkB+ovItlEauhMNdktlJ1zgEK8w69izytfMkINnU1UPBECpLu1Bp0kNVc86V39t/sFNaHpMSzrg+z4LeVUYNCwOFolZrhgASTfsxREDdlC2WvkihVKo1gYAed2cG6IurvRAh/X7Mkc43Td9KIFN7bz24SRrjhucJQ3oRXHNMGY0qwqCWQC7u8JdwtNlBR1h6qoTOl9TebC/VGBSb+3AX/ip2O53tZn923qXnXQ/wBfsVziBO7K56hXSNiZfPVyuLe+0XxQr/Bb99RCN0zfr8mFjcy7e2n2oNMtj7hx+lBTmHB3M8nGgFms3/HGu0/7rWKPQV830i10DBxbD2xzj+RshXpcavmw58Irc/G924yUHw6m/4Ju/dxZWwvWM2EvCeiFWWOX1k1582CP3SWbDBw8MHc5uFTQjraLBPjRW0k2dm5xoPZzV2zv62ojf2bJCsq/hmHGVInElI9Ba9F6yPEJ39KMULO6rWdsvvcq/skaQKDjMLfOzh+TB6jO2JvYH64tI4R7f8GISN8/anvX2qrC6l0dv8s55XH9bvgJ/4b4oJfLf28kZm2hgBE7Me/TVVNv4u3VUAoPMPt1ZangvKs9jahYxohAGbfxPLZiXBcr629GYt4PavEc9n+qAUn9G0MSuRzfecvmOYojlT4eX6xgcEMcM13/b9baaFuy1KnMRTjngOrnW5/f4sBt5n769cfD0rP75JWwZyLu3U3rzk90t235BTnUXbSoGj5uilyVDLOjywCmhFsUgMHXz4eno1E2Lzc1Td4C+3DY1g571rvtvE5CNdussZlOJhqQhljggUnFj9z/x3LRsZ+oOoR6fSqNx9aY36pozAHBwHnHQNhdaEsfawrCb/6PL/Lyw3sZNN0P+egKEM+vxSwSnQQSJT159qXTsP3f4R5ipQxQqNwjWhBYaHixxHyPy9MQSLEkVxlcGv4xRm+HvZrOgK8wdheaOF0GbgbFHyxm3yCNrKAljLjytC59sYlGIBvbhl7x2vPZXNwzvxc+etsLflzbNkeJ3nxlV1V9gagPny3cgrEaJSI7V1192sR79YsiUBjOk6QMwv70M379r/hSxqd98NfN3nrGElyJS4wRomO/mTq5jrMSuwnzbpMjynE2Lfg1pO5lNFS+1JAz1qKEB9RdOqM+HSt3r1TgKkdJs+CLiOlnFIqsmTDEy3sRJzQV0U43PS3f9mT8R70KPnbj7u4XpZ/Kdec13XT2lzU344O58oXDpZ6g/BWjcHz8bkrwt30mqDJZ9ZAS187nfS49+3fWHPQv6iOkVFaadpzHFSgXfu1TplQbHGKDns84LaWpyf82rHu686s8MwPFQbu7akxVRdAInYsYagRRPsd2mtix15z3e9GVEbudYrCRi2cKm/TSkUXMt5I3pIJhg5c7s2+hiaggTBvhmCh/0tXTRvOLXUHc8TVrGXaIwHboE2c6cuHe84bU3lwRKBUsBxKdXPkPuNN07BP16TNk8bGSFhGOuQI5+aR64BRgcFpr1W1Lt63m2p0xX/TCyC9VvlnPH8LRU7ESn0wn07hiNENSzeKF7RcCMNWXJQHqXY7xpi+cojYo06q89qnd0kcPQlyMkNdq2V8GT/BRsJZgNC326NEKpYzSw1KWeZDbjELA/BSeBIVpvZsjNwCD4LUv506SllsPwvCQgU3PC0HVScxYtCHtt0c32rIylTe3oDejs780dLDPpaZInF2LU+nblAOeEr10NThv4MirLgcr85VWgiOKX91+eOjn74v/JYawxfjKiCngnxc8W9VdmadQGdwhJo38zshTZs/QaOYLU6y9fC1u+Y2epgujPFQbLTaQ3c0o/v/SL/1kzVw3dEUPRVRSWck0KSjhJJQ/kGZW9lrEBe2ufy5ntlQb3HE2PoSBHoxbrJ+5MI6quOlMJI9AcXBKGMMm//Gw5l6Ukpo7Wyd8seClI2jXe7JCeRvvduV5v6CPy3lDeGhI7iVm6m/MvxqNfCd5ZCp8y1+Rm0tYYuzTTiNOtVqwnT/tKuv8Z9Z9oDTsNBDhMFDNgZkaoPHVoR7p+pUkityTzAf0PtTmEQLrp95KoaRf7X+jWdWAnICUQs+FsqfCJddQ60TpgNXOImq8wNESy03dKJQ3DKzY4qpE6LO1jOgA2XYHmhBUaYCzhnK512haTPwUDPccqL4GFmXutRyeYM/7ciOwpQxUKogJqzFeN5fjmDtaPiaaac4zr1vBcvRPGhzNtX0NfpAMUE8ViGkF4gZJCwQU2+lsqC7mbpIVxR6MGs00Kc3GgxQRjc4wZrK51lCbCVmJZWx9UG+uCUVosOKvFarSn5dBYGziMuoK2vq1ysSoaUhKIqJVjshAmRj3FkKUJSrGIJZs6k+kaM/eNYzfbskp7bKrLsnLUWBoLMEHLBJedUDqBKaQWIqwHcOHWgFK0ezPPjR+XXQaFC9UN4Oj5pyMSSKAGYayppZa1Rhbdz9d9HlaYIBCe1NMJKzl5J1Ycdp7m6e9ATiwWMEIoR2KIOQRO/mOX+pPOtGgNS2Hwwx8jVj5GGllIP6rXERNyw4QzSuIB285hYEdTjMpJ3UxSE7QlMrEwsXhapNTEUgTq4fP4mei8s50eu+YIH5SbcaRLIFCZR8gTd5ef8eGcD9YjKHH+mGNEYk4PEOLqQovWj4ncqrYEb8qI+UvIRL5IxRGzi6ExAgA32MfmZk3ul64eXld9xW3NOmJyR99YZe9erttYISo++oOIpL/Yz56Fw8eG37wMK6oKwCeahs87egPFTjxLr3XYqLBEHTt1oq1G+GBEqDYD2ovK8zoD27NSr+TiZ8YFyPvi2sWq/sJFlV4UumUku8H7gdN9NRfPSXw4fau/OmOUW1vJD13tzpf2lNOBXOEDAHqUaYwVg3iB4biOLPd5LBbSxKKzyzD+5GMzMa5AUGjlBKG0R3WKBZCgjUyh0ITbGoCtdUPGWyfMyt83+ExLsvwWMKu8XaY5bJICu6ZF92QP8OL/Kk/BvmSSO/hgwlMV/5Y2kP+ONuqSNdwKzLWr9f+mz+nDRo4DrWrYuC7e8EvixXp9YiqWxu3NfbOJnIMg6rr/ziaPcZuoHyp9+SUNib5aWJifb4eV79GuU4xlD/3q8eZJhKE+sPB/gu2akA4IqEuaiMO/Fu6X1RGTCXEI2wtqaEiAsI9dcquuSEyiG5VrAnUkjfXuC13SSl7OJPNk0Uh9uL0S1rT8LSQPeNGagkC6qHVzAzLF2jSI8cVAU36vSCgAWIX+mWJcs6HmFowMUhDHltXAQFp99neh2K0L30B3A0ftuEtar5xjk9+pdznUXyaq2nJFWSEsmXuaplkUQCQTbXPRxdkAoA2BHRBcqIXe1OmFJrVFl1qaFUnMvqM+r5sw9zrr9Sg7oQojFAKgxtTAhgoU3fEuUprTixWBIUnkEniyBTxdYbL12BhrC+fNV1v+1d2+8PptKKkg3ol+KDurwXTQhjSBhMAoBY6uSrVvgOBDp7QjtZCq95h253Fh2Vyt1Ewyg9Pw0qEsPTDCMnXO6XRgVMDK6oYIHDc5TxbEs2QrwOaPsSO7XF0Nh1RQuKFW1wYvgrKdsLXWTdSRri62pmyaAnCj27fJVT3rQVL9accN0dmZ0IfMH8upt9RsfFtUrZuQCYRBRz1EXdTeKGVMbYHj9wBJK0XPoeK84K1iEgm3FbQqYFKaWEokC8duTW/T+TjLJGtSVgKzQXPvohRWbnmbzE4Y5Onse6v85wiUB/+M40dlZ2vxE50xygHmDBRMJyCZYwfA0iO/44hUJtW3Ax7oJxBwR5SJUKIaF56ar2jnWtrx0mEdOgNgMyhDUbKx5Gvb3sT89oNsasVhZMugKPLxfBp2w6HsbLPTHRKucRg2TpubdMw3Ljz9MkzJtLsYAjvpAWuLWhGxQPjghfOGKEqqFZ/NNI9h6LrxelyDxD9mdL+xnEnxz0QqoWpuj2Rzzda3HQQEA0S5bIi2zShlB4IWOO/C0qOOC6Dqo7O0eApV6ldGPY07MjS8tW1pENnlAGj0MnxoHCwKrsW7fJsLWV5AXHsOrs1T+1T2YgtR/lyKfxCeMp7OZkD2K7m6ceEItSmdKlzheey2KwbodQRpl3LjZLHMQ71/egrBkN7hbU2bInJodOEDQictF7pOp9cvQmWfUesIBezAIQ1NI7pK9UKYenNYpooflWoLrsHrML1nhKWS6ERVqV0grIlhW6kf0xoAh3jFCCtNSjUeYfXJ1CvPE7oIxPGkAcgS9c6pRcM2j/3/HxrfCbwTeCfwTuCdwDuBdwLvBN4JvBN4J/BO4J3AO4F3Au8E3gm8E3gn8E7gncA7gXcC/80CmTz2Fy9fwV+mHyhhBIWvZ4LXV0omH8NhB/BLf6+b/AsHd3tAhWqfyYMeovjl0YzJ507iJx+6ItpNPnTT4CX9rjN28nR4AbhCJFCvsidXTz6wjSANX+CFBVrq94RCjA4U0mi9KlviwvCPhIFabWG11raB54UToxPWQqlhYEe61bpx5OUD4RTa1V6uSW9P0ePnWSGjbfl7IIHyPmU0Rq1fTC70qHByBAFV3TLxCKYJyl04RZz/ndaoHJlE/R1KTkEarCGJE/UPuVmOAzvM1g0IlkK/nCzH/zi5tzsKuS3NctC/SvHq+pm1zZhcL2yh8bm5O6GfnSVnRbzSvsx6eW7hLBDoD8fGse62Vt6p7dcNO/or4CJ6c5TD5O5Xxo7mdtwATRT/Q/ji7lGg5+hH9F5xdOUnk5Y752NsGNw943mH3n7t6IwP3zuO7M0GmkVOLEnJ6wXEiCPXnVcJr1Ae/hjAgnz9oY2rC1/dj2LXRarvT5r5MNWy2r/1+NoyRYar8b2fbO6WQ6UF5HRA1ephyzqj29/W51mxSz1nSMZhGQspen0ozHBPlsGK03laeyB5sDJ9vmZC3isaEVnHrYldEKt2DaSLzyVpiHLiaFUOwiTPooxgLWq6PM069gmi9gXxiAwHBAmf9ok2BuhUCKvcPRBh7f08hyqsNClGnDsSw1OzCfnaGvueZeSHV/5DwLqVM2/TrHorf6DQ0mwdui+O+2pmF6Fxp+1RaJdAExIgMXVZT7Q4NupAp3DbtEk5DGL2xYUzm3REp/pif2cviRtLnbAiYrT3c3cXkbjAM+cUba4iSVjswhL2zoMkH5LhtOHaCW0trvFKNhdiP9fmLvTf2AUtP/jBJ6omfHimlwtr7SXfkbw4T7LoYPEgqa9wgtUrd2mQXyJvpZ6osLukyglLlq9zMFefFOpmkF3nCQUqqkSWJSoxX8i+t8YyEbfOg0xFKhIm31EYzO3WjZb4SQW9icoSmFNXsgz4eTLmG5zNh/E33b47cgi9qHsxLvQQrL0cQj9xx2yhkiHKxt45PAf0i4hkaY2prbpPVD9cblZlI4jm3gVKTPadSzmxcJa6uc+knfOejeuvJHuWNnVba4gfvB7FHRkZFW06KdxIN3k037BlOZAsuLXlFm5YcmQghbpH67V0tvgKb9br0IZTLkQUXUNrgOCM1c4quGLFQ11hD2Me6gcP0ceHYfAZh2E/eVAgwXRVjZJJyumqgTlwZrMeM4VUDHBdrFcWKSDtwSwGMcjmOPKO6McbdpjusVm88Mn8TReWLreML4vcJd9obfQpIQQuHKkiDlzSiyDzFGoxlONLZJOGOBRrLA9Fgt4tA9OSYC3N0N9q4jG1vVFyBL1khUUqLLQuDioU4zjMqQxZvRJNlAet+028d81T65IBh1NeX+ZucDF5OS81LUwcNxE+46tBmBIcm1rxvgKy3jNFupEVbGMj/MJy4cioaEWHAharUa+uHZvRtVO6JqUxG++EQTbGbnjukaarOWLPUhdmeX6KYGQFWXsRZPWE3tcyUclQBXn8MkfkAtdHbDR/76Y71pExlZG50dGASSe+ki2ouabbUNJ2ystTebGIMxFUnu+4KRflhU2gAl0vzXekuTArgoED4ojScluW1l5g5n2j0cRqWIjgSS86PoVbG8+UQiJEXKvgxfmkKrHHA6dMNSxfI1Korc3jjvcVFoPDgJrp+IGSiQ6+Y4GJNYVLavp0Ubndvvv1eblfFXjFjgZw2sieV3W9f09vxoe5xACmC6LJ1+i4WZk0yQrYESIPxiVlk7/vCtaSngyOIAIG3yYiZ+sWoItFm334UjfTDuMQTUcH7CiBDLYXOq4GJL4zG/HwGOmCRTGmoFMNDpVQr5lthsCPX2bCwyKYA44C82bBFi3EYBfharmWddXa/Urm7SH2kefxnKZhtkUSArrgEISPhtUIeM+6Dp+Psx5M9TYyK5aYJM7YDPJPLnY3zbGxnbHZnUK1NUHnOHx/Y+EWnbISebEnntChGL8DF1XQOjVbUgPP6X3MvfIcrCK2rbBUNkRrgI4OWRXqYOFofQJL3hxpOr/Nel4cmyN5AttRm292+NRcyFhlvDj4dCrZGyor1SRT3/cHCYD3HcFxSXrlL472uaUuo+0RE0EPzjshlIYqK/dkSOLoGA0wee3xXOdxi4ONBv03hx5L5Pq6ZxBk2gk11yI6UCsXdCYJfbS15gQN0Gcqr9rOoYyqloIJ8ZRG41S62plCMICx1zHi4BUeT9YmYFqU1JmtBK6jVMEthi3yHsLS4ynwQ5xSt4q4XNo8H04qta2VQmL6pBSQvJ2/CdtmmgA6WrRVMQjWHCTKpRYY+dkxVmn2Tc8hE/YFJJvMn6iPAR2V4JZ7YodmSQzntam4rRxY87D+CISn56yarLT76LxGj+anTL160YEcsR4Zm4+39r30yBczb4hhFXFhLks36LIfhMIw1PRSiwUMHMCoBF6whhL2uzc3ldmhV8TRZRsXAR6QJTEeKV0RKl4QwO6LayW1kBHwRajmICvB7QqMKWtrOo4RSShuANrBTmWWII8hmuXM1MfQDzMIK81OzZwFcodtVs8P8eipanh4f6eOS/qgEWokx5U2D0HM6z62eXZ+NK3dY0xymXovIVf1k24DENXiaodDx6loEOo1rVFhxqc2Q5oFvY6DRnGZjBcnoTVnBwkbWkC7iXlFJEmQFZ0OJHUqg0VrjEY91VJbedHC7BG2j05cUJiumLOOP5nZ31D5z5zy/nNHEozZFq2nkd3+ZhO/VQfdHqHLvu9XUt4/qybUJcMEraKiVemA7/10NjymVm7xMlpGMCJIYbApHM6gV6mE0SCB/DgaYCo2c7O55MdH2VTGD65ySY5TIKLWzchAI6xje7sko6yVMEFRr6iS5vU0V/3P+XfHosNa8WONXqJbQdZxEe86e+XQDKbXpHkqAsqsSfPB8tUh9GtFzPMeXQQwq+4lHmvDgIEg6jVZvblUNPQME+jc1BZ03ffuWBrW5GfulaUrDe3qkb3Jz18cbQd0Su90wGocZ8klFn38PiJXrDFv3NDny0ebzG7mLWm+D4SFP7N5lNQiXe/n4bpq47+UCiAzxHdmp4isqyjhGbJ4e83PZsEIOzxrX9wf0FOsehEN+uz+EbpGGGKGHf/ZwtWRTS9B92fUN8yH5ZU4SHLc3JJDcKku25QSQkSIi/4cf48/vcoNKOxoD7qOX4x2nWe1dUDxfRtEnEDE3i7WLfPIgbewGUhTTRUjAnac1fsJjmi1bEzDUmQKQ8JcWjTFHSi8rgtXm59EJmTXbPP3eJQHBXjpq4xXiP9aQToFl7DcY0GPBH6c7a6SmVKCC7sdLKhXFRBfJWTVVNl4mSGDO2FkwYFzgfxVMyvIx9EKZs+cWtdM5IFYVpXoqwKG2SvsJAt4WDNRa9ImyJwuh7i4VkCuQ6WWgREsoiFyIpJpAkbqLwMUqskrPnil1bWK1kEbWFjAq0u3+LAqMMRLQUeWW6R6CAUQooF/5qkoF8T4oz1Nnj/fLoVN8GHhpP4tiP2BhBdfL+sIw5qNsGcoKhci+cz6dZs1jSCv6Z1h47fYwTzS6FEPg4yhVgk2+a7D7ILe2Yj+MOceZq0UDj3PRHo6n1Lq8FtdYesWZ5oAYU1fdVuVWrj2W3UVKrsAFWrWKIf11ZB/mJRGpMdNN04AGejdp69pa6XxtebbDYXXk6Y3cL6nGv7+wKlyH8/E4XGMDbyJhu6+L3/ouwOX0zI+BLN5MIEtS4YSqrwc7KHHN0If1q+S2P9EVzJvBO6ojJ4vRWnLQXZPyFYr9Yd35811E9VpKn5kXJ3W9HYuxhWhw5vxX1kyllhm+cdY923XiKwToj0IU6ckPS1395UGZxLM/XOQdT9VtvYV7su55hiKrMzSHct/Euoyk1+GApiKKt8LXt6el7p9ESZr4wVVm/uWKXbcXrWtIHX4j9YSBjf5vJs57L6u8DMf7fkdqYp5/Htbbj45vJKXMfszMIjX6rp1T+qrtiLnZyP0uFNpjiF6bcCFZWDfoF8SJBSbOW0eaFwrb49pesPP/GPejgDti1KEE7jhUX/eiP8rpW4KWF3YAsgM0ETh+m7m+rMZYeaUv4CyZT1lN3SONqfpxX3Xm9+3aTzEDjTb/nUi6FxM3/Llg7Fj50QVtU2lW74sTslNKoYQxJm9Q5RHq0HMq/5Ns/srI7VnOR+yva1wpd+6Ek+yX0cud/Ra97Mvf4iCKK4v0JiM+0ICUKZTD8EUeBBPNDphGHv+giySPN7TioKZOjI0aE/3ebS/2dhE2bKuF3brUqqyWuJNzy9hZ2c4b85UaE7eKjFcWb9HzISxl8LbHSIJ3d3ES/XlnOw6cKpE4766LrauEfdXNohCCJOvahZuEUZMcNWf+7z8Y3D88ldvS6uWkYuf/FCptj4TjMUo97PkFh0L0rV6wSKCq1eNhweoaZUiHy/i5VkZoSUTlD5Vm8ci0ia7f/8SddYG6/dXSpaa0rIOnqSqZHBwDLJ37zIuV5/5GMcTLwCHvIcdermjhTLfjTL5snIGL2vtZxbYaNJyjtPoU/7Ku1y3gYyPIzbmjt/bqE17NEnTjAKC4pR+PotKPukEToA7s1lNtYGlisEGCWQQP7zLr8dqT5LVNB6Z8//0L+gdrjJa31tv996d84vLr08e2bxx+7dl6w/8438BUEsDBBQAAgAIAO5TQU/kV2rjTwAAAGwAAAAbAAAAdW5pdmVyc2FsL3VuaXZlcnNhbC5wbmcueG1ss7GvyM1RKEstKs7Mz7NVMtQzULK34+WyKShKLctMLVeosFUysrDUM4AAJYVKoBojBLc8M6UkAyhkYGGBEMxIzUzPKLFVsjA0gwvqAw0FAFBLAwQUAAIACACFTkFPGVrJx1wEAABzEAAAIAAAAHZpZGVvbGVjdHVyZS9jb21tb25fbWVzc2FnZXMubG5nrVhbb6M4FH4faf6DhTTSrjTb6Wpf5qFNRYjTQaU2A6Zp9wW54CZWDc5ySZv99XswhCbaqSBtpSiKDd93js/dObt4zhTaiKKUOj+3/jw5tZDIE53KfHluRWz+x3cLlRXPU650Ls6tXFvoYvL505ni+bLmSwG/P39C6CwTZQnLctKsXtZIpueWP42ntnMVMxrbvh9PI8YoiT17ij1rMuXJ49m37vVX0A699m1yF3v0ksbhte0BztHZmudb5OmlRr/99f30+fvp78NEhAXUi4ENezHBt8yaNN/H4fwA31iT5nsQFwUBJiwOPXeGYzeMCWXmNB5meGZN7nSNVnwjUKXRRoonVK0EOKCShUClkql5kGjYyGsxJGxGr22XxAEOWeA6zKXEmoS6KLZfDS2vq5UuQFyJUlnyeyVSIxNcbZ6vC1GCaF5BKCD4VCsJb+qMy/xkWPSCeNSeGf9e4zC0L7E1Yf2hgOmA/klWK3iWCv0VRDzlSvMUPRQCCGmI+HqtZNK+KcN10WjoK74d0gIsjQPwURguaADWxXklCsTRmpflky7SAyvv6zNE7BKHgiMdtkfOGo4dMZxPQtoUhUiqYTLQ0jb+6eJi4RIwYMxMODYhkdVlBW7P1kpUwmgrm6PwxJjkXjxoiA8l+Kb1HUg3wTLoJs+OiPMjnrI++zxe58lqJA6C65f+3fdmXYoDnw3q1LHFU3oL2QHpSI9B0CtrQq+OQdzhEIyMwyEMsW/cS9t4CfJ2l1S7pE14kyNqi3iSAK6Jpo3UdQk7jUkgtYxHyuOkhPhnBEHs2t4rpaElhWgwq6XcCFCjSEUxaGYaMc8lOGYu88B13XIIBTXOwTOXXMY/I/fveG67Hp79Il75FuW6Qjzd8DwREKEJbwJhC89SmZpnTa4Yrf+p5b+IV119+9KVRjLDt19OjtTnoJq+kka8qkS2roZEN2bu1H+LFk1deFWFMUd/m/zQwcQOXPoxnillVqu27L7bP71mx/poUIl3Wmq8tz5ak7DtTxi6NOQ3hsaqxqMIBaHzpj5q5LetC3qbmz/o8Rxd7vcb45ELPA1dBtiFuC9lNTiKmLwY3dxMWry9q4GWNAocHB4YCWyk6yIx1XLYSC8cnZH6jRHI3bh10Gc6HgLHWXajTImUzMB66QjO6Brv7N+2hwM7LnStUpPESj6aFgHHrTPx/0HuodCZ2VW83AVx26Eu3qNFZ6RWqH/EKNXn4ejo2EvDt8cIc+EkHzIZ87ZMZTqDrWG5lHrM9WPHaaYukFrfV7JSw4NBD/xhE4io5uYDdx4Yix8bb4tUQtU0dmruQAruQGMJ55HnhU6AMWk1mtdKlQmM3vkbGOh83rLgZ1DooacC86RiLF9zAevCwXAR8dxF6liG3XBj4LSulMxHY307Cjuk37TG0TjPvutgI64mPaovqS10V8mPwN/s28rv5s7j7PVS7QxJsCuVY/E31GsqgwHfaAU14BDZr0rz98DZt71/C/4DUEsDBBQAAgAIAIVOQU8VHmAbowAAAH8BAAAxAAAAdmlkZW9sZWN0dXJlL3BsYXliYWNrX2FuZF9uYXZpZ2F0aW9uX3NldHRpbmdzLnhtbHWQQQqDMBBF957CGwhdh0DXpUWoFxhxlECSCZlR8PZNRG1p02Xe+z/DjGIUMX5iXdW1glnoKRBFS5xRNe93tgwLXr1xIIZ8woK850omNyxRaCMyetmUHsFyyv/wY3hrYT0/4iNeMOVCZxzqS6mwmVzysJhpY90aUI8R04AvmHPoobd4w7UniMPjDOwb/9W5mzabHd5pQB0iuSCq+UBVutdx9BdQSwMEFAACAAgAhU5BT6eK7jYMBQAA5RkAACoAAAB2aWRlb2xlY3R1cmUvZmxhc2hfcHVibGlzaGluZ19zZXR0aW5ncy54bWztWV9v4jgQf++nsHLaxy3077UVULE0aKOlwJG03T5VJjHgq2NnbYeWfbpPcx/sPsmNEwhQCjXVtrenu0qoij2/n8fjmfFMUjl/jBkaE6mo4FVnb7fsIMJDEVE+rDpXQfPjiYOUxjzCTHBSdbhw0Hltp5KkfUbVyCdag6hCQMPVWaKrzkjr5KxUenh42KUqkWZWsFQDv9oNRVxKJFGEayJLCcMT+KcnCVHOlMGCAH6x4FNYbWcHoUrOdCmilBFEo6pzTSMiWiTUqSRNhtXIKeWSfRzeD6VIedQQTEgkh/2q88tB9jeTydkuaEy4MYuqwaAZ1mc4iqhRBDOffidoROhwBBqD0R5opEdV56BcNiwgXVplybjz3WPD0hBgBq6n9DHROMIa54/5epIMiITzIKqmZUqAdGlsQVKTR10M5EPRhOOYhgHMIGOsqnMR3PXcpttz2w337qrXylW1RgRe0HKtMH7Lu9hGvttzfbcduL27T15nS8RrVnEv615rS8yN+8n3gm1Xatcvt4V0P3faW2Hqgddpb2GHRueyW2/fbrWjz7ddt9fy2l/ugk6nFXjdOSrzygX/q5SWXbkCLi9SueiwepTGfY4pg/zxxGsV0ZCBGJZDEogmhegaYKaIg35PyPC3FDOqJ5CoIM7QPSFJXSUQ5T0TT1XHxIgzp8sJQTEIsiJWT/eLYN3bP13aeylffr6vZ9WsFAmsOxJavLP6e+WjQv/Tw83qr1G0Agk0wXzSEsN31/7oeJ4qT8qb1X9OzcrYJPY2ljLLoKvqv2i+/cP5+R8cH29WYc1qFaw1DkeQ2fUsMS+OzKSosT0ONR3DpUGe6DpIGfPTJBFSz3P74mChxBqaykDwpeAxz6gvWFScGon7JGrjmEwvRJZfiP495U0Q3nPQACKdwZF2EsKRjzncw1TDMYcFh0r7SlOd3b/NqXRdUszQFadQKBB06a8cezjCUi2FdnFE5uoLa124HHNz589r5XCqiI1g22QrxWCXVrSSjKlIlT3iGkqQ2Eqyk2pGuZVob5YYLXXOo9lG2I0ha9kI3pC+otrOxAIVOiCPD4QNqAkerUJJCLdS+5FqNCggKBZ2p3MjUhahiUgRo/cEaYFAUTgvpEcELZZcaCBFnI1CUTh1GDSm5IFE5zYL3cIScQpIk5wY0fkK31L6HfXJQEjgJXgMJSuM06l77b6euAh90PwH8SdYqbnSeGaDD3nJ5rUv3K8fjAFxNMZQZG5HDlmQxIl+E348QVzoGQ7MEZrckB16RKNszmZv1guO8DjzJOMdGSn4EIUDyDlhIoQUSnlKbAlDzJHgbIJwCCGvjF9mSQhGcg/MqdWrFczh4DTZ05COIYKEjIi02nN5b//g8Oj415PTs93SX3/8+XEjaFokQh43y+VVYmNjs2CNfNKYvIBb02q8gFrbcFjjXr/iSvNhjXymYLfGPm1ErIEr7Ygdck1T8gJ4Q2vyAnJDg7KCbQoZm1QVLeA9s9l6I/CuveD2LnC/BssEWTSs1jWVkim7nq/Csor4Jy7COlcBGMy1qlRcv3PVa7i+VaUy8x2rTGbH2e5Y1V5fLMsuUxt0F+oCKxXg4h3mVQRcvYzGUDdF75ZZ3yGS3yksfkRzkofW24TFq47r35NS/qum++l74jcynu9eep86rYv/g/cfNGL+VLwgXXojWryoW/4oYGZiymmMmW8K++JLQu3osFwpPT+1swNsy59majt/A1BLAwQUAAIACACFTkFPj3ZV/m8CAACHCAAAJAAAAHZpZGVvbGVjdHVyZS9mbGFzaF9za2luX3NldHRpbmdzLnhtbJ1W247aMBB971eg7QfQJRCElCIlXERVdkELP2DIECwcO7IntPx9becGJFnYJi945py5nLEdPHWifPyt0/H2ggm5AUTKI2Usha1Dw58vIVVkxyAMUkTBX8bfB77rDH2vayE1+FGcQZbY+XwyG/RbsZcEJKP8ZJBuEPR7bUguZExYGXbqTN3pqA1sKtgwGsKSKpwxiIGjJvVGrh+0ZkhIBEGkYY59WmGMXHZkbyqeTf3R6/QzoBbCRHz9Yd5WoEjSZE04sCz90PHbdajACyChnpdRzjdvG0MBgz1CuPofUQry14kavyNybcpdmHn8QogDrVskRcpDs4t6A9d9im+oW/iL73YPPG64gWqat7vRPF8hbnIBzGBcx3eeIhekWs+f73FlRFZvRJ5AqofVoq7uoRZ4TOMdJ5Q9sbORxqDPItxU3Hf6fvv5RSEY0uSG8SBJxthmxc+G5m3HJoHQB15rKG9TjJx5/1qY/Of1FeYhRQb2pNzdbGeqqL7PxihT8LrFKvOpo/izFJHIneXS5miOqAvmKAVrSkVSFAs91DxcuaySrVK0mtuL7Srrrb3CTya56UCYyrGlrYKtJSh9TIuL+CrwvafifIASqdyDqnHuPRVnnjKm9hKA10g1Vz6nZrGsirqu5oGFIKxjxZdwwHJyd+YyQVMcT9VHs0Ei8Wo22TrvjpzB5zQmSAXXDgRVNNfgyThMiCTX1zqLIdXsVQlr/ZUog6mC0OBpo2z1qR33mijWk9E4OdPIWrf6izs+6Kl43TtjhgRuvvW/4bITRIbvJSTvvdWdsXWPaQxvQm/xRIo4Qa97ZbLzqcagf5s/IP8AUEsDBBQAAgAIAIVOQU98n4QKAgUAAF0ZAAApAAAAdmlkZW9sZWN0dXJlL2h0bWxfcHVibGlzaGluZ19zZXR0aW5ncy54bWztWd1u4jgUvu9TWFnN5RT6u20FVJQGTTT8LaTt9KoyiQFvHTtjO7TM1T7NPtg+yR4nEKAUarpbRittpaqKc77Px8fnfD5OS5fPEUNjIhUVvOwc7BcdRHggQsqHZefGr38+c5DSmIeYCU7KDhcOuqzsleKkz6ga9YjWYKoQ0HB1EeuyM9I6vigUnp6e9qmKpXkrWKKBX+0HIirEkijCNZGFmOEJ/NGTmChnymBBAL+R4FNYZW8PoVLG1BRhwgiiYdm5pSERDRLoRJIvOmJOITPs4+BxKEXCw5pgQiI57JedX47Sn5lNRnZNI8JNVFQFBs2wvsBhSI0fmPXoD4JGhA5H4DDE7ImGelR2jopFwwLWhVWWlDtbPDYsNQFR4HpKHxGNQ6xx9pjNJ8mASNgOoipaJgRIl8YWLDV51vlANhROOI5o4MMbZGJVdq79h65bd7tuq+Y+3HQbmavWCN/zG64Vptfwrrex73Tdntvy3e7DldfeEvGeWdxm1Wtsiblzr3qev+1MrWpzW0jnS7u1Fabqe+3WFnGotZudaut+qxV9ue+43YbX+vrgt9sN3+vMUWlWLuRfqbCcyiVIeZHIxYTVoyTqc0wZyMeLrFVEgwAxLIfEF3UK1TXATBEH/R6T4W8JZlRPQKegztAjIXFVxVDkXVNPZcfUiDOnywjBMSiyvFbPD/NiPTg8X1p7IZt+vq5X3Szl+tUZCS127P5B8ST3//x4s/trHC2BfsaYTxpiuHPvT07nUnlW3Oz+a26WxkbXW1jKVEFX3X8zfIfH8/0/Oj3d7MKa2UpYaxyMQNn1TJgXR2ZW1MQeB5qO4dAgL3wdJIz1kjgWUs+1fXEwd2INTWkg+FLxmGfUFyzMd41EfRK2cAQl3KlzBw2grhlsYDsmHPUwh0OXatjUIEeopK801elhW59aVyXFDN1wCl0BQc3eyiYHIyzVUiHnG2IOuqDSgaMwC272vNYOJ4rYGLaMNikGu2NFK8mYikTZI26h34isLNuJZpRbmXZnMmjpc1a7NsZuBBplY3hH+opquxALlPuAPD4QNqA65K8KJCHcyu1nqtEgh6BI2O3OnUhYiCYiQYw+EqQFAkdhv5AeEbTYYKGBFFE6yrCaJgwaU/JEwkubie5hiigBpJEiRnQ2w/eE/kB9MhASeAkeQ38K43SaXvvvJ84LHTz/l/hjrNTcaTyLwaesQfNa1+63TyaAOBxjaCm3IwfNI1GsP4QfTxAXeoaDcARGG9JND2mYvrNZm/WEIzxOM8lkR0oKOURhAzJOeBGAulKeEFvCAHMkOJsgHEDJK5OXqQjBSJaBGbV6t4MZHJImfRrSMVSQkCGRVmsuHhweHZ+c/np2frFf+OuPPz9vBE1bQtBxM13WE9Y2Xg2skS+uIW/g1lws3kCtvV5Y494/48pVwxr5SntujX157bAGrlw+7JBrriBvgDdcRN5AbriOrGDrQkZGqsIFvGcWW6353q3n3z/47jd/mSCthtW+plQwTdbrPVfa/75oufo/r+dq3/gQH9eqMXF77Ztuze1ZNSazVLESLjvOVtuq1fpq2WWZVqCz0AZYuQDn7DBrGuCkZTSCNincmZDuoHB3VAWv3jzoxjLICudjquBdu/MzBeP/UFlnlXpNXVGPRNSAdiSzHxS1ntv0rtqN6w8NH7WL338w6f5p+LKn/Hvm0gfM/Lva8jf8PRhf/pdIZe9vUEsDBBQAAgAIAIVOQU+TaEB+hwEAANkEAAAiAAAAdmlkZW9sZWN0dXJlL2h0bWxfc2tpbl9zZXR0aW5ncy5qc5WUzY6CMBDH7z6FYa8edi1i2FtZIG6yHyb6AkVGbSy0KcVojO++FFEpluxue6Ezv2nnP3R6Ggyr4ayc4evwVH/X67VeK1nC6G7bWmzcYhMWm7TYDtq2JqyA2nYeNamITi57dg02ONbBUlqQhEEalErxXDudpwn20BQ7bRF8D7KNxPFbNHEN5ChAMprvGsALAnfcBnIuM8Lam4Qo9EK/zehjFoym8EELFTHIIFcXdux7ODD2E2QDwebiRfUwvIwcE7JqsolC7L+EXX8lqYl/edbT8HNRijnJgd3OmCJsKrozMyApzRswxnq2wQIYrBSk3/+Qd435M19hCZFzndNM1/FdQRZUFdhIXuZp82fHE8/rDdMRSzior/pP9YqxRGhh14uhx2/8ohHXVNZDGPXGXFmbnsdbVuhyFZ9E7kAWfSmpKoU+eWpbZklOKOu/W4pmUN106GbjIhebTaE4Z4qKLmjZ8gIub4lFUz1NRAS8ap6qCPJhQx/FbuwYna46nc4sj8nefCMG5x9QSwMEFAACAAgAhU5BT7x9NfdKAAAASQAAAB8AAAB2aWRlb2xlY3R1cmUvbG9jYWxfc2V0dGluZ3MueG1ss7GvyM1RKEstKs7Mz7NVMtQzUFJIzUvOT8nMS7dVCg1x07VQUiguScxLSczJz0u1VcrLV1Kwt+OyyclPTswJTi0pASos1rfjAgBQSwECAAAUAAIACACCTkFPuPmYuuICAABnCgAAGAAAAAAAAAABAAAAAAAAAAAAbm9uZS9jb21tb25fbWVzc2FnZXMubG5nUEsBAgAAFAACAAgAgk5BTxUeYBujAAAAfwEAACkAAAAAAAAAAQAAAAAAGAMAAG5vbmUvcGxheWJhY2tfYW5kX25hdmlnYXRpb25fc2V0dGluZ3MueG1sUEsBAgAAFAACAAgAgk5BTx9UimowAwAAxw4AACIAAAAAAAAAAQAAAAAAAgQAAG5vbmUvZmxhc2hfcHVibGlzaGluZ19zZXR0aW5ncy54bWxQSwECAAAUAAIACACCTkFPcVeUnRUBAADRAgAAHAAAAAAAAAABAAAAAAByBwAAbm9uZS9mbGFzaF9za2luX3NldHRpbmdzLnhtbFBLAQIAABQAAgAIAIJOQU/Xm3CWKwMAAG8OAAAhAAAAAAAAAAEAAAAAAMEIAABub25lL2h0bWxfcHVibGlzaGluZ19zZXR0aW5ncy54bWxQSwECAAAUAAIACACCTkFPjnP2+moAAADlAAAAGgAAAAAAAAABAAAAAAArDAAAbm9uZS9odG1sX3NraW5fc2V0dGluZ3MuanNQSwECAAAUAAIACACCTkFPvH0190oAAABJAAAAFwAAAAAAAAABAAAAAADNDAAAbm9uZS9sb2NhbF9zZXR0aW5ncy54bWxQSwECAAAUAAIACADiDtRONmFYAkcDAADhCQAAFAAAAAAAAAABAAAAAABMDQAAdW5pdmVyc2FsL3BsYXllci54bWxQSwECAAAUAAIACADhVUFPZdKzXRkGAAD/FQAAHQAAAAAAAAABAAAAAADFEAAAdW5pdmVyc2FsL2NvbW1vbl9tZXNzYWdlcy5sbmdQSwECAAAUAAIACADhVUFPFR5gG6MAAAB/AQAALgAAAAAAAAABAAAAAAAZFwAAdW5pdmVyc2FsL3BsYXliYWNrX2FuZF9uYXZpZ2F0aW9uX3NldHRpbmdzLnhtbFBLAQIAABQAAgAIAOFVQU/NFRMjcQUAAOgaAAAnAAAAAAAAAAEAAAAAAAgYAAB1bml2ZXJzYWwvZmxhc2hfcHVibGlzaGluZ19zZXR0aW5ncy54bWxQSwECAAAUAAIACADhVUFPCk9U6nwDAAAGDAAAIQAAAAAAAAABAAAAAAC+HQAAdW5pdmVyc2FsL2ZsYXNoX3NraW5fc2V0dGluZ3MueG1sUEsBAgAAFAACAAgA4VVBT/68BKhpBQAAchoAACYAAAAAAAAAAQAAAAAAeSEAAHVuaXZlcnNhbC9odG1sX3B1Ymxpc2hpbmdfc2V0dGluZ3MueG1sUEsBAgAAFAACAAgA4VVBT11z3tuoAQAATwYAAB8AAAAAAAAAAQAAAAAAJicAAHVuaXZlcnNhbC9odG1sX3NraW5fc2V0dGluZ3MuanNQSwECAAAUAAIACADhVUFPZ7x+xmwAAABzAAAAHAAAAAAAAAABAAAAAAALKQAAdW5pdmVyc2FsL2xvY2FsX3NldHRpbmdzLnhtbFBLAQIAABQAAgAIAO5TQU++ZmV6BCsAAJFQAAAXAAAAAAAAAAAAAAAAALEpAAB1bml2ZXJzYWwvdW5pdmVyc2FsLnBuZ1BLAQIAABQAAgAIAO5TQU/kV2rjTwAAAGwAAAAbAAAAAAAAAAEAAAAAAOpUAAB1bml2ZXJzYWwvdW5pdmVyc2FsLnBuZy54bWxQSwECAAAUAAIACACFTkFPGVrJx1wEAABzEAAAIAAAAAAAAAABAAAAAAByVQAAdmlkZW9sZWN0dXJlL2NvbW1vbl9tZXNzYWdlcy5sbmdQSwECAAAUAAIACACFTkFPFR5gG6MAAAB/AQAAMQAAAAAAAAABAAAAAAAMWgAAdmlkZW9sZWN0dXJlL3BsYXliYWNrX2FuZF9uYXZpZ2F0aW9uX3NldHRpbmdzLnhtbFBLAQIAABQAAgAIAIVOQU+niu42DAUAAOUZAAAqAAAAAAAAAAEAAAAAAP5aAAB2aWRlb2xlY3R1cmUvZmxhc2hfcHVibGlzaGluZ19zZXR0aW5ncy54bWxQSwECAAAUAAIACACFTkFPj3ZV/m8CAACHCAAAJAAAAAAAAAABAAAAAABSYAAAdmlkZW9sZWN0dXJlL2ZsYXNoX3NraW5fc2V0dGluZ3MueG1sUEsBAgAAFAACAAgAhU5BT3yfhAoCBQAAXRkAACkAAAAAAAAAAQAAAAAAA2MAAHZpZGVvbGVjdHVyZS9odG1sX3B1Ymxpc2hpbmdfc2V0dGluZ3MueG1sUEsBAgAAFAACAAgAhU5BT5NoQH6HAQAA2QQAACIAAAAAAAAAAQAAAAAATGgAAHZpZGVvbGVjdHVyZS9odG1sX3NraW5fc2V0dGluZ3MuanNQSwECAAAUAAIACACFTkFPvH0190oAAABJAAAAHwAAAAAAAAABAAAAAAATagAAdmlkZW9sZWN0dXJlL2xvY2FsX3NldHRpbmdzLnhtbFBLBQYAAAAAGAAYAGQHAACaagAAAAA="/>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PSNARRATIONPROPS" val="H:\MP3\20141026_085211.mp3"/>
  <p:tag name="PPSNARRATION" val="2,1756632384,C:\Users\PC\Desktop\BAIGIANG_pptx\Media.ppcx"/>
  <p:tag name="ISPRING_SLIDE_INDENT_LEVEL" val="0"/>
  <p:tag name="GENSWF_SLIDE_TITLE" val="Bài giảng Địa lý lớp 5"/>
  <p:tag name="ISPRING_PRESENTER_ID" val="{551FB712-DEFD-4439-8D59-58FF142ECFCB}"/>
  <p:tag name="GENSWF_ADVANCE_TIME" val="22.204"/>
  <p:tag name="ISPRING_CUSTOM_TIMING_USED" val="1"/>
  <p:tag name="ISPRING_SLIDE_ID_2" val="{4E352B81-DEF0-4FC6-A20C-69590DB649A4}"/>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0&quot;/&gt;&lt;lineCharCount val=&quot;39&quot;/&gt;&lt;lineCharCount val=&quot;27&quot;/&gt;&lt;/TableIndex&gt;&lt;/ShapeTextInfo&gt;"/>
  <p:tag name="PRESENTER_SHAPEINFO" val="&lt;ThreeDShapeInfo&gt;&lt;uuid val=&quot;{67A0D111-19E4-41D5-998D-84A5A09574D5}&quot;/&gt;&lt;isInvalidForFieldText val=&quot;0&quot;/&gt;&lt;Image&gt;&lt;filename val=&quot;C:\Users\PC\Desktop\BAIGIANG\dialy\data\asimages\{67A0D111-19E4-41D5-998D-84A5A09574D5}_2.png&quot;/&gt;&lt;left val=&quot;335&quot;/&gt;&lt;top val=&quot;43&quot;/&gt;&lt;width val=&quot;585&quot;/&gt;&lt;height val=&quot;9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F89785D7-11B2-4E06-8C41-257A8F26E209}&quot;/&gt;&lt;isInvalidForFieldText val=&quot;0&quot;/&gt;&lt;Image&gt;&lt;filename val=&quot;C:\Users\PC\Desktop\BAIGIANG\dialy\data\asimages\{F89785D7-11B2-4E06-8C41-257A8F26E209}_2.png&quot;/&gt;&lt;left val=&quot;336&quot;/&gt;&lt;top val=&quot;190&quot;/&gt;&lt;width val=&quot;598&quot;/&gt;&lt;height val=&quot;8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75F05688-E4BD-4DE2-AC4A-ECAE51E787AD}&quot;/&gt;&lt;isInvalidForFieldText val=&quot;0&quot;/&gt;&lt;Image&gt;&lt;filename val=&quot;C:\Users\PC\Desktop\BAIGIANG\dialy\data\asimages\{75F05688-E4BD-4DE2-AC4A-ECAE51E787AD}_2.png&quot;/&gt;&lt;left val=&quot;335&quot;/&gt;&lt;top val=&quot;162&quot;/&gt;&lt;width val=&quot;587&quot;/&gt;&lt;height val=&quot;5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ISPRING_SLIDE_INDENT_LEVEL" val="0"/>
  <p:tag name="ISPRING_CUSTOM_TIMING_USED" val="1"/>
  <p:tag name="GENSWF_ADVANCE_TIME" val="42.237"/>
  <p:tag name="ISPRING_SLIDE_ID_2" val="{6C83A25C-1683-431E-914F-A14AD31A84E9}"/>
  <p:tag name="GENSWF_SLIDE_TITLE" val="Một số lưu ý khi sử dụng bài giảng"/>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61&quot;/&gt;&lt;lineCharCount val=&quot;62&quot;/&gt;&lt;lineCharCount val=&quot;13&quot;/&gt;&lt;lineCharCount val=&quot;59&quot;/&gt;&lt;lineCharCount val=&quot;9&quot;/&gt;&lt;lineCharCount val=&quot;63&quot;/&gt;&lt;lineCharCount val=&quot;9&quot;/&gt;&lt;lineCharCount val=&quot;62&quot;/&gt;&lt;lineCharCount val=&quot;56&quot;/&gt;&lt;/TableIndex&gt;&lt;/ShapeTextInfo&gt;"/>
  <p:tag name="PRESENTER_SHAPEINFO" val="&lt;ThreeDShapeInfo&gt;&lt;uuid val=&quot;{111CDBB4-77DA-4523-8502-D997ACEC4355}&quot;/&gt;&lt;isInvalidForFieldText val=&quot;0&quot;/&gt;&lt;Image&gt;&lt;filename val=&quot;C:\Users\PC\Desktop\BAIGIANG\dialy\data\asimages\{111CDBB4-77DA-4523-8502-D997ACEC4355}_3.png&quot;/&gt;&lt;left val=&quot;36&quot;/&gt;&lt;top val=&quot;74&quot;/&gt;&lt;width val=&quot;892&quot;/&gt;&lt;height val=&quot;413&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PROPS" val="H:\MP3\20141026_085857.mp3"/>
  <p:tag name="PPSNARRATION" val="1,1756632384,C:\Users\PC\Desktop\BAIGIANG_pptx\Media.ppcx"/>
  <p:tag name="GENSWF_SLIDE_TITLE" val="Mục tiêu bài học"/>
  <p:tag name="ISPRING_SLIDE_INDENT_LEVEL" val="0"/>
  <p:tag name="ISPRING_CUSTOM_TIMING_USED" val="1"/>
  <p:tag name="GENSWF_ADVANCE_TIME" val="35.341"/>
  <p:tag name="ISPRING_SLIDE_ID_2" val="{B2C5EDCE-F172-4CF6-810E-009AE53C8D4F}"/>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29E0F53E-754F-44B2-9365-84E7D5AC0773}&quot;/&gt;&lt;isInvalidForFieldText val=&quot;0&quot;/&gt;&lt;Image&gt;&lt;filename val=&quot;C:\Users\PC\Desktop\BAIGIANG\dialy\data\asimages\{29E0F53E-754F-44B2-9365-84E7D5AC0773}_3.png&quot;/&gt;&lt;left val=&quot;34&quot;/&gt;&lt;top val=&quot;9&quot;/&gt;&lt;width val=&quot;814&quot;/&gt;&lt;height val=&quot;73&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37.xml><?xml version="1.0" encoding="utf-8"?>
<p:tagLst xmlns:a="http://schemas.openxmlformats.org/drawingml/2006/main" xmlns:r="http://schemas.openxmlformats.org/officeDocument/2006/relationships" xmlns:p="http://schemas.openxmlformats.org/presentationml/2006/main">
  <p:tag name="PPSNARRATIONPROPS" val="C:\Users\PC\Desktop\MP3\20141026_100152.mp3"/>
  <p:tag name="PPSNARRATION" val="11,1756632384,C:\Users\PC\Desktop\BAIGIANG_pptx\Media.ppcx"/>
  <p:tag name="ISPRING_SLIDE_INDENT_LEVEL" val="0"/>
  <p:tag name="ISPRING_CUSTOM_TIMING_USED" val="1"/>
  <p:tag name="GENSWF_ADVANCE_TIME" val="40.774"/>
  <p:tag name="TIMING" val="|0.001|0.5|5"/>
  <p:tag name="ISPRING_SLIDE_ID_2" val="{126FD00E-848B-4D0E-99B5-A8B6FB78D79D}"/>
  <p:tag name="GENSWF_SLIDE_TITLE" val="Chốt kiến thức về vị trí địa lí"/>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PRESENTER_SHAPEINFO" val="&lt;ThreeDShapeInfo&gt;&lt;uuid val=&quot;{B39FFCFE-9322-418B-B8AC-669CD5A31F47}&quot;/&gt;&lt;isInvalidForFieldText val=&quot;0&quot;/&gt;&lt;Image&gt;&lt;filename val=&quot;C:\Users\PC\Desktop\BAIGIANG\dialy\data\asimages\{B39FFCFE-9322-418B-B8AC-669CD5A31F47}_13.png&quot;/&gt;&lt;left val=&quot;33&quot;/&gt;&lt;top val=&quot;9&quot;/&gt;&lt;width val=&quot;815&quot;/&gt;&lt;height val=&quot;76&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2.quiz"/>
  <p:tag name="GENSWF_ADVANCE_TIME" val="10.658"/>
  <p:tag name="ISPRING_SLIDE_ID_2" val="{27D9BADA-7097-467B-B0BE-2C2D5AEBF3C8}"/>
  <p:tag name="GENSWF_SLIDE_TITLE" val="Bài tập về vị trí địa lí"/>
  <p:tag name="ISPRING_QUIZ_FULL_PATH" val="D:\OneDrive\Huong\E-Learning\PowerPoint\Bai25 Chau Mi\Bai25ChauMi\quiz\quiz2.quiz"/>
  <p:tag name="ISPRING_QUIZ_RELATIVE_PATH" val="Bai25ChauMi\quiz\quiz2.quiz"/>
</p:tagLst>
</file>

<file path=ppt/tags/tag41.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PSNARRATIONPROPS" val="C:\Users\PC\Desktop\ghi âm\MP3\20141026_152212.mp3"/>
  <p:tag name="PPSNARRATION" val="15,1756632384,C:\Users\PC\Desktop\BAIGIANG_pptx\Media.ppcx"/>
  <p:tag name="ISPRING_SLIDE_INDENT_LEVEL" val="0"/>
  <p:tag name="ISPRING_CUSTOM_TIMING_USED" val="1"/>
  <p:tag name="GENSWF_ADVANCE_TIME" val="20.201"/>
  <p:tag name="TIMING" val="|1"/>
  <p:tag name="ISPRING_SLIDE_ID_2" val="{380ED0EB-2600-4798-9A94-119EBBA59B63}"/>
  <p:tag name="GENSWF_SLIDE_TITLE" val="Chốt kiến thức về diện tích châu Mĩ"/>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PRESENTER_SHAPEINFO" val="&lt;ThreeDShapeInfo&gt;&lt;uuid val=&quot;{6A34D331-30A5-45F9-AD81-C92A28334DCB}&quot;/&gt;&lt;isInvalidForFieldText val=&quot;0&quot;/&gt;&lt;Image&gt;&lt;filename val=&quot;C:\Users\PC\Desktop\BAIGIANG\dialy\data\asimages\{6A34D331-30A5-45F9-AD81-C92A28334DCB}_17.png&quot;/&gt;&lt;left val=&quot;33&quot;/&gt;&lt;top val=&quot;9&quot;/&gt;&lt;width val=&quot;815&quot;/&gt;&lt;height val=&quot;76&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MMPROD_SCORING" val="10004"/>
  <p:tag name="MMPROD_TYPE" val="10007"/>
  <p:tag name="MMPROD_LASTVALUES" val="&lt;ChangeData&gt;&lt;SlideID&gt;&lt;![CDATA[335]]&gt;&lt;/SlideID&gt;&lt;/ChangeData&gt;"/>
  <p:tag name="PPSNARRATIONPROPS" val="H:\MP3\20141026_091315.mp3"/>
  <p:tag name="PPSNARRATION" val="7,1756632384,C:\Users\PC\Desktop\BAIGIANG_pptx\Media.ppcx"/>
  <p:tag name="ISPRING_QUIZ_SHAPES_ADDED" val="1"/>
  <p:tag name="ISPRING_SLIDE_INDENT_LEVEL" val="0"/>
  <p:tag name="ISPRING_CUSTOM_TIMING_USED" val="1"/>
  <p:tag name="GENSWF_ADVANCE_TIME" val="8.127"/>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RESOURCE_QUIZ" val="quiz3.quiz"/>
  <p:tag name="ISPRING_SLIDE_ID_2" val="{A8672A7B-CF13-405E-8A46-FCF0537E89D8}"/>
  <p:tag name="GENSWF_SLIDE_TITLE" val="Bài tập về diện tích châu Mĩ"/>
  <p:tag name="ISPRING_QUIZ_FULL_PATH" val="D:\OneDrive\Huong\E-Learning\PowerPoint\Bai25 Chau Mi\Bai25ChauMi\quiz\quiz3.quiz"/>
  <p:tag name="ISPRING_QUIZ_RELATIVE_PATH" val="Bai25ChauMi\quiz\quiz3.quiz"/>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ptx" id="{9839631D-AC81-495A-9EE5-FA3451D4A0FA}" vid="{E23A50DF-F3C3-41C3-AD00-45B2555E5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6990</TotalTime>
  <Words>1251</Words>
  <Application>Microsoft Office PowerPoint</Application>
  <PresentationFormat>Widescreen</PresentationFormat>
  <Paragraphs>184</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Gulim</vt:lpstr>
      <vt:lpstr>Times New Roman</vt:lpstr>
      <vt:lpstr>Office Theme</vt:lpstr>
      <vt:lpstr>TRƯỜNG ĐẠI HỌC DUY TÂN – KHOA SAU ĐẠI HỌC</vt:lpstr>
      <vt:lpstr>MỞ ĐẦU</vt:lpstr>
      <vt:lpstr>BỐ CỤC CỦA TIỂU LUẬN</vt:lpstr>
      <vt:lpstr>KHÁI QUÁT VỀ CÂY QUYẾT ĐỊNH</vt:lpstr>
      <vt:lpstr>GIỚI THIỆU CÂY QUYẾT ĐỊNH</vt:lpstr>
      <vt:lpstr>CÁC KIỂU CÂY QUYẾT ĐỊNH</vt:lpstr>
      <vt:lpstr>TIÊU CHÍ CHỌN THUỘC TÍNH PHÂN LỚP</vt:lpstr>
      <vt:lpstr>THUẬT TOÁN ID3</vt:lpstr>
      <vt:lpstr>DỮ LIỆU BỆNH TIỂU ĐƯỜNG</vt:lpstr>
      <vt:lpstr>NGUỒN DỮ LIỆU</vt:lpstr>
      <vt:lpstr>CÁC THUỘC TÍNH DỮ LIỆU</vt:lpstr>
      <vt:lpstr>CHƯƠNG TRÌNH THỰC TẾ</vt:lpstr>
      <vt:lpstr>WEBSITE CHUẨN ĐOÁN BỆNH TIỂU ĐƯỜNG</vt:lpstr>
      <vt:lpstr>TRANG CHỦ</vt:lpstr>
      <vt:lpstr>KẾT QUẢ KHÔNG MẮC BỆNH</vt:lpstr>
      <vt:lpstr>KẾT QUẢ MẮC BỆNH</vt:lpstr>
      <vt:lpstr>TRANG GIỚI THIỆU</vt:lpstr>
      <vt:lpstr>KẾT LUẬN &amp; HƯỚNG PHÁT TRIỂN</vt:lpstr>
      <vt:lpstr>KẾT LUẬN</vt:lpstr>
      <vt:lpstr>HƯỚNG PHÁT TRIỂN</vt:lpstr>
      <vt:lpstr>XIN CHÂN THÀNH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Bai25ChauMi</dc:title>
  <dc:creator>Tran Thi Huong</dc:creator>
  <cp:lastModifiedBy>Pham Minh Tuan</cp:lastModifiedBy>
  <cp:revision>2181</cp:revision>
  <dcterms:created xsi:type="dcterms:W3CDTF">2014-10-19T16:05:52Z</dcterms:created>
  <dcterms:modified xsi:type="dcterms:W3CDTF">2021-06-30T08:58:49Z</dcterms:modified>
</cp:coreProperties>
</file>