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6" r:id="rId1"/>
  </p:sldMasterIdLst>
  <p:notesMasterIdLst>
    <p:notesMasterId r:id="rId17"/>
  </p:notesMasterIdLst>
  <p:sldIdLst>
    <p:sldId id="256" r:id="rId2"/>
    <p:sldId id="261" r:id="rId3"/>
    <p:sldId id="265" r:id="rId4"/>
    <p:sldId id="267" r:id="rId5"/>
    <p:sldId id="259" r:id="rId6"/>
    <p:sldId id="263" r:id="rId7"/>
    <p:sldId id="271" r:id="rId8"/>
    <p:sldId id="266" r:id="rId9"/>
    <p:sldId id="268" r:id="rId10"/>
    <p:sldId id="269" r:id="rId11"/>
    <p:sldId id="272" r:id="rId12"/>
    <p:sldId id="264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AA34-071E-4AB5-9257-2E5E547453B8}" type="datetimeFigureOut">
              <a:rPr lang="pt-BR" smtClean="0"/>
              <a:t>22/07/2020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B231-E549-4B09-B957-57C80F70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016903-639F-4214-B63B-C9EAEFCADAE4}" type="datetime1">
              <a:rPr lang="pt-BR" smtClean="0"/>
              <a:t>22/07/2020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2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9C28-9483-416B-8AA0-AB45795ECC13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710-1637-4088-AD93-959AD77638DA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4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FB2-F406-4F51-B97C-ED4A8F7F0CBC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49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1CE-3FB5-4CA6-A4A3-88EF2BADA062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8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FCF-612A-4376-BBB3-DF3668A5E0AC}" type="datetime1">
              <a:rPr lang="pt-BR" smtClean="0"/>
              <a:t>22/07/2020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1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5131-3630-4CA6-9E65-C9D609C8E7DF}" type="datetime1">
              <a:rPr lang="pt-BR" smtClean="0"/>
              <a:t>22/07/2020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2AE0-6BBD-402E-8434-8AD0B1D67F6E}" type="datetime1">
              <a:rPr lang="pt-BR" smtClean="0"/>
              <a:t>22/07/2020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8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64F3-D928-4C8F-9E54-BE137BCCE696}" type="datetime1">
              <a:rPr lang="pt-BR" smtClean="0"/>
              <a:t>22/07/2020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79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AC16-0B8C-42C8-85B0-09242F218D10}" type="datetime1">
              <a:rPr lang="pt-BR" smtClean="0"/>
              <a:t>22/07/2020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1653-C905-43DE-B118-66FD1CDAA122}" type="datetime1">
              <a:rPr lang="pt-BR" smtClean="0"/>
              <a:t>22/07/2020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4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A4D4-72AE-4CA2-A7AC-1FB4B858824A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7581-AEA8-4A6F-9348-7C39C95305FF}" type="datetime1">
              <a:rPr lang="pt-BR" smtClean="0"/>
              <a:t>22/07/2020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1611-4D78-4A7F-A68C-D6A37D4D41BB}" type="datetime1">
              <a:rPr lang="pt-BR" smtClean="0"/>
              <a:t>22/07/2020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FD27-B01B-42E2-9C6C-F10FFFC37D96}" type="datetime1">
              <a:rPr lang="pt-BR" smtClean="0"/>
              <a:t>22/07/2020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B8DB-9FB3-41FA-A0FA-1A6EE10FD8EC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0000-95A2-4492-A211-8EB8CE86A198}" type="datetime1">
              <a:rPr lang="pt-BR" smtClean="0"/>
              <a:t>22/07/2020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20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DD71-8AE6-44D9-B265-4E6901A603F2}" type="datetime1">
              <a:rPr lang="pt-BR" smtClean="0"/>
              <a:t>22/07/2020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3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  <p:sldLayoutId id="214748426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list/work-at-olist-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44BE-3FA7-4A17-9DBE-F2591A484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olist</a:t>
            </a:r>
            <a:r>
              <a:rPr lang="pt-BR" dirty="0"/>
              <a:t>: data </a:t>
            </a:r>
            <a:r>
              <a:rPr lang="pt-BR" dirty="0" err="1"/>
              <a:t>engineer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7A25-6BF2-4A67-A4DE-08731B91E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Wilian Henrique Cavassin</a:t>
            </a:r>
          </a:p>
          <a:p>
            <a:r>
              <a:rPr lang="pt-BR" dirty="0"/>
              <a:t>23/07/2020</a:t>
            </a:r>
          </a:p>
          <a:p>
            <a:r>
              <a:rPr lang="pt-BR" dirty="0"/>
              <a:t>Curitiba-</a:t>
            </a:r>
            <a:r>
              <a:rPr lang="pt-BR" dirty="0" err="1"/>
              <a:t>pr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91A31-813D-4BFD-83D2-D30EFFCDB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estrutura com ferramentas premisse e ferramentas em nuvem podem ser complementadas, através de características das mesmas, projetos pequenos que utilizem poucas quantias de dados podem ser rodados em nuvem, auxiliando a disponibilidade da mesma, que não consumiria a internet/servidor interno da empresa;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Assim lidar com ambas as propostas, conforme o caso e análise deste se torna a melhor opção, para este conjunto propõe-se uma solução de nuvem em favor da disponibilidade e escalabilidade que a mesma fornece;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74405-D733-4FB9-9CD0-E4FF986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5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9FF2-B224-42F0-AA65-50867BC3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B5D5-6038-49AE-8481-91B443882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Key Performance </a:t>
            </a:r>
            <a:r>
              <a:rPr lang="pt-BR" dirty="0" err="1"/>
              <a:t>Indicators</a:t>
            </a:r>
            <a:r>
              <a:rPr lang="pt-BR" dirty="0"/>
              <a:t> processados requerem um custo de processamento dos dados e processos que os geraram. O custo deste procedimento deve ser avaliado, existem ferramentas que provem este tipo de indicadores à um custo por consulta. Pela experiência que possuo 1 mês em questões de mercado é um tempo muito longo para tomada de decisão. Creio que um meio termo após a análise de custo pode ser levantado, não necessariamente instantâneo, dependendo do custo da plataforma;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3A52-C018-4211-80F4-D2097DC7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 código desenvolvido deve ser documentado, caso não haja a possibilidade de documenta-lo por questões externas no momento da escrita, tal atividade deve ser feita o mais rápido possível. Entretanto a escrita e atualização de códigos/estruturas de TI/servidores e afins deve estar em conformidade com o mercado e as políticas da empresa. Sendo assim entre a opção de documentar o código ou escrever o script, optaria pelos dois.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8D84-DEFA-4269-B56F-1B252705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5DC47-7EE7-4937-BFE5-EC3F7DD8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2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18A-DA3B-4C51-947B-8183095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Softwares/ferramentas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8491-1B99-45AB-A4F7-43EA9F7AE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Python -&gt; Pandas, </a:t>
            </a:r>
            <a:r>
              <a:rPr lang="pt-BR" dirty="0" err="1"/>
              <a:t>Numpy</a:t>
            </a:r>
            <a:r>
              <a:rPr lang="pt-BR" dirty="0"/>
              <a:t>, Pipeline;</a:t>
            </a:r>
          </a:p>
          <a:p>
            <a:r>
              <a:rPr lang="pt-BR" dirty="0"/>
              <a:t>AWS -&gt; EC2, </a:t>
            </a:r>
            <a:r>
              <a:rPr lang="pt-BR" dirty="0" err="1"/>
              <a:t>DynamoBD</a:t>
            </a:r>
            <a:r>
              <a:rPr lang="pt-BR" dirty="0"/>
              <a:t>, </a:t>
            </a:r>
            <a:r>
              <a:rPr lang="pt-BR" dirty="0" err="1"/>
              <a:t>MongoBD</a:t>
            </a:r>
            <a:r>
              <a:rPr lang="pt-BR" dirty="0"/>
              <a:t>;</a:t>
            </a:r>
          </a:p>
          <a:p>
            <a:r>
              <a:rPr lang="pt-BR" dirty="0"/>
              <a:t>Modelagem de Dados -&gt; </a:t>
            </a:r>
          </a:p>
          <a:p>
            <a:r>
              <a:rPr lang="pt-BR" dirty="0"/>
              <a:t>ETL -&gt; 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AE293-AE43-4D72-B2D2-D7C7000AB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4720B-5318-4E91-AB69-D367DF9E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93A262-49ED-44C7-822D-DE85816E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0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7A6D-D780-4D86-B8F8-AE574C212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659B-74EA-45C2-A101-703CD4B3D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13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8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7FC-1721-4AA5-BBB7-A72BE792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5596-4074-4FF7-976D-34C7F444FC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5DA10-3B10-44AC-90AA-510C2D890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4835-2E53-40E2-98D9-1EB13216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14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4BD470-50EF-4CA3-A251-6E829872D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3F5-7000-44FF-BFAB-4431C135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5A41-CE60-4933-A65E-7D9C1C28A9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F31CE-CDD0-4CE6-8ED2-DE4A0909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CEF38-2A62-4C37-8D5C-26851FCD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9A05F-6572-4371-9F00-80D422877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2C8-AF7B-4F37-9A7E-1552F189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Sumário/PASSOS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CC5-0F14-4FA7-871B-33D851C31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Premissas;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 Inicial;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Características dos dados;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Ambientes;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Considerações às Premissas;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176F-2ED7-443B-9AC8-79E69608F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dirty="0"/>
              <a:t>Softwares/Ferramentas Utilizados;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Projeto de Banco;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Sistema de Acesso;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Considerações Finais;</a:t>
            </a:r>
          </a:p>
          <a:p>
            <a:pPr marL="457200" indent="-457200">
              <a:buFont typeface="+mj-lt"/>
              <a:buAutoNum type="arabicPeriod" startAt="6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1BE9-4996-49E8-AF31-F2EBE83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F3F3D-C75A-444D-BEC7-E328C49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5485-D751-4727-BE57-28E43E12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43CE-986F-431B-ADCE-67532C9B8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SQL;</a:t>
            </a:r>
          </a:p>
          <a:p>
            <a:r>
              <a:rPr lang="pt-BR" dirty="0"/>
              <a:t>ETL;</a:t>
            </a:r>
          </a:p>
          <a:p>
            <a:r>
              <a:rPr lang="pt-BR" dirty="0"/>
              <a:t>Eficiência para Cloud;</a:t>
            </a:r>
          </a:p>
          <a:p>
            <a:r>
              <a:rPr lang="pt-BR" dirty="0"/>
              <a:t>Eficiência para BI;</a:t>
            </a:r>
          </a:p>
          <a:p>
            <a:r>
              <a:rPr lang="pt-BR" dirty="0"/>
              <a:t>Escalabilidade constante;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0E209-64CA-430B-B32F-0CE2F54E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968380" cy="3541714"/>
          </a:xfrm>
        </p:spPr>
        <p:txBody>
          <a:bodyPr>
            <a:normAutofit/>
          </a:bodyPr>
          <a:lstStyle/>
          <a:p>
            <a:r>
              <a:rPr lang="pt-BR" dirty="0"/>
              <a:t>Velocidade na criação de Dashboards;</a:t>
            </a:r>
          </a:p>
          <a:p>
            <a:r>
              <a:rPr lang="pt-BR" dirty="0"/>
              <a:t>Estrutura Hibrida de </a:t>
            </a:r>
            <a:r>
              <a:rPr lang="pt-BR" dirty="0" err="1"/>
              <a:t>DataWarehouse</a:t>
            </a:r>
            <a:r>
              <a:rPr lang="pt-BR" dirty="0"/>
              <a:t> (nuvem/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);</a:t>
            </a:r>
          </a:p>
          <a:p>
            <a:r>
              <a:rPr lang="pt-BR" dirty="0"/>
              <a:t>Custos para KPI instantâneo;</a:t>
            </a:r>
          </a:p>
          <a:p>
            <a:r>
              <a:rPr lang="pt-BR" dirty="0"/>
              <a:t>Documentação x Reescrita;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E46DE-0144-4578-B761-8CADB40E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7BFB4A-8C17-48F0-8BEE-1AAD2E77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8162-1426-4D0B-AEB3-02189E57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4911-BA60-497A-AAF5-02A26F14E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Disposta no </a:t>
            </a: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https://github.com/olist/work-at-olist-data</a:t>
            </a:r>
            <a:r>
              <a:rPr lang="pt-BR" dirty="0"/>
              <a:t> do projeto como ponto inicial;</a:t>
            </a:r>
          </a:p>
          <a:p>
            <a:r>
              <a:rPr lang="pt-BR" dirty="0"/>
              <a:t>Considera ponto SQL Relacional com atributos de chave estrangeira, queries de consulta;</a:t>
            </a:r>
          </a:p>
          <a:p>
            <a:r>
              <a:rPr lang="pt-BR" dirty="0"/>
              <a:t>Conexão entre 8 tabelas de um </a:t>
            </a:r>
            <a:r>
              <a:rPr lang="pt-BR" dirty="0" err="1"/>
              <a:t>schema</a:t>
            </a:r>
            <a:r>
              <a:rPr lang="pt-BR" dirty="0"/>
              <a:t>;</a:t>
            </a:r>
          </a:p>
          <a:p>
            <a:r>
              <a:rPr lang="pt-BR" dirty="0"/>
              <a:t>Arquivos continham 9 </a:t>
            </a:r>
            <a:r>
              <a:rPr lang="pt-BR" dirty="0" err="1"/>
              <a:t>csv</a:t>
            </a:r>
            <a:r>
              <a:rPr lang="pt-BR" dirty="0"/>
              <a:t> (um deles traduz produtos);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64755E-E4E0-4E4F-9D8C-C550A34FC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3466"/>
            <a:ext cx="4875213" cy="29337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061CA-B47A-4C6B-BDF7-505658515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3F9A4-23DD-432E-9552-3B317B4C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5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89B-D2FA-46E6-9B53-2FFEF67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067C-C289-4402-B70C-C67895A8EC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9 </a:t>
            </a:r>
            <a:r>
              <a:rPr lang="pt-BR" dirty="0" err="1"/>
              <a:t>csv</a:t>
            </a:r>
            <a:r>
              <a:rPr lang="pt-BR" dirty="0"/>
              <a:t>: possíveis tabelas;</a:t>
            </a:r>
          </a:p>
          <a:p>
            <a:r>
              <a:rPr lang="pt-BR" dirty="0"/>
              <a:t>2 a 13 colunas;</a:t>
            </a:r>
          </a:p>
          <a:p>
            <a:r>
              <a:rPr lang="pt-BR" dirty="0"/>
              <a:t>Numéricos e Textuais;</a:t>
            </a:r>
          </a:p>
          <a:p>
            <a:r>
              <a:rPr lang="pt-BR" dirty="0"/>
              <a:t>Maior parte não nula, exceto colunas localizadas no </a:t>
            </a:r>
            <a:r>
              <a:rPr lang="pt-BR" dirty="0" err="1"/>
              <a:t>csv</a:t>
            </a:r>
            <a:r>
              <a:rPr lang="pt-BR" dirty="0"/>
              <a:t> </a:t>
            </a:r>
            <a:r>
              <a:rPr lang="pt-BR" dirty="0" err="1"/>
              <a:t>order_reviews_dataset</a:t>
            </a:r>
            <a:r>
              <a:rPr lang="pt-BR" dirty="0"/>
              <a:t>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6F1E-EE91-4FDB-804B-FC775ED96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4F3B-7F57-46B7-B30F-FA04369F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287A4-FFD5-43CC-A9BB-FD0D32B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09" y="1712326"/>
            <a:ext cx="4723002" cy="4949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9A1B0-5528-4C6E-9944-92944971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6051675"/>
            <a:ext cx="2948930" cy="6143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9FBEEB-2B95-4F64-AA7B-2F7AE6E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346756-E44D-4985-8E1D-485F33BC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0" y="5828982"/>
            <a:ext cx="956744" cy="5721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460517-B635-40EF-80C2-5A7E9967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12639-5604-40E2-9F0D-F0BCDF10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05627"/>
            <a:ext cx="4878389" cy="398557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Nuvem</a:t>
            </a:r>
          </a:p>
          <a:p>
            <a:pPr lvl="1"/>
            <a:r>
              <a:rPr lang="pt-BR" dirty="0"/>
              <a:t>Disponibilidade 99,9% (AWS Contratual);</a:t>
            </a:r>
          </a:p>
          <a:p>
            <a:pPr lvl="1"/>
            <a:r>
              <a:rPr lang="pt-BR" dirty="0"/>
              <a:t>Custo relativamente baixo;</a:t>
            </a:r>
          </a:p>
          <a:p>
            <a:pPr lvl="1"/>
            <a:r>
              <a:rPr lang="pt-BR" dirty="0"/>
              <a:t>Paga-se pelo uso;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r>
              <a:rPr lang="pt-BR" dirty="0"/>
              <a:t>Portabilidade;</a:t>
            </a:r>
          </a:p>
          <a:p>
            <a:pPr lvl="1"/>
            <a:r>
              <a:rPr lang="pt-BR" dirty="0"/>
              <a:t>Flexibilidade;</a:t>
            </a:r>
          </a:p>
          <a:p>
            <a:pPr lvl="1"/>
            <a:r>
              <a:rPr lang="pt-BR" dirty="0"/>
              <a:t>Ferramentas de código aberto disponíveis;</a:t>
            </a:r>
          </a:p>
          <a:p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048E-560A-4E66-8C5C-6F0BCC6B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5627"/>
            <a:ext cx="4875211" cy="41010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Local:</a:t>
            </a:r>
          </a:p>
          <a:p>
            <a:pPr lvl="1"/>
            <a:r>
              <a:rPr lang="pt-BR" dirty="0"/>
              <a:t>Disponibilidade 100% (teórica);</a:t>
            </a:r>
          </a:p>
          <a:p>
            <a:pPr lvl="1"/>
            <a:r>
              <a:rPr lang="pt-BR" dirty="0"/>
              <a:t>Custos iniciais altos;</a:t>
            </a:r>
          </a:p>
          <a:p>
            <a:pPr lvl="1"/>
            <a:r>
              <a:rPr lang="pt-BR" dirty="0"/>
              <a:t>Requer funcionários especializados no equipamento;</a:t>
            </a:r>
          </a:p>
          <a:p>
            <a:pPr lvl="1"/>
            <a:r>
              <a:rPr lang="pt-BR" dirty="0"/>
              <a:t>Baixa escalabilidade (requer compra de equipamentos/</a:t>
            </a:r>
            <a:r>
              <a:rPr lang="pt-BR" dirty="0" err="1"/>
              <a:t>hds</a:t>
            </a:r>
            <a:r>
              <a:rPr lang="pt-BR" dirty="0"/>
              <a:t>, etc...)</a:t>
            </a:r>
          </a:p>
          <a:p>
            <a:pPr lvl="1"/>
            <a:r>
              <a:rPr lang="pt-BR" dirty="0"/>
              <a:t>Baixa portabilidade;</a:t>
            </a:r>
          </a:p>
          <a:p>
            <a:pPr lvl="1"/>
            <a:r>
              <a:rPr lang="pt-BR" dirty="0"/>
              <a:t>Baixa flexibilidade;</a:t>
            </a:r>
          </a:p>
          <a:p>
            <a:pPr lvl="1"/>
            <a:r>
              <a:rPr lang="pt-BR" dirty="0"/>
              <a:t>Indicado para dados de sigilo extremo (MPF, GOV, TJ)</a:t>
            </a:r>
          </a:p>
          <a:p>
            <a:pPr lvl="1"/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6EE4B-5000-428A-BA48-80F7AE482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9" y="5791200"/>
            <a:ext cx="1943631" cy="561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E30F63-9166-499E-AD21-11059653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55" y="5636677"/>
            <a:ext cx="956744" cy="956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CF0D6-23B4-4848-AA40-BFC47556A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68" y="5791200"/>
            <a:ext cx="786253" cy="784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4E5C28-8912-4820-A1DA-71AA980AC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56" y="5906653"/>
            <a:ext cx="1884191" cy="62767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5EE65D1-7641-4606-8E4B-1B17B9DEE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882" y="5807168"/>
            <a:ext cx="786253" cy="7862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F89AD-798A-43E7-8056-597C793AFCD6}"/>
              </a:ext>
            </a:extLst>
          </p:cNvPr>
          <p:cNvCxnSpPr/>
          <p:nvPr/>
        </p:nvCxnSpPr>
        <p:spPr>
          <a:xfrm>
            <a:off x="6350466" y="5791200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252A8AE-56C1-493C-8B74-B2BA03A9C8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18F302-1FA4-47E9-BCB0-FF8035A77BFF}"/>
              </a:ext>
            </a:extLst>
          </p:cNvPr>
          <p:cNvCxnSpPr/>
          <p:nvPr/>
        </p:nvCxnSpPr>
        <p:spPr>
          <a:xfrm>
            <a:off x="11047411" y="5828982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2A18D14-4653-49EB-80DE-9240F5D13248}"/>
              </a:ext>
            </a:extLst>
          </p:cNvPr>
          <p:cNvSpPr/>
          <p:nvPr/>
        </p:nvSpPr>
        <p:spPr>
          <a:xfrm>
            <a:off x="3492570" y="5543772"/>
            <a:ext cx="1242568" cy="1056687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14B6B-C8A6-473F-B289-CCD5B05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5DA-F5DD-4B17-A0F8-1559C8AC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075-C6AA-4223-B53F-58381410AA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Mesmo possuindo experiência de criação e administração de bancos de dados, processamento de dados em SQL e NoSQL;</a:t>
            </a:r>
          </a:p>
          <a:p>
            <a:r>
              <a:rPr lang="pt-BR" dirty="0"/>
              <a:t>Avalia-se que os benefícios da AWS e suas ferramentas, encaixam no projeto proposto com um custo de tempo e estruturação mais baixo;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631183-B5C7-4218-92B0-1F23612EC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1621"/>
            <a:ext cx="4875213" cy="323744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3AA-5E45-49CA-9579-C54616F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7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62315-5EB6-4610-A82B-8D8B0A61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Ambiente: Nuvem (AWS):</a:t>
            </a:r>
          </a:p>
          <a:p>
            <a:pPr lvl="1"/>
            <a:r>
              <a:rPr lang="pt-BR" dirty="0"/>
              <a:t>Além dos benefícios da nuvem;</a:t>
            </a:r>
          </a:p>
          <a:p>
            <a:pPr lvl="1"/>
            <a:r>
              <a:rPr lang="pt-BR" dirty="0"/>
              <a:t>Conta com um conjunto de ferramentas que podem satisfazer as premissas deste projeto;</a:t>
            </a:r>
          </a:p>
          <a:p>
            <a:pPr lvl="1"/>
            <a:r>
              <a:rPr lang="pt-BR" dirty="0"/>
              <a:t>Conta com possível integração premisses, terceiros, nuvens e AWS;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Banco de dados:</a:t>
            </a:r>
          </a:p>
          <a:p>
            <a:pPr lvl="1"/>
            <a:r>
              <a:rPr lang="pt-BR" dirty="0"/>
              <a:t>Discussão entre SQL e NoSQL;</a:t>
            </a:r>
          </a:p>
          <a:p>
            <a:pPr lvl="1"/>
            <a:r>
              <a:rPr lang="pt-BR" dirty="0"/>
              <a:t>Dado o tamanho e complexidade dos dados, que pressupõe-se </a:t>
            </a:r>
            <a:r>
              <a:rPr lang="pt-BR" dirty="0" err="1"/>
              <a:t>petabytes</a:t>
            </a:r>
            <a:r>
              <a:rPr lang="pt-BR" dirty="0"/>
              <a:t>, pelas premissas, optou-se por uma solução NoSQL;</a:t>
            </a:r>
          </a:p>
          <a:p>
            <a:pPr lvl="1"/>
            <a:r>
              <a:rPr lang="pt-BR" dirty="0"/>
              <a:t>Das variadas opções </a:t>
            </a:r>
            <a:r>
              <a:rPr lang="pt-BR" dirty="0" err="1"/>
              <a:t>premises</a:t>
            </a:r>
            <a:r>
              <a:rPr lang="pt-BR" dirty="0"/>
              <a:t> e cloud:</a:t>
            </a:r>
          </a:p>
          <a:p>
            <a:pPr lvl="2"/>
            <a:r>
              <a:rPr lang="pt-BR" dirty="0"/>
              <a:t>Optou-se pela solução cloud da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DynamoDB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A ferramenta é semelhante ao paradigma do </a:t>
            </a:r>
            <a:r>
              <a:rPr lang="pt-BR" dirty="0" err="1"/>
              <a:t>MongoDB</a:t>
            </a:r>
            <a:r>
              <a:rPr lang="pt-BR" dirty="0"/>
              <a:t>, a amazona permite o uso de </a:t>
            </a:r>
            <a:r>
              <a:rPr lang="pt-BR" dirty="0" err="1"/>
              <a:t>MongoDB</a:t>
            </a:r>
            <a:r>
              <a:rPr lang="pt-BR" dirty="0"/>
              <a:t> também.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A235A-1AC7-4281-A086-3DC2A906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8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Processamento ETL através do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Glue</a:t>
            </a:r>
            <a:r>
              <a:rPr lang="pt-BR" dirty="0"/>
              <a:t>, ferramenta que atende às premissas anteriores;</a:t>
            </a:r>
          </a:p>
          <a:p>
            <a:r>
              <a:rPr lang="pt-BR" dirty="0"/>
              <a:t>O sistema de acesso da </a:t>
            </a:r>
            <a:r>
              <a:rPr lang="pt-BR" dirty="0" err="1"/>
              <a:t>Amazon</a:t>
            </a:r>
            <a:r>
              <a:rPr lang="pt-BR" dirty="0"/>
              <a:t> conta com disponibilidade através de 100Gbps, a latência depende do local, na zona de disponibilidade de São Paulo, a latência partindo de Curitiba é de 33ms. Fazendo com que o acesso dos conteúdos não seja um problema, seja por ferramentas </a:t>
            </a:r>
            <a:r>
              <a:rPr lang="pt-BR" dirty="0" err="1"/>
              <a:t>premise</a:t>
            </a:r>
            <a:r>
              <a:rPr lang="pt-BR" dirty="0"/>
              <a:t> ou da própria AWS;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 construção de Dashboards e acesos de BI pode ser realizado com servidores amazona para os dados e processamento em sistemas locais, 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Quicksight</a:t>
            </a:r>
            <a:r>
              <a:rPr lang="pt-BR" dirty="0"/>
              <a:t> pode ser uma solução que trata com os dados diretamente de servidores na nuvem. Pode-se combinar o uso dos serviços da </a:t>
            </a:r>
            <a:r>
              <a:rPr lang="pt-BR" dirty="0" err="1"/>
              <a:t>amazon</a:t>
            </a:r>
            <a:r>
              <a:rPr lang="pt-BR" dirty="0"/>
              <a:t> com ferramentas como </a:t>
            </a:r>
            <a:r>
              <a:rPr lang="pt-BR" dirty="0" err="1"/>
              <a:t>Pentaho</a:t>
            </a:r>
            <a:r>
              <a:rPr lang="pt-BR" dirty="0"/>
              <a:t> locais;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DEF0E-4B7D-4A86-9126-09212CA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911</TotalTime>
  <Words>845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Work at olist: data engineer</vt:lpstr>
      <vt:lpstr>Sumário/PASSOS</vt:lpstr>
      <vt:lpstr>Premissas</vt:lpstr>
      <vt:lpstr>Estrutura inicial</vt:lpstr>
      <vt:lpstr>Característica dos dados</vt:lpstr>
      <vt:lpstr>AMBIENTES</vt:lpstr>
      <vt:lpstr>Considerações às premissas - I</vt:lpstr>
      <vt:lpstr>Considerações às premissas - II</vt:lpstr>
      <vt:lpstr>Considerações às premissas - III</vt:lpstr>
      <vt:lpstr>Considerações às premissas - IV</vt:lpstr>
      <vt:lpstr>Considerações às premissas - v</vt:lpstr>
      <vt:lpstr>Softwares/ferramentas utilizados</vt:lpstr>
      <vt:lpstr>Projeto de banco</vt:lpstr>
      <vt:lpstr>Sistema de acesso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olist: data engineer</dc:title>
  <dc:creator>Wilian Cavassin</dc:creator>
  <cp:lastModifiedBy>Wilian Cavassin</cp:lastModifiedBy>
  <cp:revision>26</cp:revision>
  <dcterms:created xsi:type="dcterms:W3CDTF">2020-07-19T03:18:33Z</dcterms:created>
  <dcterms:modified xsi:type="dcterms:W3CDTF">2020-07-22T17:26:30Z</dcterms:modified>
</cp:coreProperties>
</file>