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6" r:id="rId1"/>
  </p:sldMasterIdLst>
  <p:notesMasterIdLst>
    <p:notesMasterId r:id="rId29"/>
  </p:notesMasterIdLst>
  <p:sldIdLst>
    <p:sldId id="256" r:id="rId2"/>
    <p:sldId id="261" r:id="rId3"/>
    <p:sldId id="265" r:id="rId4"/>
    <p:sldId id="267" r:id="rId5"/>
    <p:sldId id="259" r:id="rId6"/>
    <p:sldId id="263" r:id="rId7"/>
    <p:sldId id="276" r:id="rId8"/>
    <p:sldId id="271" r:id="rId9"/>
    <p:sldId id="266" r:id="rId10"/>
    <p:sldId id="268" r:id="rId11"/>
    <p:sldId id="269" r:id="rId12"/>
    <p:sldId id="272" r:id="rId13"/>
    <p:sldId id="282" r:id="rId14"/>
    <p:sldId id="287" r:id="rId15"/>
    <p:sldId id="281" r:id="rId16"/>
    <p:sldId id="295" r:id="rId17"/>
    <p:sldId id="273" r:id="rId18"/>
    <p:sldId id="283" r:id="rId19"/>
    <p:sldId id="289" r:id="rId20"/>
    <p:sldId id="291" r:id="rId21"/>
    <p:sldId id="277" r:id="rId22"/>
    <p:sldId id="279" r:id="rId23"/>
    <p:sldId id="292" r:id="rId24"/>
    <p:sldId id="296" r:id="rId25"/>
    <p:sldId id="293" r:id="rId26"/>
    <p:sldId id="294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E04FB-468F-4520-90C6-ACE2180467AE}" type="doc">
      <dgm:prSet loTypeId="urn:microsoft.com/office/officeart/2005/8/layout/hierarchy2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5DC39F68-5691-4DF2-B626-353C34E5ED90}">
      <dgm:prSet phldrT="[Text]"/>
      <dgm:spPr/>
      <dgm:t>
        <a:bodyPr/>
        <a:lstStyle/>
        <a:p>
          <a:r>
            <a:rPr lang="pt-BR" dirty="0" err="1"/>
            <a:t>Orders</a:t>
          </a:r>
          <a:endParaRPr lang="pt-BR" dirty="0"/>
        </a:p>
      </dgm:t>
    </dgm:pt>
    <dgm:pt modelId="{22293D29-3877-4D36-B08F-E6C6558FEF90}" type="parTrans" cxnId="{5EFB2EA1-2311-4368-826A-7D0858395784}">
      <dgm:prSet/>
      <dgm:spPr/>
      <dgm:t>
        <a:bodyPr/>
        <a:lstStyle/>
        <a:p>
          <a:endParaRPr lang="pt-BR"/>
        </a:p>
      </dgm:t>
    </dgm:pt>
    <dgm:pt modelId="{2ABF704C-535C-4289-813A-E55F56076C96}" type="sibTrans" cxnId="{5EFB2EA1-2311-4368-826A-7D0858395784}">
      <dgm:prSet/>
      <dgm:spPr/>
      <dgm:t>
        <a:bodyPr/>
        <a:lstStyle/>
        <a:p>
          <a:endParaRPr lang="pt-BR"/>
        </a:p>
      </dgm:t>
    </dgm:pt>
    <dgm:pt modelId="{D4BCEE71-4418-4B60-A999-99A307E1F73B}" type="asst">
      <dgm:prSet phldrT="[Text]"/>
      <dgm:spPr/>
      <dgm:t>
        <a:bodyPr/>
        <a:lstStyle/>
        <a:p>
          <a:r>
            <a:rPr lang="pt-BR" dirty="0" err="1"/>
            <a:t>Order</a:t>
          </a:r>
          <a:r>
            <a:rPr lang="pt-BR" dirty="0"/>
            <a:t> data;</a:t>
          </a:r>
        </a:p>
      </dgm:t>
    </dgm:pt>
    <dgm:pt modelId="{4A584EE5-5860-498F-B0D2-AC7BFB972BCF}" type="parTrans" cxnId="{15F8C08C-5B7D-4B54-97E1-CA0D83B79606}">
      <dgm:prSet/>
      <dgm:spPr/>
      <dgm:t>
        <a:bodyPr/>
        <a:lstStyle/>
        <a:p>
          <a:endParaRPr lang="pt-BR"/>
        </a:p>
      </dgm:t>
    </dgm:pt>
    <dgm:pt modelId="{66EDFA11-DA36-4DFE-92DE-FAAF772F3D67}" type="sibTrans" cxnId="{15F8C08C-5B7D-4B54-97E1-CA0D83B79606}">
      <dgm:prSet/>
      <dgm:spPr/>
      <dgm:t>
        <a:bodyPr/>
        <a:lstStyle/>
        <a:p>
          <a:endParaRPr lang="pt-BR"/>
        </a:p>
      </dgm:t>
    </dgm:pt>
    <dgm:pt modelId="{420126A8-70BE-46ED-820D-7D69AF2026F3}" type="asst">
      <dgm:prSet phldrT="[Text]"/>
      <dgm:spPr/>
      <dgm:t>
        <a:bodyPr/>
        <a:lstStyle/>
        <a:p>
          <a:r>
            <a:rPr lang="pt-BR" dirty="0" err="1"/>
            <a:t>Order</a:t>
          </a:r>
          <a:r>
            <a:rPr lang="pt-BR" dirty="0"/>
            <a:t> </a:t>
          </a:r>
          <a:r>
            <a:rPr lang="pt-BR" dirty="0" err="1"/>
            <a:t>Items</a:t>
          </a:r>
          <a:endParaRPr lang="pt-BR" dirty="0"/>
        </a:p>
      </dgm:t>
    </dgm:pt>
    <dgm:pt modelId="{DE17E085-4998-4DB2-A1D3-0441E2EC6BE1}" type="parTrans" cxnId="{3966CF12-1FAA-4B6F-B5AD-AE05B36DA8F7}">
      <dgm:prSet/>
      <dgm:spPr/>
      <dgm:t>
        <a:bodyPr/>
        <a:lstStyle/>
        <a:p>
          <a:endParaRPr lang="pt-BR"/>
        </a:p>
      </dgm:t>
    </dgm:pt>
    <dgm:pt modelId="{47C680A8-B4A9-494F-8FE8-6EF5B60478E4}" type="sibTrans" cxnId="{3966CF12-1FAA-4B6F-B5AD-AE05B36DA8F7}">
      <dgm:prSet/>
      <dgm:spPr/>
      <dgm:t>
        <a:bodyPr/>
        <a:lstStyle/>
        <a:p>
          <a:endParaRPr lang="pt-BR"/>
        </a:p>
      </dgm:t>
    </dgm:pt>
    <dgm:pt modelId="{E9EC542E-8AFB-4344-9510-44E42C030D6C}" type="asst">
      <dgm:prSet phldrT="[Text]"/>
      <dgm:spPr/>
      <dgm:t>
        <a:bodyPr/>
        <a:lstStyle/>
        <a:p>
          <a:r>
            <a:rPr lang="pt-BR" dirty="0" err="1"/>
            <a:t>Products</a:t>
          </a:r>
          <a:endParaRPr lang="pt-BR" dirty="0"/>
        </a:p>
      </dgm:t>
    </dgm:pt>
    <dgm:pt modelId="{D4DDB059-7208-40BA-9AF8-5BEA8632D05B}" type="parTrans" cxnId="{E179652A-A8FC-47D1-A3F2-EC03DE092F47}">
      <dgm:prSet/>
      <dgm:spPr/>
      <dgm:t>
        <a:bodyPr/>
        <a:lstStyle/>
        <a:p>
          <a:endParaRPr lang="pt-BR"/>
        </a:p>
      </dgm:t>
    </dgm:pt>
    <dgm:pt modelId="{82096836-DC73-425E-828F-B737DE12A266}" type="sibTrans" cxnId="{E179652A-A8FC-47D1-A3F2-EC03DE092F47}">
      <dgm:prSet/>
      <dgm:spPr/>
      <dgm:t>
        <a:bodyPr/>
        <a:lstStyle/>
        <a:p>
          <a:endParaRPr lang="pt-BR"/>
        </a:p>
      </dgm:t>
    </dgm:pt>
    <dgm:pt modelId="{1F24050B-2F6A-41BB-862B-4D9E6A5E81F4}" type="asst">
      <dgm:prSet phldrT="[Text]"/>
      <dgm:spPr/>
      <dgm:t>
        <a:bodyPr/>
        <a:lstStyle/>
        <a:p>
          <a:r>
            <a:rPr lang="pt-BR" dirty="0" err="1"/>
            <a:t>Order</a:t>
          </a:r>
          <a:r>
            <a:rPr lang="pt-BR" dirty="0"/>
            <a:t> Reviews</a:t>
          </a:r>
        </a:p>
      </dgm:t>
    </dgm:pt>
    <dgm:pt modelId="{B2ABC3FB-FBE2-40A4-9F7E-A42597233ADD}" type="parTrans" cxnId="{64D6694F-2B03-42DC-A64F-BB3B99C18B95}">
      <dgm:prSet/>
      <dgm:spPr/>
      <dgm:t>
        <a:bodyPr/>
        <a:lstStyle/>
        <a:p>
          <a:endParaRPr lang="pt-BR"/>
        </a:p>
      </dgm:t>
    </dgm:pt>
    <dgm:pt modelId="{D02AFBD2-96BA-4FAE-9C57-31065719DA3B}" type="sibTrans" cxnId="{64D6694F-2B03-42DC-A64F-BB3B99C18B95}">
      <dgm:prSet/>
      <dgm:spPr/>
      <dgm:t>
        <a:bodyPr/>
        <a:lstStyle/>
        <a:p>
          <a:endParaRPr lang="pt-BR"/>
        </a:p>
      </dgm:t>
    </dgm:pt>
    <dgm:pt modelId="{83236805-2033-4430-A27C-D66BC5640D77}" type="asst">
      <dgm:prSet phldrT="[Text]"/>
      <dgm:spPr/>
      <dgm:t>
        <a:bodyPr/>
        <a:lstStyle/>
        <a:p>
          <a:r>
            <a:rPr lang="pt-BR" dirty="0" err="1"/>
            <a:t>Customer</a:t>
          </a:r>
          <a:endParaRPr lang="pt-BR" dirty="0"/>
        </a:p>
      </dgm:t>
    </dgm:pt>
    <dgm:pt modelId="{52351DC7-793F-48E5-B8A7-5A1E25FE7734}" type="parTrans" cxnId="{997281DF-D143-4174-A84C-9E875E68170F}">
      <dgm:prSet/>
      <dgm:spPr/>
      <dgm:t>
        <a:bodyPr/>
        <a:lstStyle/>
        <a:p>
          <a:endParaRPr lang="pt-BR"/>
        </a:p>
      </dgm:t>
    </dgm:pt>
    <dgm:pt modelId="{C6969557-A042-42C6-B638-012DF623FEDF}" type="sibTrans" cxnId="{997281DF-D143-4174-A84C-9E875E68170F}">
      <dgm:prSet/>
      <dgm:spPr/>
      <dgm:t>
        <a:bodyPr/>
        <a:lstStyle/>
        <a:p>
          <a:endParaRPr lang="pt-BR"/>
        </a:p>
      </dgm:t>
    </dgm:pt>
    <dgm:pt modelId="{9313D167-0BD0-48FA-8373-00B8883643E4}" type="asst">
      <dgm:prSet phldrT="[Text]"/>
      <dgm:spPr/>
      <dgm:t>
        <a:bodyPr/>
        <a:lstStyle/>
        <a:p>
          <a:r>
            <a:rPr lang="pt-BR" dirty="0" err="1"/>
            <a:t>Geolocation</a:t>
          </a:r>
          <a:endParaRPr lang="pt-BR" dirty="0"/>
        </a:p>
      </dgm:t>
    </dgm:pt>
    <dgm:pt modelId="{E91E5F0C-10E3-4AEF-98C1-8196BF442DCF}" type="parTrans" cxnId="{DD0F8C00-E521-46D5-B257-9201728410AE}">
      <dgm:prSet/>
      <dgm:spPr/>
      <dgm:t>
        <a:bodyPr/>
        <a:lstStyle/>
        <a:p>
          <a:endParaRPr lang="pt-BR"/>
        </a:p>
      </dgm:t>
    </dgm:pt>
    <dgm:pt modelId="{50A7A714-F939-4DB9-8E14-0D9D1E1F98DA}" type="sibTrans" cxnId="{DD0F8C00-E521-46D5-B257-9201728410AE}">
      <dgm:prSet/>
      <dgm:spPr/>
      <dgm:t>
        <a:bodyPr/>
        <a:lstStyle/>
        <a:p>
          <a:endParaRPr lang="pt-BR"/>
        </a:p>
      </dgm:t>
    </dgm:pt>
    <dgm:pt modelId="{F2257FD8-3210-4E84-AAED-89AD2FE606C7}" type="asst">
      <dgm:prSet phldrT="[Text]"/>
      <dgm:spPr/>
      <dgm:t>
        <a:bodyPr/>
        <a:lstStyle/>
        <a:p>
          <a:r>
            <a:rPr lang="pt-BR" dirty="0" err="1"/>
            <a:t>Seller</a:t>
          </a:r>
          <a:endParaRPr lang="pt-BR" dirty="0"/>
        </a:p>
      </dgm:t>
    </dgm:pt>
    <dgm:pt modelId="{42038DE6-D64C-470D-8562-A708FCE4158C}" type="parTrans" cxnId="{4C99A1CC-E27D-4D91-92FE-E1CC00EC07F4}">
      <dgm:prSet/>
      <dgm:spPr/>
      <dgm:t>
        <a:bodyPr/>
        <a:lstStyle/>
        <a:p>
          <a:endParaRPr lang="pt-BR"/>
        </a:p>
      </dgm:t>
    </dgm:pt>
    <dgm:pt modelId="{0C596A2E-B687-4A5A-9DE5-25EE43782E4F}" type="sibTrans" cxnId="{4C99A1CC-E27D-4D91-92FE-E1CC00EC07F4}">
      <dgm:prSet/>
      <dgm:spPr/>
      <dgm:t>
        <a:bodyPr/>
        <a:lstStyle/>
        <a:p>
          <a:endParaRPr lang="pt-BR"/>
        </a:p>
      </dgm:t>
    </dgm:pt>
    <dgm:pt modelId="{8AC45611-662E-426E-99E1-E07082BC0898}" type="asst">
      <dgm:prSet phldrT="[Text]"/>
      <dgm:spPr/>
      <dgm:t>
        <a:bodyPr/>
        <a:lstStyle/>
        <a:p>
          <a:r>
            <a:rPr lang="pt-BR" dirty="0" err="1"/>
            <a:t>Geolocaiton</a:t>
          </a:r>
          <a:endParaRPr lang="pt-BR" dirty="0"/>
        </a:p>
      </dgm:t>
    </dgm:pt>
    <dgm:pt modelId="{83A349CD-2684-4030-A7CB-06B967DAE469}" type="parTrans" cxnId="{F6D23C19-ACA6-48EB-ADC2-10A814815632}">
      <dgm:prSet/>
      <dgm:spPr/>
      <dgm:t>
        <a:bodyPr/>
        <a:lstStyle/>
        <a:p>
          <a:endParaRPr lang="pt-BR"/>
        </a:p>
      </dgm:t>
    </dgm:pt>
    <dgm:pt modelId="{AB962BFA-705D-409C-9092-21C44174890A}" type="sibTrans" cxnId="{F6D23C19-ACA6-48EB-ADC2-10A814815632}">
      <dgm:prSet/>
      <dgm:spPr/>
      <dgm:t>
        <a:bodyPr/>
        <a:lstStyle/>
        <a:p>
          <a:endParaRPr lang="pt-BR"/>
        </a:p>
      </dgm:t>
    </dgm:pt>
    <dgm:pt modelId="{49594351-6408-4AFE-9338-899B176774BA}" type="asst">
      <dgm:prSet phldrT="[Text]"/>
      <dgm:spPr/>
      <dgm:t>
        <a:bodyPr/>
        <a:lstStyle/>
        <a:p>
          <a:r>
            <a:rPr lang="pt-BR" dirty="0" err="1"/>
            <a:t>Payment_Method</a:t>
          </a:r>
          <a:endParaRPr lang="pt-BR" dirty="0"/>
        </a:p>
      </dgm:t>
    </dgm:pt>
    <dgm:pt modelId="{76B0E33A-0C3B-451E-9A9A-00331B9C50D9}" type="parTrans" cxnId="{50CE25E4-5C3F-496C-AC07-5FAEE6BF66AA}">
      <dgm:prSet/>
      <dgm:spPr/>
      <dgm:t>
        <a:bodyPr/>
        <a:lstStyle/>
        <a:p>
          <a:endParaRPr lang="pt-BR"/>
        </a:p>
      </dgm:t>
    </dgm:pt>
    <dgm:pt modelId="{2FDD5A9D-2758-44E6-A279-5D2F640A56A1}" type="sibTrans" cxnId="{50CE25E4-5C3F-496C-AC07-5FAEE6BF66AA}">
      <dgm:prSet/>
      <dgm:spPr/>
      <dgm:t>
        <a:bodyPr/>
        <a:lstStyle/>
        <a:p>
          <a:endParaRPr lang="pt-BR"/>
        </a:p>
      </dgm:t>
    </dgm:pt>
    <dgm:pt modelId="{6D73E7CA-A6FA-4C01-85E3-AE7F4589FA62}" type="pres">
      <dgm:prSet presAssocID="{16FE04FB-468F-4520-90C6-ACE2180467A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090BBB1-283B-4719-9257-6A9FE4F356BD}" type="pres">
      <dgm:prSet presAssocID="{5DC39F68-5691-4DF2-B626-353C34E5ED90}" presName="root1" presStyleCnt="0"/>
      <dgm:spPr/>
    </dgm:pt>
    <dgm:pt modelId="{8DAA005B-0D58-4087-A4BA-24C6E2074220}" type="pres">
      <dgm:prSet presAssocID="{5DC39F68-5691-4DF2-B626-353C34E5ED90}" presName="LevelOneTextNode" presStyleLbl="node0" presStyleIdx="0" presStyleCnt="1">
        <dgm:presLayoutVars>
          <dgm:chPref val="3"/>
        </dgm:presLayoutVars>
      </dgm:prSet>
      <dgm:spPr/>
    </dgm:pt>
    <dgm:pt modelId="{B86BA52C-F412-44B2-ABC6-77C7DA8AB78D}" type="pres">
      <dgm:prSet presAssocID="{5DC39F68-5691-4DF2-B626-353C34E5ED90}" presName="level2hierChild" presStyleCnt="0"/>
      <dgm:spPr/>
    </dgm:pt>
    <dgm:pt modelId="{12BFEDAB-2F49-4594-B544-A20B910B5F38}" type="pres">
      <dgm:prSet presAssocID="{4A584EE5-5860-498F-B0D2-AC7BFB972BCF}" presName="conn2-1" presStyleLbl="parChTrans1D2" presStyleIdx="0" presStyleCnt="6"/>
      <dgm:spPr/>
    </dgm:pt>
    <dgm:pt modelId="{C6942A43-4C25-4829-A80E-E924F8777B87}" type="pres">
      <dgm:prSet presAssocID="{4A584EE5-5860-498F-B0D2-AC7BFB972BCF}" presName="connTx" presStyleLbl="parChTrans1D2" presStyleIdx="0" presStyleCnt="6"/>
      <dgm:spPr/>
    </dgm:pt>
    <dgm:pt modelId="{FB168076-EA37-498D-9716-B7247373C0C4}" type="pres">
      <dgm:prSet presAssocID="{D4BCEE71-4418-4B60-A999-99A307E1F73B}" presName="root2" presStyleCnt="0"/>
      <dgm:spPr/>
    </dgm:pt>
    <dgm:pt modelId="{85874CEC-9B2D-4614-9E37-51E5584F867B}" type="pres">
      <dgm:prSet presAssocID="{D4BCEE71-4418-4B60-A999-99A307E1F73B}" presName="LevelTwoTextNode" presStyleLbl="asst1" presStyleIdx="0" presStyleCnt="9">
        <dgm:presLayoutVars>
          <dgm:chPref val="3"/>
        </dgm:presLayoutVars>
      </dgm:prSet>
      <dgm:spPr/>
    </dgm:pt>
    <dgm:pt modelId="{587C858F-1D4B-4FDD-8A5C-BD75CC9C9FB4}" type="pres">
      <dgm:prSet presAssocID="{D4BCEE71-4418-4B60-A999-99A307E1F73B}" presName="level3hierChild" presStyleCnt="0"/>
      <dgm:spPr/>
    </dgm:pt>
    <dgm:pt modelId="{751DDDB8-81EB-4F06-A78F-F55770AC2BBA}" type="pres">
      <dgm:prSet presAssocID="{DE17E085-4998-4DB2-A1D3-0441E2EC6BE1}" presName="conn2-1" presStyleLbl="parChTrans1D2" presStyleIdx="1" presStyleCnt="6"/>
      <dgm:spPr/>
    </dgm:pt>
    <dgm:pt modelId="{3FD86F59-6FDD-49EB-9734-6D39B0E3DA48}" type="pres">
      <dgm:prSet presAssocID="{DE17E085-4998-4DB2-A1D3-0441E2EC6BE1}" presName="connTx" presStyleLbl="parChTrans1D2" presStyleIdx="1" presStyleCnt="6"/>
      <dgm:spPr/>
    </dgm:pt>
    <dgm:pt modelId="{0DB5B318-B82D-4D56-AA3E-C5664C666568}" type="pres">
      <dgm:prSet presAssocID="{420126A8-70BE-46ED-820D-7D69AF2026F3}" presName="root2" presStyleCnt="0"/>
      <dgm:spPr/>
    </dgm:pt>
    <dgm:pt modelId="{5BB9C28E-3A9D-457D-A28C-883E4AAAE26C}" type="pres">
      <dgm:prSet presAssocID="{420126A8-70BE-46ED-820D-7D69AF2026F3}" presName="LevelTwoTextNode" presStyleLbl="asst1" presStyleIdx="1" presStyleCnt="9">
        <dgm:presLayoutVars>
          <dgm:chPref val="3"/>
        </dgm:presLayoutVars>
      </dgm:prSet>
      <dgm:spPr/>
    </dgm:pt>
    <dgm:pt modelId="{1C6FB62D-00DF-4BBA-8B3B-7F8ACE4C31CF}" type="pres">
      <dgm:prSet presAssocID="{420126A8-70BE-46ED-820D-7D69AF2026F3}" presName="level3hierChild" presStyleCnt="0"/>
      <dgm:spPr/>
    </dgm:pt>
    <dgm:pt modelId="{5642E956-41EF-48F5-9238-82017BD79A40}" type="pres">
      <dgm:prSet presAssocID="{D4DDB059-7208-40BA-9AF8-5BEA8632D05B}" presName="conn2-1" presStyleLbl="parChTrans1D3" presStyleIdx="0" presStyleCnt="3"/>
      <dgm:spPr/>
    </dgm:pt>
    <dgm:pt modelId="{16FAE30A-6F23-4E30-AD07-C4431087A9DB}" type="pres">
      <dgm:prSet presAssocID="{D4DDB059-7208-40BA-9AF8-5BEA8632D05B}" presName="connTx" presStyleLbl="parChTrans1D3" presStyleIdx="0" presStyleCnt="3"/>
      <dgm:spPr/>
    </dgm:pt>
    <dgm:pt modelId="{4E402F63-B7ED-4A23-B07A-CD41D5EF8CCA}" type="pres">
      <dgm:prSet presAssocID="{E9EC542E-8AFB-4344-9510-44E42C030D6C}" presName="root2" presStyleCnt="0"/>
      <dgm:spPr/>
    </dgm:pt>
    <dgm:pt modelId="{399CFC6C-3808-477F-B2AB-6A026DF7DE2D}" type="pres">
      <dgm:prSet presAssocID="{E9EC542E-8AFB-4344-9510-44E42C030D6C}" presName="LevelTwoTextNode" presStyleLbl="asst1" presStyleIdx="2" presStyleCnt="9">
        <dgm:presLayoutVars>
          <dgm:chPref val="3"/>
        </dgm:presLayoutVars>
      </dgm:prSet>
      <dgm:spPr/>
    </dgm:pt>
    <dgm:pt modelId="{0E991BE0-08B0-4FD8-ABCA-93CC1254D4C9}" type="pres">
      <dgm:prSet presAssocID="{E9EC542E-8AFB-4344-9510-44E42C030D6C}" presName="level3hierChild" presStyleCnt="0"/>
      <dgm:spPr/>
    </dgm:pt>
    <dgm:pt modelId="{7FCDC0B2-E6FE-4A64-8BE2-5ACB8F2959FA}" type="pres">
      <dgm:prSet presAssocID="{B2ABC3FB-FBE2-40A4-9F7E-A42597233ADD}" presName="conn2-1" presStyleLbl="parChTrans1D2" presStyleIdx="2" presStyleCnt="6"/>
      <dgm:spPr/>
    </dgm:pt>
    <dgm:pt modelId="{CA425004-6045-4066-8CEE-B01A45AC7C3A}" type="pres">
      <dgm:prSet presAssocID="{B2ABC3FB-FBE2-40A4-9F7E-A42597233ADD}" presName="connTx" presStyleLbl="parChTrans1D2" presStyleIdx="2" presStyleCnt="6"/>
      <dgm:spPr/>
    </dgm:pt>
    <dgm:pt modelId="{3323D8FA-F3EF-48A7-BA8A-3A65603A4AFC}" type="pres">
      <dgm:prSet presAssocID="{1F24050B-2F6A-41BB-862B-4D9E6A5E81F4}" presName="root2" presStyleCnt="0"/>
      <dgm:spPr/>
    </dgm:pt>
    <dgm:pt modelId="{BDB18E9C-D336-411E-98AB-3FA47528BD99}" type="pres">
      <dgm:prSet presAssocID="{1F24050B-2F6A-41BB-862B-4D9E6A5E81F4}" presName="LevelTwoTextNode" presStyleLbl="asst1" presStyleIdx="3" presStyleCnt="9">
        <dgm:presLayoutVars>
          <dgm:chPref val="3"/>
        </dgm:presLayoutVars>
      </dgm:prSet>
      <dgm:spPr/>
    </dgm:pt>
    <dgm:pt modelId="{F4C1C2B5-E88C-4AA2-B6D9-CC02DF7CA055}" type="pres">
      <dgm:prSet presAssocID="{1F24050B-2F6A-41BB-862B-4D9E6A5E81F4}" presName="level3hierChild" presStyleCnt="0"/>
      <dgm:spPr/>
    </dgm:pt>
    <dgm:pt modelId="{EFDDA675-69D9-41E4-9DA1-5E0D8C98E4A0}" type="pres">
      <dgm:prSet presAssocID="{52351DC7-793F-48E5-B8A7-5A1E25FE7734}" presName="conn2-1" presStyleLbl="parChTrans1D2" presStyleIdx="3" presStyleCnt="6"/>
      <dgm:spPr/>
    </dgm:pt>
    <dgm:pt modelId="{AB92952C-6C8E-482B-869A-8CB4FBA2C9E7}" type="pres">
      <dgm:prSet presAssocID="{52351DC7-793F-48E5-B8A7-5A1E25FE7734}" presName="connTx" presStyleLbl="parChTrans1D2" presStyleIdx="3" presStyleCnt="6"/>
      <dgm:spPr/>
    </dgm:pt>
    <dgm:pt modelId="{8153934E-F382-4C4B-918D-2D28B110346E}" type="pres">
      <dgm:prSet presAssocID="{83236805-2033-4430-A27C-D66BC5640D77}" presName="root2" presStyleCnt="0"/>
      <dgm:spPr/>
    </dgm:pt>
    <dgm:pt modelId="{245260E3-4B35-4FAB-BF13-0162F43B342F}" type="pres">
      <dgm:prSet presAssocID="{83236805-2033-4430-A27C-D66BC5640D77}" presName="LevelTwoTextNode" presStyleLbl="asst1" presStyleIdx="4" presStyleCnt="9">
        <dgm:presLayoutVars>
          <dgm:chPref val="3"/>
        </dgm:presLayoutVars>
      </dgm:prSet>
      <dgm:spPr/>
    </dgm:pt>
    <dgm:pt modelId="{33F935DC-1988-4739-B490-6D899C0F17EC}" type="pres">
      <dgm:prSet presAssocID="{83236805-2033-4430-A27C-D66BC5640D77}" presName="level3hierChild" presStyleCnt="0"/>
      <dgm:spPr/>
    </dgm:pt>
    <dgm:pt modelId="{8F41DBF0-270A-4095-ACF8-D1F0F76BF613}" type="pres">
      <dgm:prSet presAssocID="{E91E5F0C-10E3-4AEF-98C1-8196BF442DCF}" presName="conn2-1" presStyleLbl="parChTrans1D3" presStyleIdx="1" presStyleCnt="3"/>
      <dgm:spPr/>
    </dgm:pt>
    <dgm:pt modelId="{F75B5952-269D-403E-BE8F-49E56BAB49D1}" type="pres">
      <dgm:prSet presAssocID="{E91E5F0C-10E3-4AEF-98C1-8196BF442DCF}" presName="connTx" presStyleLbl="parChTrans1D3" presStyleIdx="1" presStyleCnt="3"/>
      <dgm:spPr/>
    </dgm:pt>
    <dgm:pt modelId="{69B4E32E-A519-42B7-9695-6EA54A761B12}" type="pres">
      <dgm:prSet presAssocID="{9313D167-0BD0-48FA-8373-00B8883643E4}" presName="root2" presStyleCnt="0"/>
      <dgm:spPr/>
    </dgm:pt>
    <dgm:pt modelId="{04F111A3-A973-4E82-BC20-6BFE183113D4}" type="pres">
      <dgm:prSet presAssocID="{9313D167-0BD0-48FA-8373-00B8883643E4}" presName="LevelTwoTextNode" presStyleLbl="asst1" presStyleIdx="5" presStyleCnt="9">
        <dgm:presLayoutVars>
          <dgm:chPref val="3"/>
        </dgm:presLayoutVars>
      </dgm:prSet>
      <dgm:spPr/>
    </dgm:pt>
    <dgm:pt modelId="{0401C04E-EB61-46C4-A38A-815F860D234E}" type="pres">
      <dgm:prSet presAssocID="{9313D167-0BD0-48FA-8373-00B8883643E4}" presName="level3hierChild" presStyleCnt="0"/>
      <dgm:spPr/>
    </dgm:pt>
    <dgm:pt modelId="{CE737915-8D16-4763-961E-DDC0746D00B8}" type="pres">
      <dgm:prSet presAssocID="{42038DE6-D64C-470D-8562-A708FCE4158C}" presName="conn2-1" presStyleLbl="parChTrans1D2" presStyleIdx="4" presStyleCnt="6"/>
      <dgm:spPr/>
    </dgm:pt>
    <dgm:pt modelId="{BCC90585-E952-4CB2-ABF3-45C110A77DD2}" type="pres">
      <dgm:prSet presAssocID="{42038DE6-D64C-470D-8562-A708FCE4158C}" presName="connTx" presStyleLbl="parChTrans1D2" presStyleIdx="4" presStyleCnt="6"/>
      <dgm:spPr/>
    </dgm:pt>
    <dgm:pt modelId="{C30FF116-4AD9-4113-A6A9-67CEE94B8EEC}" type="pres">
      <dgm:prSet presAssocID="{F2257FD8-3210-4E84-AAED-89AD2FE606C7}" presName="root2" presStyleCnt="0"/>
      <dgm:spPr/>
    </dgm:pt>
    <dgm:pt modelId="{43D64CD5-1877-4554-926E-B6315507CB20}" type="pres">
      <dgm:prSet presAssocID="{F2257FD8-3210-4E84-AAED-89AD2FE606C7}" presName="LevelTwoTextNode" presStyleLbl="asst1" presStyleIdx="6" presStyleCnt="9">
        <dgm:presLayoutVars>
          <dgm:chPref val="3"/>
        </dgm:presLayoutVars>
      </dgm:prSet>
      <dgm:spPr/>
    </dgm:pt>
    <dgm:pt modelId="{B79DB34A-F009-4AE7-A7BA-B2910DF51726}" type="pres">
      <dgm:prSet presAssocID="{F2257FD8-3210-4E84-AAED-89AD2FE606C7}" presName="level3hierChild" presStyleCnt="0"/>
      <dgm:spPr/>
    </dgm:pt>
    <dgm:pt modelId="{96CDDF65-72B3-4B99-8DD9-33EEE6B29F8B}" type="pres">
      <dgm:prSet presAssocID="{83A349CD-2684-4030-A7CB-06B967DAE469}" presName="conn2-1" presStyleLbl="parChTrans1D3" presStyleIdx="2" presStyleCnt="3"/>
      <dgm:spPr/>
    </dgm:pt>
    <dgm:pt modelId="{B7D3086A-0C5C-4C04-A05A-6525C8033ED5}" type="pres">
      <dgm:prSet presAssocID="{83A349CD-2684-4030-A7CB-06B967DAE469}" presName="connTx" presStyleLbl="parChTrans1D3" presStyleIdx="2" presStyleCnt="3"/>
      <dgm:spPr/>
    </dgm:pt>
    <dgm:pt modelId="{1B6409C6-80EE-4A1A-AED7-C78119A952B6}" type="pres">
      <dgm:prSet presAssocID="{8AC45611-662E-426E-99E1-E07082BC0898}" presName="root2" presStyleCnt="0"/>
      <dgm:spPr/>
    </dgm:pt>
    <dgm:pt modelId="{D327EA4B-C68A-4D9D-9AF3-9D946885A34F}" type="pres">
      <dgm:prSet presAssocID="{8AC45611-662E-426E-99E1-E07082BC0898}" presName="LevelTwoTextNode" presStyleLbl="asst1" presStyleIdx="7" presStyleCnt="9">
        <dgm:presLayoutVars>
          <dgm:chPref val="3"/>
        </dgm:presLayoutVars>
      </dgm:prSet>
      <dgm:spPr/>
    </dgm:pt>
    <dgm:pt modelId="{6EBDE797-F7E8-41DD-8FC8-73F0232633D3}" type="pres">
      <dgm:prSet presAssocID="{8AC45611-662E-426E-99E1-E07082BC0898}" presName="level3hierChild" presStyleCnt="0"/>
      <dgm:spPr/>
    </dgm:pt>
    <dgm:pt modelId="{F3879555-3F71-466B-87B9-EDFF0004447E}" type="pres">
      <dgm:prSet presAssocID="{76B0E33A-0C3B-451E-9A9A-00331B9C50D9}" presName="conn2-1" presStyleLbl="parChTrans1D2" presStyleIdx="5" presStyleCnt="6"/>
      <dgm:spPr/>
    </dgm:pt>
    <dgm:pt modelId="{FE23E756-8B1F-4BC2-91EA-2B866E9FBF1A}" type="pres">
      <dgm:prSet presAssocID="{76B0E33A-0C3B-451E-9A9A-00331B9C50D9}" presName="connTx" presStyleLbl="parChTrans1D2" presStyleIdx="5" presStyleCnt="6"/>
      <dgm:spPr/>
    </dgm:pt>
    <dgm:pt modelId="{34AC1700-DCA1-4E1A-83EE-89833C8B04BB}" type="pres">
      <dgm:prSet presAssocID="{49594351-6408-4AFE-9338-899B176774BA}" presName="root2" presStyleCnt="0"/>
      <dgm:spPr/>
    </dgm:pt>
    <dgm:pt modelId="{E16CDA33-2066-47F2-AEF6-A20B5A017A8C}" type="pres">
      <dgm:prSet presAssocID="{49594351-6408-4AFE-9338-899B176774BA}" presName="LevelTwoTextNode" presStyleLbl="asst1" presStyleIdx="8" presStyleCnt="9">
        <dgm:presLayoutVars>
          <dgm:chPref val="3"/>
        </dgm:presLayoutVars>
      </dgm:prSet>
      <dgm:spPr/>
    </dgm:pt>
    <dgm:pt modelId="{77278ED8-BE51-46BC-8056-4EA678716A59}" type="pres">
      <dgm:prSet presAssocID="{49594351-6408-4AFE-9338-899B176774BA}" presName="level3hierChild" presStyleCnt="0"/>
      <dgm:spPr/>
    </dgm:pt>
  </dgm:ptLst>
  <dgm:cxnLst>
    <dgm:cxn modelId="{DD0F8C00-E521-46D5-B257-9201728410AE}" srcId="{83236805-2033-4430-A27C-D66BC5640D77}" destId="{9313D167-0BD0-48FA-8373-00B8883643E4}" srcOrd="0" destOrd="0" parTransId="{E91E5F0C-10E3-4AEF-98C1-8196BF442DCF}" sibTransId="{50A7A714-F939-4DB9-8E14-0D9D1E1F98DA}"/>
    <dgm:cxn modelId="{86A44410-ABB2-414A-A7AE-FE83F1D10DB3}" type="presOf" srcId="{D4BCEE71-4418-4B60-A999-99A307E1F73B}" destId="{85874CEC-9B2D-4614-9E37-51E5584F867B}" srcOrd="0" destOrd="0" presId="urn:microsoft.com/office/officeart/2005/8/layout/hierarchy2"/>
    <dgm:cxn modelId="{3966CF12-1FAA-4B6F-B5AD-AE05B36DA8F7}" srcId="{5DC39F68-5691-4DF2-B626-353C34E5ED90}" destId="{420126A8-70BE-46ED-820D-7D69AF2026F3}" srcOrd="1" destOrd="0" parTransId="{DE17E085-4998-4DB2-A1D3-0441E2EC6BE1}" sibTransId="{47C680A8-B4A9-494F-8FE8-6EF5B60478E4}"/>
    <dgm:cxn modelId="{618A6715-90E7-4AAD-902B-16DCE8EDE1A2}" type="presOf" srcId="{4A584EE5-5860-498F-B0D2-AC7BFB972BCF}" destId="{12BFEDAB-2F49-4594-B544-A20B910B5F38}" srcOrd="0" destOrd="0" presId="urn:microsoft.com/office/officeart/2005/8/layout/hierarchy2"/>
    <dgm:cxn modelId="{F6D23C19-ACA6-48EB-ADC2-10A814815632}" srcId="{F2257FD8-3210-4E84-AAED-89AD2FE606C7}" destId="{8AC45611-662E-426E-99E1-E07082BC0898}" srcOrd="0" destOrd="0" parTransId="{83A349CD-2684-4030-A7CB-06B967DAE469}" sibTransId="{AB962BFA-705D-409C-9092-21C44174890A}"/>
    <dgm:cxn modelId="{B2184922-1019-4A49-8BB5-E9A1F599A972}" type="presOf" srcId="{76B0E33A-0C3B-451E-9A9A-00331B9C50D9}" destId="{FE23E756-8B1F-4BC2-91EA-2B866E9FBF1A}" srcOrd="1" destOrd="0" presId="urn:microsoft.com/office/officeart/2005/8/layout/hierarchy2"/>
    <dgm:cxn modelId="{E179652A-A8FC-47D1-A3F2-EC03DE092F47}" srcId="{420126A8-70BE-46ED-820D-7D69AF2026F3}" destId="{E9EC542E-8AFB-4344-9510-44E42C030D6C}" srcOrd="0" destOrd="0" parTransId="{D4DDB059-7208-40BA-9AF8-5BEA8632D05B}" sibTransId="{82096836-DC73-425E-828F-B737DE12A266}"/>
    <dgm:cxn modelId="{9A94E13A-00EA-4309-907A-38984EC6A843}" type="presOf" srcId="{52351DC7-793F-48E5-B8A7-5A1E25FE7734}" destId="{AB92952C-6C8E-482B-869A-8CB4FBA2C9E7}" srcOrd="1" destOrd="0" presId="urn:microsoft.com/office/officeart/2005/8/layout/hierarchy2"/>
    <dgm:cxn modelId="{9065F23A-880A-4FDE-9481-40BF7810AAC5}" type="presOf" srcId="{42038DE6-D64C-470D-8562-A708FCE4158C}" destId="{BCC90585-E952-4CB2-ABF3-45C110A77DD2}" srcOrd="1" destOrd="0" presId="urn:microsoft.com/office/officeart/2005/8/layout/hierarchy2"/>
    <dgm:cxn modelId="{D9B08A3B-AD8E-4251-A013-E2F34E0982EF}" type="presOf" srcId="{E91E5F0C-10E3-4AEF-98C1-8196BF442DCF}" destId="{F75B5952-269D-403E-BE8F-49E56BAB49D1}" srcOrd="1" destOrd="0" presId="urn:microsoft.com/office/officeart/2005/8/layout/hierarchy2"/>
    <dgm:cxn modelId="{43537940-4F24-461F-87B9-2E5194227636}" type="presOf" srcId="{8AC45611-662E-426E-99E1-E07082BC0898}" destId="{D327EA4B-C68A-4D9D-9AF3-9D946885A34F}" srcOrd="0" destOrd="0" presId="urn:microsoft.com/office/officeart/2005/8/layout/hierarchy2"/>
    <dgm:cxn modelId="{065E0162-6F44-4D4E-99EC-BF04E4043324}" type="presOf" srcId="{83A349CD-2684-4030-A7CB-06B967DAE469}" destId="{B7D3086A-0C5C-4C04-A05A-6525C8033ED5}" srcOrd="1" destOrd="0" presId="urn:microsoft.com/office/officeart/2005/8/layout/hierarchy2"/>
    <dgm:cxn modelId="{BBDB636B-2E65-4667-9FA1-82B0B81D960D}" type="presOf" srcId="{42038DE6-D64C-470D-8562-A708FCE4158C}" destId="{CE737915-8D16-4763-961E-DDC0746D00B8}" srcOrd="0" destOrd="0" presId="urn:microsoft.com/office/officeart/2005/8/layout/hierarchy2"/>
    <dgm:cxn modelId="{74ACBB6C-E143-4765-8138-72A22FC11F49}" type="presOf" srcId="{E9EC542E-8AFB-4344-9510-44E42C030D6C}" destId="{399CFC6C-3808-477F-B2AB-6A026DF7DE2D}" srcOrd="0" destOrd="0" presId="urn:microsoft.com/office/officeart/2005/8/layout/hierarchy2"/>
    <dgm:cxn modelId="{64D6694F-2B03-42DC-A64F-BB3B99C18B95}" srcId="{5DC39F68-5691-4DF2-B626-353C34E5ED90}" destId="{1F24050B-2F6A-41BB-862B-4D9E6A5E81F4}" srcOrd="2" destOrd="0" parTransId="{B2ABC3FB-FBE2-40A4-9F7E-A42597233ADD}" sibTransId="{D02AFBD2-96BA-4FAE-9C57-31065719DA3B}"/>
    <dgm:cxn modelId="{951F3352-B47D-4926-8176-4EE702102C57}" type="presOf" srcId="{49594351-6408-4AFE-9338-899B176774BA}" destId="{E16CDA33-2066-47F2-AEF6-A20B5A017A8C}" srcOrd="0" destOrd="0" presId="urn:microsoft.com/office/officeart/2005/8/layout/hierarchy2"/>
    <dgm:cxn modelId="{4FF35872-5779-4354-9A60-0269523CAADA}" type="presOf" srcId="{420126A8-70BE-46ED-820D-7D69AF2026F3}" destId="{5BB9C28E-3A9D-457D-A28C-883E4AAAE26C}" srcOrd="0" destOrd="0" presId="urn:microsoft.com/office/officeart/2005/8/layout/hierarchy2"/>
    <dgm:cxn modelId="{A58C7478-86F7-454D-914C-91A67E46846C}" type="presOf" srcId="{F2257FD8-3210-4E84-AAED-89AD2FE606C7}" destId="{43D64CD5-1877-4554-926E-B6315507CB20}" srcOrd="0" destOrd="0" presId="urn:microsoft.com/office/officeart/2005/8/layout/hierarchy2"/>
    <dgm:cxn modelId="{74933C7A-367B-4808-821D-3E66E9783CB5}" type="presOf" srcId="{83A349CD-2684-4030-A7CB-06B967DAE469}" destId="{96CDDF65-72B3-4B99-8DD9-33EEE6B29F8B}" srcOrd="0" destOrd="0" presId="urn:microsoft.com/office/officeart/2005/8/layout/hierarchy2"/>
    <dgm:cxn modelId="{F519218C-BA15-491D-922D-97F4D9E9E18D}" type="presOf" srcId="{76B0E33A-0C3B-451E-9A9A-00331B9C50D9}" destId="{F3879555-3F71-466B-87B9-EDFF0004447E}" srcOrd="0" destOrd="0" presId="urn:microsoft.com/office/officeart/2005/8/layout/hierarchy2"/>
    <dgm:cxn modelId="{15F8C08C-5B7D-4B54-97E1-CA0D83B79606}" srcId="{5DC39F68-5691-4DF2-B626-353C34E5ED90}" destId="{D4BCEE71-4418-4B60-A999-99A307E1F73B}" srcOrd="0" destOrd="0" parTransId="{4A584EE5-5860-498F-B0D2-AC7BFB972BCF}" sibTransId="{66EDFA11-DA36-4DFE-92DE-FAAF772F3D67}"/>
    <dgm:cxn modelId="{ADD35395-E4A6-41EA-A9A7-B232E2B22C77}" type="presOf" srcId="{83236805-2033-4430-A27C-D66BC5640D77}" destId="{245260E3-4B35-4FAB-BF13-0162F43B342F}" srcOrd="0" destOrd="0" presId="urn:microsoft.com/office/officeart/2005/8/layout/hierarchy2"/>
    <dgm:cxn modelId="{EEE6F895-B50C-41C7-8312-2C6FC269333C}" type="presOf" srcId="{5DC39F68-5691-4DF2-B626-353C34E5ED90}" destId="{8DAA005B-0D58-4087-A4BA-24C6E2074220}" srcOrd="0" destOrd="0" presId="urn:microsoft.com/office/officeart/2005/8/layout/hierarchy2"/>
    <dgm:cxn modelId="{D604189B-A9D8-4420-9F0B-6FFC627DE765}" type="presOf" srcId="{1F24050B-2F6A-41BB-862B-4D9E6A5E81F4}" destId="{BDB18E9C-D336-411E-98AB-3FA47528BD99}" srcOrd="0" destOrd="0" presId="urn:microsoft.com/office/officeart/2005/8/layout/hierarchy2"/>
    <dgm:cxn modelId="{4F41EB9E-7869-4803-8EB1-D4EDCA7A1881}" type="presOf" srcId="{D4DDB059-7208-40BA-9AF8-5BEA8632D05B}" destId="{5642E956-41EF-48F5-9238-82017BD79A40}" srcOrd="0" destOrd="0" presId="urn:microsoft.com/office/officeart/2005/8/layout/hierarchy2"/>
    <dgm:cxn modelId="{5EFB2EA1-2311-4368-826A-7D0858395784}" srcId="{16FE04FB-468F-4520-90C6-ACE2180467AE}" destId="{5DC39F68-5691-4DF2-B626-353C34E5ED90}" srcOrd="0" destOrd="0" parTransId="{22293D29-3877-4D36-B08F-E6C6558FEF90}" sibTransId="{2ABF704C-535C-4289-813A-E55F56076C96}"/>
    <dgm:cxn modelId="{1A5007A9-C17C-4D8A-98ED-6DBFDF06FE9D}" type="presOf" srcId="{E91E5F0C-10E3-4AEF-98C1-8196BF442DCF}" destId="{8F41DBF0-270A-4095-ACF8-D1F0F76BF613}" srcOrd="0" destOrd="0" presId="urn:microsoft.com/office/officeart/2005/8/layout/hierarchy2"/>
    <dgm:cxn modelId="{519C52BB-A80E-4624-82E9-9DEBC91C78EC}" type="presOf" srcId="{16FE04FB-468F-4520-90C6-ACE2180467AE}" destId="{6D73E7CA-A6FA-4C01-85E3-AE7F4589FA62}" srcOrd="0" destOrd="0" presId="urn:microsoft.com/office/officeart/2005/8/layout/hierarchy2"/>
    <dgm:cxn modelId="{9E3D5FC2-0F5D-40A0-8F64-8A1F559E9F70}" type="presOf" srcId="{4A584EE5-5860-498F-B0D2-AC7BFB972BCF}" destId="{C6942A43-4C25-4829-A80E-E924F8777B87}" srcOrd="1" destOrd="0" presId="urn:microsoft.com/office/officeart/2005/8/layout/hierarchy2"/>
    <dgm:cxn modelId="{538871C7-18EA-4E51-83A7-BF32EB58DFD4}" type="presOf" srcId="{DE17E085-4998-4DB2-A1D3-0441E2EC6BE1}" destId="{3FD86F59-6FDD-49EB-9734-6D39B0E3DA48}" srcOrd="1" destOrd="0" presId="urn:microsoft.com/office/officeart/2005/8/layout/hierarchy2"/>
    <dgm:cxn modelId="{5714A1CC-1A98-4F51-BD27-2242B55C552E}" type="presOf" srcId="{DE17E085-4998-4DB2-A1D3-0441E2EC6BE1}" destId="{751DDDB8-81EB-4F06-A78F-F55770AC2BBA}" srcOrd="0" destOrd="0" presId="urn:microsoft.com/office/officeart/2005/8/layout/hierarchy2"/>
    <dgm:cxn modelId="{4C99A1CC-E27D-4D91-92FE-E1CC00EC07F4}" srcId="{5DC39F68-5691-4DF2-B626-353C34E5ED90}" destId="{F2257FD8-3210-4E84-AAED-89AD2FE606C7}" srcOrd="4" destOrd="0" parTransId="{42038DE6-D64C-470D-8562-A708FCE4158C}" sibTransId="{0C596A2E-B687-4A5A-9DE5-25EE43782E4F}"/>
    <dgm:cxn modelId="{9768BED5-E445-48C2-93A8-EE45BB8D7BEF}" type="presOf" srcId="{52351DC7-793F-48E5-B8A7-5A1E25FE7734}" destId="{EFDDA675-69D9-41E4-9DA1-5E0D8C98E4A0}" srcOrd="0" destOrd="0" presId="urn:microsoft.com/office/officeart/2005/8/layout/hierarchy2"/>
    <dgm:cxn modelId="{997281DF-D143-4174-A84C-9E875E68170F}" srcId="{5DC39F68-5691-4DF2-B626-353C34E5ED90}" destId="{83236805-2033-4430-A27C-D66BC5640D77}" srcOrd="3" destOrd="0" parTransId="{52351DC7-793F-48E5-B8A7-5A1E25FE7734}" sibTransId="{C6969557-A042-42C6-B638-012DF623FEDF}"/>
    <dgm:cxn modelId="{50CE25E4-5C3F-496C-AC07-5FAEE6BF66AA}" srcId="{5DC39F68-5691-4DF2-B626-353C34E5ED90}" destId="{49594351-6408-4AFE-9338-899B176774BA}" srcOrd="5" destOrd="0" parTransId="{76B0E33A-0C3B-451E-9A9A-00331B9C50D9}" sibTransId="{2FDD5A9D-2758-44E6-A279-5D2F640A56A1}"/>
    <dgm:cxn modelId="{7A11E6E9-4026-453B-9792-A30ABC280754}" type="presOf" srcId="{D4DDB059-7208-40BA-9AF8-5BEA8632D05B}" destId="{16FAE30A-6F23-4E30-AD07-C4431087A9DB}" srcOrd="1" destOrd="0" presId="urn:microsoft.com/office/officeart/2005/8/layout/hierarchy2"/>
    <dgm:cxn modelId="{97C047EB-0036-4F5F-8249-5AC8C516097D}" type="presOf" srcId="{B2ABC3FB-FBE2-40A4-9F7E-A42597233ADD}" destId="{7FCDC0B2-E6FE-4A64-8BE2-5ACB8F2959FA}" srcOrd="0" destOrd="0" presId="urn:microsoft.com/office/officeart/2005/8/layout/hierarchy2"/>
    <dgm:cxn modelId="{5F2416F4-575E-4042-8570-1F460FAF6E42}" type="presOf" srcId="{9313D167-0BD0-48FA-8373-00B8883643E4}" destId="{04F111A3-A973-4E82-BC20-6BFE183113D4}" srcOrd="0" destOrd="0" presId="urn:microsoft.com/office/officeart/2005/8/layout/hierarchy2"/>
    <dgm:cxn modelId="{3B7CA0FB-E466-49F9-8E92-55C9C81736DE}" type="presOf" srcId="{B2ABC3FB-FBE2-40A4-9F7E-A42597233ADD}" destId="{CA425004-6045-4066-8CEE-B01A45AC7C3A}" srcOrd="1" destOrd="0" presId="urn:microsoft.com/office/officeart/2005/8/layout/hierarchy2"/>
    <dgm:cxn modelId="{0B6C6B36-D700-4B53-9807-59DB5A0A1A43}" type="presParOf" srcId="{6D73E7CA-A6FA-4C01-85E3-AE7F4589FA62}" destId="{F090BBB1-283B-4719-9257-6A9FE4F356BD}" srcOrd="0" destOrd="0" presId="urn:microsoft.com/office/officeart/2005/8/layout/hierarchy2"/>
    <dgm:cxn modelId="{969C1680-04B7-42CF-8FAC-38DA92468475}" type="presParOf" srcId="{F090BBB1-283B-4719-9257-6A9FE4F356BD}" destId="{8DAA005B-0D58-4087-A4BA-24C6E2074220}" srcOrd="0" destOrd="0" presId="urn:microsoft.com/office/officeart/2005/8/layout/hierarchy2"/>
    <dgm:cxn modelId="{41B53F5B-C6B5-4084-B919-642A6970DC94}" type="presParOf" srcId="{F090BBB1-283B-4719-9257-6A9FE4F356BD}" destId="{B86BA52C-F412-44B2-ABC6-77C7DA8AB78D}" srcOrd="1" destOrd="0" presId="urn:microsoft.com/office/officeart/2005/8/layout/hierarchy2"/>
    <dgm:cxn modelId="{5BCC3FA2-9BE0-42EC-BBE1-447B612DE298}" type="presParOf" srcId="{B86BA52C-F412-44B2-ABC6-77C7DA8AB78D}" destId="{12BFEDAB-2F49-4594-B544-A20B910B5F38}" srcOrd="0" destOrd="0" presId="urn:microsoft.com/office/officeart/2005/8/layout/hierarchy2"/>
    <dgm:cxn modelId="{36D7D847-016B-4E7A-B847-EB8AAEAFA0AD}" type="presParOf" srcId="{12BFEDAB-2F49-4594-B544-A20B910B5F38}" destId="{C6942A43-4C25-4829-A80E-E924F8777B87}" srcOrd="0" destOrd="0" presId="urn:microsoft.com/office/officeart/2005/8/layout/hierarchy2"/>
    <dgm:cxn modelId="{E9599D73-1508-42A1-B294-1B83BA5386C2}" type="presParOf" srcId="{B86BA52C-F412-44B2-ABC6-77C7DA8AB78D}" destId="{FB168076-EA37-498D-9716-B7247373C0C4}" srcOrd="1" destOrd="0" presId="urn:microsoft.com/office/officeart/2005/8/layout/hierarchy2"/>
    <dgm:cxn modelId="{D398D575-EFA7-4E7F-B8ED-C9DE8C7BBA45}" type="presParOf" srcId="{FB168076-EA37-498D-9716-B7247373C0C4}" destId="{85874CEC-9B2D-4614-9E37-51E5584F867B}" srcOrd="0" destOrd="0" presId="urn:microsoft.com/office/officeart/2005/8/layout/hierarchy2"/>
    <dgm:cxn modelId="{BD0C7598-9990-4352-A193-440212C20DED}" type="presParOf" srcId="{FB168076-EA37-498D-9716-B7247373C0C4}" destId="{587C858F-1D4B-4FDD-8A5C-BD75CC9C9FB4}" srcOrd="1" destOrd="0" presId="urn:microsoft.com/office/officeart/2005/8/layout/hierarchy2"/>
    <dgm:cxn modelId="{EB581F00-7B6F-49BF-9A16-3F7770B6097B}" type="presParOf" srcId="{B86BA52C-F412-44B2-ABC6-77C7DA8AB78D}" destId="{751DDDB8-81EB-4F06-A78F-F55770AC2BBA}" srcOrd="2" destOrd="0" presId="urn:microsoft.com/office/officeart/2005/8/layout/hierarchy2"/>
    <dgm:cxn modelId="{611A378D-7C2D-4B5C-BB0B-85BA7AD9903E}" type="presParOf" srcId="{751DDDB8-81EB-4F06-A78F-F55770AC2BBA}" destId="{3FD86F59-6FDD-49EB-9734-6D39B0E3DA48}" srcOrd="0" destOrd="0" presId="urn:microsoft.com/office/officeart/2005/8/layout/hierarchy2"/>
    <dgm:cxn modelId="{387AF753-7950-4B56-BFB8-20176E3ECE6F}" type="presParOf" srcId="{B86BA52C-F412-44B2-ABC6-77C7DA8AB78D}" destId="{0DB5B318-B82D-4D56-AA3E-C5664C666568}" srcOrd="3" destOrd="0" presId="urn:microsoft.com/office/officeart/2005/8/layout/hierarchy2"/>
    <dgm:cxn modelId="{A014B0A3-E065-46BB-AB8B-5168D7BC37AA}" type="presParOf" srcId="{0DB5B318-B82D-4D56-AA3E-C5664C666568}" destId="{5BB9C28E-3A9D-457D-A28C-883E4AAAE26C}" srcOrd="0" destOrd="0" presId="urn:microsoft.com/office/officeart/2005/8/layout/hierarchy2"/>
    <dgm:cxn modelId="{86445039-3D8F-476A-9827-5706E2A92C73}" type="presParOf" srcId="{0DB5B318-B82D-4D56-AA3E-C5664C666568}" destId="{1C6FB62D-00DF-4BBA-8B3B-7F8ACE4C31CF}" srcOrd="1" destOrd="0" presId="urn:microsoft.com/office/officeart/2005/8/layout/hierarchy2"/>
    <dgm:cxn modelId="{6169E53B-6FEA-4C37-9337-B5287501591C}" type="presParOf" srcId="{1C6FB62D-00DF-4BBA-8B3B-7F8ACE4C31CF}" destId="{5642E956-41EF-48F5-9238-82017BD79A40}" srcOrd="0" destOrd="0" presId="urn:microsoft.com/office/officeart/2005/8/layout/hierarchy2"/>
    <dgm:cxn modelId="{ACA68062-E5E9-42AF-9C21-79D02FF20183}" type="presParOf" srcId="{5642E956-41EF-48F5-9238-82017BD79A40}" destId="{16FAE30A-6F23-4E30-AD07-C4431087A9DB}" srcOrd="0" destOrd="0" presId="urn:microsoft.com/office/officeart/2005/8/layout/hierarchy2"/>
    <dgm:cxn modelId="{4929C284-443A-40F5-94D1-19D343C9838E}" type="presParOf" srcId="{1C6FB62D-00DF-4BBA-8B3B-7F8ACE4C31CF}" destId="{4E402F63-B7ED-4A23-B07A-CD41D5EF8CCA}" srcOrd="1" destOrd="0" presId="urn:microsoft.com/office/officeart/2005/8/layout/hierarchy2"/>
    <dgm:cxn modelId="{A9F6093F-65E8-47CC-BFEB-036E4B844893}" type="presParOf" srcId="{4E402F63-B7ED-4A23-B07A-CD41D5EF8CCA}" destId="{399CFC6C-3808-477F-B2AB-6A026DF7DE2D}" srcOrd="0" destOrd="0" presId="urn:microsoft.com/office/officeart/2005/8/layout/hierarchy2"/>
    <dgm:cxn modelId="{DC78EB38-141D-4255-9ADF-8B49A3A8987A}" type="presParOf" srcId="{4E402F63-B7ED-4A23-B07A-CD41D5EF8CCA}" destId="{0E991BE0-08B0-4FD8-ABCA-93CC1254D4C9}" srcOrd="1" destOrd="0" presId="urn:microsoft.com/office/officeart/2005/8/layout/hierarchy2"/>
    <dgm:cxn modelId="{31C8234E-CBF5-49A8-BDB6-9CD0DB0A48D0}" type="presParOf" srcId="{B86BA52C-F412-44B2-ABC6-77C7DA8AB78D}" destId="{7FCDC0B2-E6FE-4A64-8BE2-5ACB8F2959FA}" srcOrd="4" destOrd="0" presId="urn:microsoft.com/office/officeart/2005/8/layout/hierarchy2"/>
    <dgm:cxn modelId="{16F3C0BF-1FD0-4DD3-9D35-B011AB5B8422}" type="presParOf" srcId="{7FCDC0B2-E6FE-4A64-8BE2-5ACB8F2959FA}" destId="{CA425004-6045-4066-8CEE-B01A45AC7C3A}" srcOrd="0" destOrd="0" presId="urn:microsoft.com/office/officeart/2005/8/layout/hierarchy2"/>
    <dgm:cxn modelId="{20D80F45-A0CC-4E82-A442-2B5654A8A5C7}" type="presParOf" srcId="{B86BA52C-F412-44B2-ABC6-77C7DA8AB78D}" destId="{3323D8FA-F3EF-48A7-BA8A-3A65603A4AFC}" srcOrd="5" destOrd="0" presId="urn:microsoft.com/office/officeart/2005/8/layout/hierarchy2"/>
    <dgm:cxn modelId="{E7CEB9C4-ADD2-4860-925E-99DDFB83B0FE}" type="presParOf" srcId="{3323D8FA-F3EF-48A7-BA8A-3A65603A4AFC}" destId="{BDB18E9C-D336-411E-98AB-3FA47528BD99}" srcOrd="0" destOrd="0" presId="urn:microsoft.com/office/officeart/2005/8/layout/hierarchy2"/>
    <dgm:cxn modelId="{DE8203A2-00C3-4622-977A-919FAB02F628}" type="presParOf" srcId="{3323D8FA-F3EF-48A7-BA8A-3A65603A4AFC}" destId="{F4C1C2B5-E88C-4AA2-B6D9-CC02DF7CA055}" srcOrd="1" destOrd="0" presId="urn:microsoft.com/office/officeart/2005/8/layout/hierarchy2"/>
    <dgm:cxn modelId="{16206138-4585-4D37-A6C8-AC95FEB6AC66}" type="presParOf" srcId="{B86BA52C-F412-44B2-ABC6-77C7DA8AB78D}" destId="{EFDDA675-69D9-41E4-9DA1-5E0D8C98E4A0}" srcOrd="6" destOrd="0" presId="urn:microsoft.com/office/officeart/2005/8/layout/hierarchy2"/>
    <dgm:cxn modelId="{0D8A953A-0941-4059-9108-DED85E2E4E83}" type="presParOf" srcId="{EFDDA675-69D9-41E4-9DA1-5E0D8C98E4A0}" destId="{AB92952C-6C8E-482B-869A-8CB4FBA2C9E7}" srcOrd="0" destOrd="0" presId="urn:microsoft.com/office/officeart/2005/8/layout/hierarchy2"/>
    <dgm:cxn modelId="{E59C7C3F-BC88-4FB9-BFBA-7CDC75A1FC90}" type="presParOf" srcId="{B86BA52C-F412-44B2-ABC6-77C7DA8AB78D}" destId="{8153934E-F382-4C4B-918D-2D28B110346E}" srcOrd="7" destOrd="0" presId="urn:microsoft.com/office/officeart/2005/8/layout/hierarchy2"/>
    <dgm:cxn modelId="{7DD59910-AE15-496C-BC1C-5B316946CA03}" type="presParOf" srcId="{8153934E-F382-4C4B-918D-2D28B110346E}" destId="{245260E3-4B35-4FAB-BF13-0162F43B342F}" srcOrd="0" destOrd="0" presId="urn:microsoft.com/office/officeart/2005/8/layout/hierarchy2"/>
    <dgm:cxn modelId="{1DC9636A-055A-45C2-B29E-1384D53CFB3C}" type="presParOf" srcId="{8153934E-F382-4C4B-918D-2D28B110346E}" destId="{33F935DC-1988-4739-B490-6D899C0F17EC}" srcOrd="1" destOrd="0" presId="urn:microsoft.com/office/officeart/2005/8/layout/hierarchy2"/>
    <dgm:cxn modelId="{CCB971B2-010D-49E7-9283-278B97E67572}" type="presParOf" srcId="{33F935DC-1988-4739-B490-6D899C0F17EC}" destId="{8F41DBF0-270A-4095-ACF8-D1F0F76BF613}" srcOrd="0" destOrd="0" presId="urn:microsoft.com/office/officeart/2005/8/layout/hierarchy2"/>
    <dgm:cxn modelId="{B1F2A89E-5876-4F90-A928-43C003180D24}" type="presParOf" srcId="{8F41DBF0-270A-4095-ACF8-D1F0F76BF613}" destId="{F75B5952-269D-403E-BE8F-49E56BAB49D1}" srcOrd="0" destOrd="0" presId="urn:microsoft.com/office/officeart/2005/8/layout/hierarchy2"/>
    <dgm:cxn modelId="{45410D8B-950B-4ED8-843A-4DD9C04C6487}" type="presParOf" srcId="{33F935DC-1988-4739-B490-6D899C0F17EC}" destId="{69B4E32E-A519-42B7-9695-6EA54A761B12}" srcOrd="1" destOrd="0" presId="urn:microsoft.com/office/officeart/2005/8/layout/hierarchy2"/>
    <dgm:cxn modelId="{32A10CBC-4747-4858-8985-B3D5FFF58B83}" type="presParOf" srcId="{69B4E32E-A519-42B7-9695-6EA54A761B12}" destId="{04F111A3-A973-4E82-BC20-6BFE183113D4}" srcOrd="0" destOrd="0" presId="urn:microsoft.com/office/officeart/2005/8/layout/hierarchy2"/>
    <dgm:cxn modelId="{64245E5B-2891-4786-8C1C-2F8AAF6438F9}" type="presParOf" srcId="{69B4E32E-A519-42B7-9695-6EA54A761B12}" destId="{0401C04E-EB61-46C4-A38A-815F860D234E}" srcOrd="1" destOrd="0" presId="urn:microsoft.com/office/officeart/2005/8/layout/hierarchy2"/>
    <dgm:cxn modelId="{C7043C0D-C8CB-41EF-988B-DE94C3BFA927}" type="presParOf" srcId="{B86BA52C-F412-44B2-ABC6-77C7DA8AB78D}" destId="{CE737915-8D16-4763-961E-DDC0746D00B8}" srcOrd="8" destOrd="0" presId="urn:microsoft.com/office/officeart/2005/8/layout/hierarchy2"/>
    <dgm:cxn modelId="{5A421D48-E6F0-43FC-91C7-93E1BE76E468}" type="presParOf" srcId="{CE737915-8D16-4763-961E-DDC0746D00B8}" destId="{BCC90585-E952-4CB2-ABF3-45C110A77DD2}" srcOrd="0" destOrd="0" presId="urn:microsoft.com/office/officeart/2005/8/layout/hierarchy2"/>
    <dgm:cxn modelId="{5A0F15F4-D87C-4A25-B6D0-6D14B81B0D29}" type="presParOf" srcId="{B86BA52C-F412-44B2-ABC6-77C7DA8AB78D}" destId="{C30FF116-4AD9-4113-A6A9-67CEE94B8EEC}" srcOrd="9" destOrd="0" presId="urn:microsoft.com/office/officeart/2005/8/layout/hierarchy2"/>
    <dgm:cxn modelId="{B8FC2034-BB7A-43B3-AC88-7358004BE943}" type="presParOf" srcId="{C30FF116-4AD9-4113-A6A9-67CEE94B8EEC}" destId="{43D64CD5-1877-4554-926E-B6315507CB20}" srcOrd="0" destOrd="0" presId="urn:microsoft.com/office/officeart/2005/8/layout/hierarchy2"/>
    <dgm:cxn modelId="{FBBDD509-C894-4278-8144-FC7249A009AF}" type="presParOf" srcId="{C30FF116-4AD9-4113-A6A9-67CEE94B8EEC}" destId="{B79DB34A-F009-4AE7-A7BA-B2910DF51726}" srcOrd="1" destOrd="0" presId="urn:microsoft.com/office/officeart/2005/8/layout/hierarchy2"/>
    <dgm:cxn modelId="{63E2BEFF-4467-4BE1-A3B5-551176DA81DC}" type="presParOf" srcId="{B79DB34A-F009-4AE7-A7BA-B2910DF51726}" destId="{96CDDF65-72B3-4B99-8DD9-33EEE6B29F8B}" srcOrd="0" destOrd="0" presId="urn:microsoft.com/office/officeart/2005/8/layout/hierarchy2"/>
    <dgm:cxn modelId="{C5B89CBC-3638-4B02-A921-32CD3B2569A0}" type="presParOf" srcId="{96CDDF65-72B3-4B99-8DD9-33EEE6B29F8B}" destId="{B7D3086A-0C5C-4C04-A05A-6525C8033ED5}" srcOrd="0" destOrd="0" presId="urn:microsoft.com/office/officeart/2005/8/layout/hierarchy2"/>
    <dgm:cxn modelId="{2ABE77AF-6674-4440-843D-6F1EF08FBF92}" type="presParOf" srcId="{B79DB34A-F009-4AE7-A7BA-B2910DF51726}" destId="{1B6409C6-80EE-4A1A-AED7-C78119A952B6}" srcOrd="1" destOrd="0" presId="urn:microsoft.com/office/officeart/2005/8/layout/hierarchy2"/>
    <dgm:cxn modelId="{D749E6E3-E4B4-4179-B74D-2E4EEDE3CB37}" type="presParOf" srcId="{1B6409C6-80EE-4A1A-AED7-C78119A952B6}" destId="{D327EA4B-C68A-4D9D-9AF3-9D946885A34F}" srcOrd="0" destOrd="0" presId="urn:microsoft.com/office/officeart/2005/8/layout/hierarchy2"/>
    <dgm:cxn modelId="{FDE1A2FC-4A00-429C-95B0-6772248B9695}" type="presParOf" srcId="{1B6409C6-80EE-4A1A-AED7-C78119A952B6}" destId="{6EBDE797-F7E8-41DD-8FC8-73F0232633D3}" srcOrd="1" destOrd="0" presId="urn:microsoft.com/office/officeart/2005/8/layout/hierarchy2"/>
    <dgm:cxn modelId="{5EA88F43-F17E-4D85-8229-DEEC7CF17E6C}" type="presParOf" srcId="{B86BA52C-F412-44B2-ABC6-77C7DA8AB78D}" destId="{F3879555-3F71-466B-87B9-EDFF0004447E}" srcOrd="10" destOrd="0" presId="urn:microsoft.com/office/officeart/2005/8/layout/hierarchy2"/>
    <dgm:cxn modelId="{ED378C74-AD54-4D54-B894-971B94AA5A5C}" type="presParOf" srcId="{F3879555-3F71-466B-87B9-EDFF0004447E}" destId="{FE23E756-8B1F-4BC2-91EA-2B866E9FBF1A}" srcOrd="0" destOrd="0" presId="urn:microsoft.com/office/officeart/2005/8/layout/hierarchy2"/>
    <dgm:cxn modelId="{BFCE7A72-676F-4C47-A653-99F569520643}" type="presParOf" srcId="{B86BA52C-F412-44B2-ABC6-77C7DA8AB78D}" destId="{34AC1700-DCA1-4E1A-83EE-89833C8B04BB}" srcOrd="11" destOrd="0" presId="urn:microsoft.com/office/officeart/2005/8/layout/hierarchy2"/>
    <dgm:cxn modelId="{C1AB03B9-34AC-4919-8B7D-934D125E86C7}" type="presParOf" srcId="{34AC1700-DCA1-4E1A-83EE-89833C8B04BB}" destId="{E16CDA33-2066-47F2-AEF6-A20B5A017A8C}" srcOrd="0" destOrd="0" presId="urn:microsoft.com/office/officeart/2005/8/layout/hierarchy2"/>
    <dgm:cxn modelId="{C1587873-F333-480A-BCED-A17914C50B81}" type="presParOf" srcId="{34AC1700-DCA1-4E1A-83EE-89833C8B04BB}" destId="{77278ED8-BE51-46BC-8056-4EA678716A5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797D4-9BF4-48CE-8D3B-F6B1B05EA8BD}" type="doc">
      <dgm:prSet loTypeId="urn:microsoft.com/office/officeart/2005/8/layout/defaul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C7095096-0FFF-4F7A-8C58-0DAB28FA7B80}">
      <dgm:prSet phldrT="[Text]" custT="1"/>
      <dgm:spPr/>
      <dgm:t>
        <a:bodyPr/>
        <a:lstStyle/>
        <a:p>
          <a:r>
            <a:rPr lang="en-US" sz="1800" noProof="0" dirty="0"/>
            <a:t>Product category</a:t>
          </a:r>
        </a:p>
      </dgm:t>
    </dgm:pt>
    <dgm:pt modelId="{01FE56F9-AEFF-40F0-ACD7-78F209BA9E74}" type="parTrans" cxnId="{AA7D1572-20F3-4AF5-83E0-89BB731A5734}">
      <dgm:prSet custT="1"/>
      <dgm:spPr/>
      <dgm:t>
        <a:bodyPr/>
        <a:lstStyle/>
        <a:p>
          <a:endParaRPr lang="pt-BR" sz="1600"/>
        </a:p>
      </dgm:t>
    </dgm:pt>
    <dgm:pt modelId="{07ED373B-FAF4-4582-BB73-AEBBA0D34791}" type="sibTrans" cxnId="{AA7D1572-20F3-4AF5-83E0-89BB731A5734}">
      <dgm:prSet/>
      <dgm:spPr/>
      <dgm:t>
        <a:bodyPr/>
        <a:lstStyle/>
        <a:p>
          <a:endParaRPr lang="pt-BR" sz="5400"/>
        </a:p>
      </dgm:t>
    </dgm:pt>
    <dgm:pt modelId="{F4F0614C-7E36-4711-9963-C83D844D2B09}">
      <dgm:prSet phldrT="[Text]" custT="1"/>
      <dgm:spPr/>
      <dgm:t>
        <a:bodyPr/>
        <a:lstStyle/>
        <a:p>
          <a:r>
            <a:rPr lang="en-US" sz="1800" noProof="0" dirty="0"/>
            <a:t>Sellers</a:t>
          </a:r>
        </a:p>
      </dgm:t>
    </dgm:pt>
    <dgm:pt modelId="{5DF4DD39-7A1A-4B73-88A2-14FF2D2B1D5A}" type="parTrans" cxnId="{97D51B40-85AE-4FA3-A411-909609E841DC}">
      <dgm:prSet custT="1"/>
      <dgm:spPr/>
      <dgm:t>
        <a:bodyPr/>
        <a:lstStyle/>
        <a:p>
          <a:endParaRPr lang="pt-BR" sz="1400"/>
        </a:p>
      </dgm:t>
    </dgm:pt>
    <dgm:pt modelId="{E35AF977-D74D-4D34-98E3-941FF37B26FC}" type="sibTrans" cxnId="{97D51B40-85AE-4FA3-A411-909609E841DC}">
      <dgm:prSet/>
      <dgm:spPr/>
      <dgm:t>
        <a:bodyPr/>
        <a:lstStyle/>
        <a:p>
          <a:endParaRPr lang="pt-BR" sz="5400"/>
        </a:p>
      </dgm:t>
    </dgm:pt>
    <dgm:pt modelId="{3F589E6E-5C12-4318-9DB3-76E76C08BF34}">
      <dgm:prSet phldrT="[Text]" custT="1"/>
      <dgm:spPr/>
      <dgm:t>
        <a:bodyPr/>
        <a:lstStyle/>
        <a:p>
          <a:r>
            <a:rPr lang="en-US" sz="1800" noProof="0" dirty="0"/>
            <a:t>Geolocation</a:t>
          </a:r>
        </a:p>
      </dgm:t>
    </dgm:pt>
    <dgm:pt modelId="{CE233F07-F6D4-4721-82A5-F46AF06CDB0D}" type="parTrans" cxnId="{9D597AF8-766E-45DC-9CA1-9108EC61362F}">
      <dgm:prSet custT="1"/>
      <dgm:spPr/>
      <dgm:t>
        <a:bodyPr/>
        <a:lstStyle/>
        <a:p>
          <a:endParaRPr lang="pt-BR" sz="1400"/>
        </a:p>
      </dgm:t>
    </dgm:pt>
    <dgm:pt modelId="{7C3BF520-0629-43FD-BD92-300F80E4EC9C}" type="sibTrans" cxnId="{9D597AF8-766E-45DC-9CA1-9108EC61362F}">
      <dgm:prSet/>
      <dgm:spPr/>
      <dgm:t>
        <a:bodyPr/>
        <a:lstStyle/>
        <a:p>
          <a:endParaRPr lang="pt-BR" sz="5400"/>
        </a:p>
      </dgm:t>
    </dgm:pt>
    <dgm:pt modelId="{64CDCBCD-7A02-4928-BE5A-B859FD5BD14D}">
      <dgm:prSet phldrT="[Text]" custT="1"/>
      <dgm:spPr/>
      <dgm:t>
        <a:bodyPr/>
        <a:lstStyle/>
        <a:p>
          <a:r>
            <a:rPr lang="en-US" sz="1800" noProof="0" dirty="0"/>
            <a:t>Payments</a:t>
          </a:r>
        </a:p>
      </dgm:t>
    </dgm:pt>
    <dgm:pt modelId="{69A6EB37-1BA4-44C0-AF76-28ACFCCE6D69}" type="parTrans" cxnId="{CCA89A40-4826-4476-AD52-486DB3170700}">
      <dgm:prSet custT="1"/>
      <dgm:spPr/>
      <dgm:t>
        <a:bodyPr/>
        <a:lstStyle/>
        <a:p>
          <a:endParaRPr lang="pt-BR" sz="1400"/>
        </a:p>
      </dgm:t>
    </dgm:pt>
    <dgm:pt modelId="{939D6CDF-9FC3-402C-A5A6-A6ED3A2F94FF}" type="sibTrans" cxnId="{CCA89A40-4826-4476-AD52-486DB3170700}">
      <dgm:prSet/>
      <dgm:spPr/>
      <dgm:t>
        <a:bodyPr/>
        <a:lstStyle/>
        <a:p>
          <a:endParaRPr lang="pt-BR" sz="5400"/>
        </a:p>
      </dgm:t>
    </dgm:pt>
    <dgm:pt modelId="{42E0F3B0-EE6A-442C-B0DE-FBEC17CD53AF}">
      <dgm:prSet phldrT="[Text]" custT="1"/>
      <dgm:spPr/>
      <dgm:t>
        <a:bodyPr/>
        <a:lstStyle/>
        <a:p>
          <a:r>
            <a:rPr lang="en-US" sz="1800" noProof="0" dirty="0"/>
            <a:t>Order reviews</a:t>
          </a:r>
        </a:p>
      </dgm:t>
    </dgm:pt>
    <dgm:pt modelId="{45DD9CA2-F162-4F29-AFCB-C9B789D254A8}" type="parTrans" cxnId="{EF6B7DFF-B146-4F41-8B15-D560C7ECA320}">
      <dgm:prSet custT="1"/>
      <dgm:spPr/>
      <dgm:t>
        <a:bodyPr/>
        <a:lstStyle/>
        <a:p>
          <a:endParaRPr lang="pt-BR" sz="1400"/>
        </a:p>
      </dgm:t>
    </dgm:pt>
    <dgm:pt modelId="{B0DBB8CB-A914-4CDC-BDCD-EC1B2EFECA8E}" type="sibTrans" cxnId="{EF6B7DFF-B146-4F41-8B15-D560C7ECA320}">
      <dgm:prSet/>
      <dgm:spPr/>
      <dgm:t>
        <a:bodyPr/>
        <a:lstStyle/>
        <a:p>
          <a:endParaRPr lang="pt-BR" sz="5400"/>
        </a:p>
      </dgm:t>
    </dgm:pt>
    <dgm:pt modelId="{7FB89F51-A0F8-480F-8EF8-0E06F5AD4792}">
      <dgm:prSet phldrT="[Text]" custT="1"/>
      <dgm:spPr/>
      <dgm:t>
        <a:bodyPr/>
        <a:lstStyle/>
        <a:p>
          <a:r>
            <a:rPr lang="en-US" sz="1800" noProof="0" dirty="0"/>
            <a:t>Orders</a:t>
          </a:r>
        </a:p>
      </dgm:t>
    </dgm:pt>
    <dgm:pt modelId="{5BF80473-69BA-4C0F-86E2-E661B24827DE}" type="parTrans" cxnId="{0EA24F42-4ADC-4E46-8D74-F07DB4B2DDF9}">
      <dgm:prSet custT="1"/>
      <dgm:spPr/>
      <dgm:t>
        <a:bodyPr/>
        <a:lstStyle/>
        <a:p>
          <a:endParaRPr lang="pt-BR" sz="1400"/>
        </a:p>
      </dgm:t>
    </dgm:pt>
    <dgm:pt modelId="{6752ED68-A3E7-4B6C-ABD8-691B16AAB916}" type="sibTrans" cxnId="{0EA24F42-4ADC-4E46-8D74-F07DB4B2DDF9}">
      <dgm:prSet/>
      <dgm:spPr/>
      <dgm:t>
        <a:bodyPr/>
        <a:lstStyle/>
        <a:p>
          <a:endParaRPr lang="pt-BR" sz="5400"/>
        </a:p>
      </dgm:t>
    </dgm:pt>
    <dgm:pt modelId="{1FC90297-7AE4-4A12-BA64-24132E9FC002}">
      <dgm:prSet phldrT="[Text]" custT="1"/>
      <dgm:spPr/>
      <dgm:t>
        <a:bodyPr/>
        <a:lstStyle/>
        <a:p>
          <a:r>
            <a:rPr lang="en-US" sz="1800" noProof="0" dirty="0"/>
            <a:t>Customers</a:t>
          </a:r>
        </a:p>
      </dgm:t>
    </dgm:pt>
    <dgm:pt modelId="{0FB2EAB3-4A43-47A7-B172-E3136167BD83}" type="parTrans" cxnId="{1492EE0E-7A85-4A2D-B828-079389A768CD}">
      <dgm:prSet custT="1"/>
      <dgm:spPr/>
      <dgm:t>
        <a:bodyPr/>
        <a:lstStyle/>
        <a:p>
          <a:endParaRPr lang="pt-BR" sz="1400"/>
        </a:p>
      </dgm:t>
    </dgm:pt>
    <dgm:pt modelId="{F56C629F-5366-460C-B01F-922279573867}" type="sibTrans" cxnId="{1492EE0E-7A85-4A2D-B828-079389A768CD}">
      <dgm:prSet/>
      <dgm:spPr/>
      <dgm:t>
        <a:bodyPr/>
        <a:lstStyle/>
        <a:p>
          <a:endParaRPr lang="pt-BR" sz="5400"/>
        </a:p>
      </dgm:t>
    </dgm:pt>
    <dgm:pt modelId="{E7D8CCD2-DB87-4FE5-826C-72EEC59A5FE5}">
      <dgm:prSet phldrT="[Text]" custT="1"/>
      <dgm:spPr/>
      <dgm:t>
        <a:bodyPr/>
        <a:lstStyle/>
        <a:p>
          <a:r>
            <a:rPr lang="en-US" sz="1800" noProof="0" dirty="0"/>
            <a:t>Order items</a:t>
          </a:r>
        </a:p>
      </dgm:t>
    </dgm:pt>
    <dgm:pt modelId="{83BA1FF8-BCDF-4E92-9A43-625833F9E0FC}" type="parTrans" cxnId="{270B2F18-CAF2-4AD3-A2C4-B350BC4B6B5F}">
      <dgm:prSet custT="1"/>
      <dgm:spPr/>
      <dgm:t>
        <a:bodyPr/>
        <a:lstStyle/>
        <a:p>
          <a:endParaRPr lang="pt-BR" sz="1400"/>
        </a:p>
      </dgm:t>
    </dgm:pt>
    <dgm:pt modelId="{36F4BBDF-C3B2-4C45-B612-6547F1A5F0FC}" type="sibTrans" cxnId="{270B2F18-CAF2-4AD3-A2C4-B350BC4B6B5F}">
      <dgm:prSet/>
      <dgm:spPr/>
      <dgm:t>
        <a:bodyPr/>
        <a:lstStyle/>
        <a:p>
          <a:endParaRPr lang="pt-BR" sz="5400"/>
        </a:p>
      </dgm:t>
    </dgm:pt>
    <dgm:pt modelId="{FCC007FE-05D7-496E-8F64-0E639458B2A0}">
      <dgm:prSet phldrT="[Text]" custT="1"/>
      <dgm:spPr/>
      <dgm:t>
        <a:bodyPr/>
        <a:lstStyle/>
        <a:p>
          <a:r>
            <a:rPr lang="en-US" sz="1800" noProof="0" dirty="0"/>
            <a:t>Products</a:t>
          </a:r>
        </a:p>
      </dgm:t>
    </dgm:pt>
    <dgm:pt modelId="{5A460B45-215B-4649-AF89-DA4A38810A7F}" type="parTrans" cxnId="{6D8E34B8-BA30-47D4-B977-0B10A63AEC59}">
      <dgm:prSet custT="1"/>
      <dgm:spPr/>
      <dgm:t>
        <a:bodyPr/>
        <a:lstStyle/>
        <a:p>
          <a:endParaRPr lang="pt-BR" sz="1600"/>
        </a:p>
      </dgm:t>
    </dgm:pt>
    <dgm:pt modelId="{2D9C2D2F-18C3-4604-AC87-000A9B8E9DC6}" type="sibTrans" cxnId="{6D8E34B8-BA30-47D4-B977-0B10A63AEC59}">
      <dgm:prSet/>
      <dgm:spPr/>
      <dgm:t>
        <a:bodyPr/>
        <a:lstStyle/>
        <a:p>
          <a:endParaRPr lang="pt-BR" sz="5400"/>
        </a:p>
      </dgm:t>
    </dgm:pt>
    <dgm:pt modelId="{2B189955-A53A-4873-A7F1-9FA1C19E55AA}" type="pres">
      <dgm:prSet presAssocID="{2E4797D4-9BF4-48CE-8D3B-F6B1B05EA8BD}" presName="diagram" presStyleCnt="0">
        <dgm:presLayoutVars>
          <dgm:dir/>
          <dgm:resizeHandles val="exact"/>
        </dgm:presLayoutVars>
      </dgm:prSet>
      <dgm:spPr/>
    </dgm:pt>
    <dgm:pt modelId="{6B10943C-2629-43EF-BB92-11D11313BD52}" type="pres">
      <dgm:prSet presAssocID="{C7095096-0FFF-4F7A-8C58-0DAB28FA7B80}" presName="node" presStyleLbl="node1" presStyleIdx="0" presStyleCnt="9">
        <dgm:presLayoutVars>
          <dgm:bulletEnabled val="1"/>
        </dgm:presLayoutVars>
      </dgm:prSet>
      <dgm:spPr/>
    </dgm:pt>
    <dgm:pt modelId="{8FA14B0C-5DDC-4E3B-922A-46A013C08656}" type="pres">
      <dgm:prSet presAssocID="{07ED373B-FAF4-4582-BB73-AEBBA0D34791}" presName="sibTrans" presStyleCnt="0"/>
      <dgm:spPr/>
    </dgm:pt>
    <dgm:pt modelId="{C8BB04C5-4E4E-4BDA-AD7E-BEDEDB315F0D}" type="pres">
      <dgm:prSet presAssocID="{F4F0614C-7E36-4711-9963-C83D844D2B09}" presName="node" presStyleLbl="node1" presStyleIdx="1" presStyleCnt="9">
        <dgm:presLayoutVars>
          <dgm:bulletEnabled val="1"/>
        </dgm:presLayoutVars>
      </dgm:prSet>
      <dgm:spPr/>
    </dgm:pt>
    <dgm:pt modelId="{8D60E553-5B3B-400B-8BE9-B7E6A7A30901}" type="pres">
      <dgm:prSet presAssocID="{E35AF977-D74D-4D34-98E3-941FF37B26FC}" presName="sibTrans" presStyleCnt="0"/>
      <dgm:spPr/>
    </dgm:pt>
    <dgm:pt modelId="{5605B696-F58E-4F48-A27B-57A3AAA42970}" type="pres">
      <dgm:prSet presAssocID="{3F589E6E-5C12-4318-9DB3-76E76C08BF34}" presName="node" presStyleLbl="node1" presStyleIdx="2" presStyleCnt="9">
        <dgm:presLayoutVars>
          <dgm:bulletEnabled val="1"/>
        </dgm:presLayoutVars>
      </dgm:prSet>
      <dgm:spPr/>
    </dgm:pt>
    <dgm:pt modelId="{D3D3EFA9-42D1-4031-80AE-A2D20B9E451B}" type="pres">
      <dgm:prSet presAssocID="{7C3BF520-0629-43FD-BD92-300F80E4EC9C}" presName="sibTrans" presStyleCnt="0"/>
      <dgm:spPr/>
    </dgm:pt>
    <dgm:pt modelId="{EC0622F7-83CA-41FF-BF14-8CAE1D874FBD}" type="pres">
      <dgm:prSet presAssocID="{64CDCBCD-7A02-4928-BE5A-B859FD5BD14D}" presName="node" presStyleLbl="node1" presStyleIdx="3" presStyleCnt="9">
        <dgm:presLayoutVars>
          <dgm:bulletEnabled val="1"/>
        </dgm:presLayoutVars>
      </dgm:prSet>
      <dgm:spPr/>
    </dgm:pt>
    <dgm:pt modelId="{6F497331-5A08-4BCA-A247-B4B36428B8B2}" type="pres">
      <dgm:prSet presAssocID="{939D6CDF-9FC3-402C-A5A6-A6ED3A2F94FF}" presName="sibTrans" presStyleCnt="0"/>
      <dgm:spPr/>
    </dgm:pt>
    <dgm:pt modelId="{9C810876-08F3-4BA4-A136-840ABDF18AF3}" type="pres">
      <dgm:prSet presAssocID="{42E0F3B0-EE6A-442C-B0DE-FBEC17CD53AF}" presName="node" presStyleLbl="node1" presStyleIdx="4" presStyleCnt="9">
        <dgm:presLayoutVars>
          <dgm:bulletEnabled val="1"/>
        </dgm:presLayoutVars>
      </dgm:prSet>
      <dgm:spPr/>
    </dgm:pt>
    <dgm:pt modelId="{A36C16AF-A3DC-4E9B-AD42-2E2EF33C6E47}" type="pres">
      <dgm:prSet presAssocID="{B0DBB8CB-A914-4CDC-BDCD-EC1B2EFECA8E}" presName="sibTrans" presStyleCnt="0"/>
      <dgm:spPr/>
    </dgm:pt>
    <dgm:pt modelId="{147F2B79-3EEC-4C00-BB35-B77B02ECADAF}" type="pres">
      <dgm:prSet presAssocID="{7FB89F51-A0F8-480F-8EF8-0E06F5AD4792}" presName="node" presStyleLbl="node1" presStyleIdx="5" presStyleCnt="9">
        <dgm:presLayoutVars>
          <dgm:bulletEnabled val="1"/>
        </dgm:presLayoutVars>
      </dgm:prSet>
      <dgm:spPr/>
    </dgm:pt>
    <dgm:pt modelId="{D87A6C96-5A91-4D60-A30E-C44A408A7825}" type="pres">
      <dgm:prSet presAssocID="{6752ED68-A3E7-4B6C-ABD8-691B16AAB916}" presName="sibTrans" presStyleCnt="0"/>
      <dgm:spPr/>
    </dgm:pt>
    <dgm:pt modelId="{35B3B29D-1BA0-485F-8EE0-BD735A1957FA}" type="pres">
      <dgm:prSet presAssocID="{1FC90297-7AE4-4A12-BA64-24132E9FC002}" presName="node" presStyleLbl="node1" presStyleIdx="6" presStyleCnt="9">
        <dgm:presLayoutVars>
          <dgm:bulletEnabled val="1"/>
        </dgm:presLayoutVars>
      </dgm:prSet>
      <dgm:spPr/>
    </dgm:pt>
    <dgm:pt modelId="{5B4E4B2C-1036-4C29-ABE6-34FCCEB4B5DD}" type="pres">
      <dgm:prSet presAssocID="{F56C629F-5366-460C-B01F-922279573867}" presName="sibTrans" presStyleCnt="0"/>
      <dgm:spPr/>
    </dgm:pt>
    <dgm:pt modelId="{0771C86A-2A3C-4257-9A54-654BD3F60E5C}" type="pres">
      <dgm:prSet presAssocID="{E7D8CCD2-DB87-4FE5-826C-72EEC59A5FE5}" presName="node" presStyleLbl="node1" presStyleIdx="7" presStyleCnt="9">
        <dgm:presLayoutVars>
          <dgm:bulletEnabled val="1"/>
        </dgm:presLayoutVars>
      </dgm:prSet>
      <dgm:spPr/>
    </dgm:pt>
    <dgm:pt modelId="{792E108D-F5C0-4FBB-AA0E-74058FBA2AB6}" type="pres">
      <dgm:prSet presAssocID="{36F4BBDF-C3B2-4C45-B612-6547F1A5F0FC}" presName="sibTrans" presStyleCnt="0"/>
      <dgm:spPr/>
    </dgm:pt>
    <dgm:pt modelId="{92ED1B07-D2A0-4973-BC3C-59D4F29C6A6A}" type="pres">
      <dgm:prSet presAssocID="{FCC007FE-05D7-496E-8F64-0E639458B2A0}" presName="node" presStyleLbl="node1" presStyleIdx="8" presStyleCnt="9">
        <dgm:presLayoutVars>
          <dgm:bulletEnabled val="1"/>
        </dgm:presLayoutVars>
      </dgm:prSet>
      <dgm:spPr/>
    </dgm:pt>
  </dgm:ptLst>
  <dgm:cxnLst>
    <dgm:cxn modelId="{1492EE0E-7A85-4A2D-B828-079389A768CD}" srcId="{2E4797D4-9BF4-48CE-8D3B-F6B1B05EA8BD}" destId="{1FC90297-7AE4-4A12-BA64-24132E9FC002}" srcOrd="6" destOrd="0" parTransId="{0FB2EAB3-4A43-47A7-B172-E3136167BD83}" sibTransId="{F56C629F-5366-460C-B01F-922279573867}"/>
    <dgm:cxn modelId="{DCBE9014-4157-40AD-B1C3-B8BA3E638321}" type="presOf" srcId="{64CDCBCD-7A02-4928-BE5A-B859FD5BD14D}" destId="{EC0622F7-83CA-41FF-BF14-8CAE1D874FBD}" srcOrd="0" destOrd="0" presId="urn:microsoft.com/office/officeart/2005/8/layout/default"/>
    <dgm:cxn modelId="{270B2F18-CAF2-4AD3-A2C4-B350BC4B6B5F}" srcId="{2E4797D4-9BF4-48CE-8D3B-F6B1B05EA8BD}" destId="{E7D8CCD2-DB87-4FE5-826C-72EEC59A5FE5}" srcOrd="7" destOrd="0" parTransId="{83BA1FF8-BCDF-4E92-9A43-625833F9E0FC}" sibTransId="{36F4BBDF-C3B2-4C45-B612-6547F1A5F0FC}"/>
    <dgm:cxn modelId="{744AF82B-B09C-430F-A6C6-977DAFDD286B}" type="presOf" srcId="{1FC90297-7AE4-4A12-BA64-24132E9FC002}" destId="{35B3B29D-1BA0-485F-8EE0-BD735A1957FA}" srcOrd="0" destOrd="0" presId="urn:microsoft.com/office/officeart/2005/8/layout/default"/>
    <dgm:cxn modelId="{39E49C31-85E2-4FED-A870-5834B6EC162F}" type="presOf" srcId="{C7095096-0FFF-4F7A-8C58-0DAB28FA7B80}" destId="{6B10943C-2629-43EF-BB92-11D11313BD52}" srcOrd="0" destOrd="0" presId="urn:microsoft.com/office/officeart/2005/8/layout/default"/>
    <dgm:cxn modelId="{97D51B40-85AE-4FA3-A411-909609E841DC}" srcId="{2E4797D4-9BF4-48CE-8D3B-F6B1B05EA8BD}" destId="{F4F0614C-7E36-4711-9963-C83D844D2B09}" srcOrd="1" destOrd="0" parTransId="{5DF4DD39-7A1A-4B73-88A2-14FF2D2B1D5A}" sibTransId="{E35AF977-D74D-4D34-98E3-941FF37B26FC}"/>
    <dgm:cxn modelId="{CCA89A40-4826-4476-AD52-486DB3170700}" srcId="{2E4797D4-9BF4-48CE-8D3B-F6B1B05EA8BD}" destId="{64CDCBCD-7A02-4928-BE5A-B859FD5BD14D}" srcOrd="3" destOrd="0" parTransId="{69A6EB37-1BA4-44C0-AF76-28ACFCCE6D69}" sibTransId="{939D6CDF-9FC3-402C-A5A6-A6ED3A2F94FF}"/>
    <dgm:cxn modelId="{F1409A5E-3A74-42DE-B394-D926D9F452DC}" type="presOf" srcId="{F4F0614C-7E36-4711-9963-C83D844D2B09}" destId="{C8BB04C5-4E4E-4BDA-AD7E-BEDEDB315F0D}" srcOrd="0" destOrd="0" presId="urn:microsoft.com/office/officeart/2005/8/layout/default"/>
    <dgm:cxn modelId="{0EA24F42-4ADC-4E46-8D74-F07DB4B2DDF9}" srcId="{2E4797D4-9BF4-48CE-8D3B-F6B1B05EA8BD}" destId="{7FB89F51-A0F8-480F-8EF8-0E06F5AD4792}" srcOrd="5" destOrd="0" parTransId="{5BF80473-69BA-4C0F-86E2-E661B24827DE}" sibTransId="{6752ED68-A3E7-4B6C-ABD8-691B16AAB916}"/>
    <dgm:cxn modelId="{C91C8B6A-9BB0-412C-8473-88A57EDD4B73}" type="presOf" srcId="{42E0F3B0-EE6A-442C-B0DE-FBEC17CD53AF}" destId="{9C810876-08F3-4BA4-A136-840ABDF18AF3}" srcOrd="0" destOrd="0" presId="urn:microsoft.com/office/officeart/2005/8/layout/default"/>
    <dgm:cxn modelId="{1B8D5350-8374-4E83-87EC-A13F28EE1E5F}" type="presOf" srcId="{FCC007FE-05D7-496E-8F64-0E639458B2A0}" destId="{92ED1B07-D2A0-4973-BC3C-59D4F29C6A6A}" srcOrd="0" destOrd="0" presId="urn:microsoft.com/office/officeart/2005/8/layout/default"/>
    <dgm:cxn modelId="{AA7D1572-20F3-4AF5-83E0-89BB731A5734}" srcId="{2E4797D4-9BF4-48CE-8D3B-F6B1B05EA8BD}" destId="{C7095096-0FFF-4F7A-8C58-0DAB28FA7B80}" srcOrd="0" destOrd="0" parTransId="{01FE56F9-AEFF-40F0-ACD7-78F209BA9E74}" sibTransId="{07ED373B-FAF4-4582-BB73-AEBBA0D34791}"/>
    <dgm:cxn modelId="{ABE58A55-461D-4832-ACE0-7EFCF58B2B41}" type="presOf" srcId="{3F589E6E-5C12-4318-9DB3-76E76C08BF34}" destId="{5605B696-F58E-4F48-A27B-57A3AAA42970}" srcOrd="0" destOrd="0" presId="urn:microsoft.com/office/officeart/2005/8/layout/default"/>
    <dgm:cxn modelId="{1CDD6896-1EFB-4474-A5AD-A68DFA6D57A7}" type="presOf" srcId="{2E4797D4-9BF4-48CE-8D3B-F6B1B05EA8BD}" destId="{2B189955-A53A-4873-A7F1-9FA1C19E55AA}" srcOrd="0" destOrd="0" presId="urn:microsoft.com/office/officeart/2005/8/layout/default"/>
    <dgm:cxn modelId="{6D8E34B8-BA30-47D4-B977-0B10A63AEC59}" srcId="{2E4797D4-9BF4-48CE-8D3B-F6B1B05EA8BD}" destId="{FCC007FE-05D7-496E-8F64-0E639458B2A0}" srcOrd="8" destOrd="0" parTransId="{5A460B45-215B-4649-AF89-DA4A38810A7F}" sibTransId="{2D9C2D2F-18C3-4604-AC87-000A9B8E9DC6}"/>
    <dgm:cxn modelId="{3FB008EE-9458-4085-9134-6F4B9CAB5167}" type="presOf" srcId="{E7D8CCD2-DB87-4FE5-826C-72EEC59A5FE5}" destId="{0771C86A-2A3C-4257-9A54-654BD3F60E5C}" srcOrd="0" destOrd="0" presId="urn:microsoft.com/office/officeart/2005/8/layout/default"/>
    <dgm:cxn modelId="{B352A7EF-2E6D-47DF-A202-E995669E5B42}" type="presOf" srcId="{7FB89F51-A0F8-480F-8EF8-0E06F5AD4792}" destId="{147F2B79-3EEC-4C00-BB35-B77B02ECADAF}" srcOrd="0" destOrd="0" presId="urn:microsoft.com/office/officeart/2005/8/layout/default"/>
    <dgm:cxn modelId="{9D597AF8-766E-45DC-9CA1-9108EC61362F}" srcId="{2E4797D4-9BF4-48CE-8D3B-F6B1B05EA8BD}" destId="{3F589E6E-5C12-4318-9DB3-76E76C08BF34}" srcOrd="2" destOrd="0" parTransId="{CE233F07-F6D4-4721-82A5-F46AF06CDB0D}" sibTransId="{7C3BF520-0629-43FD-BD92-300F80E4EC9C}"/>
    <dgm:cxn modelId="{EF6B7DFF-B146-4F41-8B15-D560C7ECA320}" srcId="{2E4797D4-9BF4-48CE-8D3B-F6B1B05EA8BD}" destId="{42E0F3B0-EE6A-442C-B0DE-FBEC17CD53AF}" srcOrd="4" destOrd="0" parTransId="{45DD9CA2-F162-4F29-AFCB-C9B789D254A8}" sibTransId="{B0DBB8CB-A914-4CDC-BDCD-EC1B2EFECA8E}"/>
    <dgm:cxn modelId="{43295BFB-DF9D-4BC4-867F-3DB60A8155EB}" type="presParOf" srcId="{2B189955-A53A-4873-A7F1-9FA1C19E55AA}" destId="{6B10943C-2629-43EF-BB92-11D11313BD52}" srcOrd="0" destOrd="0" presId="urn:microsoft.com/office/officeart/2005/8/layout/default"/>
    <dgm:cxn modelId="{DB57DEC5-C6D9-4179-86A1-7CFC866584CD}" type="presParOf" srcId="{2B189955-A53A-4873-A7F1-9FA1C19E55AA}" destId="{8FA14B0C-5DDC-4E3B-922A-46A013C08656}" srcOrd="1" destOrd="0" presId="urn:microsoft.com/office/officeart/2005/8/layout/default"/>
    <dgm:cxn modelId="{99D81D32-6DF9-4FC2-B45A-54624B923769}" type="presParOf" srcId="{2B189955-A53A-4873-A7F1-9FA1C19E55AA}" destId="{C8BB04C5-4E4E-4BDA-AD7E-BEDEDB315F0D}" srcOrd="2" destOrd="0" presId="urn:microsoft.com/office/officeart/2005/8/layout/default"/>
    <dgm:cxn modelId="{69E5766F-7911-415D-BF81-9402C72A450F}" type="presParOf" srcId="{2B189955-A53A-4873-A7F1-9FA1C19E55AA}" destId="{8D60E553-5B3B-400B-8BE9-B7E6A7A30901}" srcOrd="3" destOrd="0" presId="urn:microsoft.com/office/officeart/2005/8/layout/default"/>
    <dgm:cxn modelId="{2B5F7B06-D71C-4BD3-8792-FB43F0C6CA41}" type="presParOf" srcId="{2B189955-A53A-4873-A7F1-9FA1C19E55AA}" destId="{5605B696-F58E-4F48-A27B-57A3AAA42970}" srcOrd="4" destOrd="0" presId="urn:microsoft.com/office/officeart/2005/8/layout/default"/>
    <dgm:cxn modelId="{84CF3153-8BA6-463E-BE91-49C10C58104A}" type="presParOf" srcId="{2B189955-A53A-4873-A7F1-9FA1C19E55AA}" destId="{D3D3EFA9-42D1-4031-80AE-A2D20B9E451B}" srcOrd="5" destOrd="0" presId="urn:microsoft.com/office/officeart/2005/8/layout/default"/>
    <dgm:cxn modelId="{E8DAD435-45EF-4EDC-8580-BF8B00B52872}" type="presParOf" srcId="{2B189955-A53A-4873-A7F1-9FA1C19E55AA}" destId="{EC0622F7-83CA-41FF-BF14-8CAE1D874FBD}" srcOrd="6" destOrd="0" presId="urn:microsoft.com/office/officeart/2005/8/layout/default"/>
    <dgm:cxn modelId="{4DE166E8-8104-40F9-A6BF-C0CDFCDC6F48}" type="presParOf" srcId="{2B189955-A53A-4873-A7F1-9FA1C19E55AA}" destId="{6F497331-5A08-4BCA-A247-B4B36428B8B2}" srcOrd="7" destOrd="0" presId="urn:microsoft.com/office/officeart/2005/8/layout/default"/>
    <dgm:cxn modelId="{B3F549F5-A0D8-4FDF-A625-989551ACC988}" type="presParOf" srcId="{2B189955-A53A-4873-A7F1-9FA1C19E55AA}" destId="{9C810876-08F3-4BA4-A136-840ABDF18AF3}" srcOrd="8" destOrd="0" presId="urn:microsoft.com/office/officeart/2005/8/layout/default"/>
    <dgm:cxn modelId="{D482F983-6A09-43CB-82E3-E7E7EEB2BC85}" type="presParOf" srcId="{2B189955-A53A-4873-A7F1-9FA1C19E55AA}" destId="{A36C16AF-A3DC-4E9B-AD42-2E2EF33C6E47}" srcOrd="9" destOrd="0" presId="urn:microsoft.com/office/officeart/2005/8/layout/default"/>
    <dgm:cxn modelId="{24D5D8B5-8A33-4254-A727-EA889518C496}" type="presParOf" srcId="{2B189955-A53A-4873-A7F1-9FA1C19E55AA}" destId="{147F2B79-3EEC-4C00-BB35-B77B02ECADAF}" srcOrd="10" destOrd="0" presId="urn:microsoft.com/office/officeart/2005/8/layout/default"/>
    <dgm:cxn modelId="{B6605477-0BAF-4632-B966-75A857E49AF1}" type="presParOf" srcId="{2B189955-A53A-4873-A7F1-9FA1C19E55AA}" destId="{D87A6C96-5A91-4D60-A30E-C44A408A7825}" srcOrd="11" destOrd="0" presId="urn:microsoft.com/office/officeart/2005/8/layout/default"/>
    <dgm:cxn modelId="{4651CF1E-0B32-4D9A-AA3D-D993E1D2B5D7}" type="presParOf" srcId="{2B189955-A53A-4873-A7F1-9FA1C19E55AA}" destId="{35B3B29D-1BA0-485F-8EE0-BD735A1957FA}" srcOrd="12" destOrd="0" presId="urn:microsoft.com/office/officeart/2005/8/layout/default"/>
    <dgm:cxn modelId="{EDBA189C-9D7D-48B1-8B8B-789B8A341404}" type="presParOf" srcId="{2B189955-A53A-4873-A7F1-9FA1C19E55AA}" destId="{5B4E4B2C-1036-4C29-ABE6-34FCCEB4B5DD}" srcOrd="13" destOrd="0" presId="urn:microsoft.com/office/officeart/2005/8/layout/default"/>
    <dgm:cxn modelId="{127B7182-B465-46C1-9F33-5641E3A52323}" type="presParOf" srcId="{2B189955-A53A-4873-A7F1-9FA1C19E55AA}" destId="{0771C86A-2A3C-4257-9A54-654BD3F60E5C}" srcOrd="14" destOrd="0" presId="urn:microsoft.com/office/officeart/2005/8/layout/default"/>
    <dgm:cxn modelId="{0680800F-3944-4E7C-B1BE-67885A321D05}" type="presParOf" srcId="{2B189955-A53A-4873-A7F1-9FA1C19E55AA}" destId="{792E108D-F5C0-4FBB-AA0E-74058FBA2AB6}" srcOrd="15" destOrd="0" presId="urn:microsoft.com/office/officeart/2005/8/layout/default"/>
    <dgm:cxn modelId="{0C0AC4D6-DDE1-48C0-8E44-761D4CE86F14}" type="presParOf" srcId="{2B189955-A53A-4873-A7F1-9FA1C19E55AA}" destId="{92ED1B07-D2A0-4973-BC3C-59D4F29C6A6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A005B-0D58-4087-A4BA-24C6E2074220}">
      <dsp:nvSpPr>
        <dsp:cNvPr id="0" name=""/>
        <dsp:cNvSpPr/>
      </dsp:nvSpPr>
      <dsp:spPr>
        <a:xfrm>
          <a:off x="448018" y="1508859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Orders</a:t>
          </a:r>
          <a:endParaRPr lang="pt-BR" sz="1100" kern="1200" dirty="0"/>
        </a:p>
      </dsp:txBody>
      <dsp:txXfrm>
        <a:off x="463365" y="1524206"/>
        <a:ext cx="1017293" cy="493299"/>
      </dsp:txXfrm>
    </dsp:sp>
    <dsp:sp modelId="{12BFEDAB-2F49-4594-B544-A20B910B5F38}">
      <dsp:nvSpPr>
        <dsp:cNvPr id="0" name=""/>
        <dsp:cNvSpPr/>
      </dsp:nvSpPr>
      <dsp:spPr>
        <a:xfrm rot="17132988">
          <a:off x="923744" y="1004299"/>
          <a:ext cx="1563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3716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1666509" y="978522"/>
        <a:ext cx="78185" cy="78185"/>
      </dsp:txXfrm>
    </dsp:sp>
    <dsp:sp modelId="{85874CEC-9B2D-4614-9E37-51E5584F867B}">
      <dsp:nvSpPr>
        <dsp:cNvPr id="0" name=""/>
        <dsp:cNvSpPr/>
      </dsp:nvSpPr>
      <dsp:spPr>
        <a:xfrm>
          <a:off x="1915199" y="2377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Order</a:t>
          </a:r>
          <a:r>
            <a:rPr lang="pt-BR" sz="1100" kern="1200" dirty="0"/>
            <a:t> data;</a:t>
          </a:r>
        </a:p>
      </dsp:txBody>
      <dsp:txXfrm>
        <a:off x="1930546" y="17724"/>
        <a:ext cx="1017293" cy="493299"/>
      </dsp:txXfrm>
    </dsp:sp>
    <dsp:sp modelId="{751DDDB8-81EB-4F06-A78F-F55770AC2BBA}">
      <dsp:nvSpPr>
        <dsp:cNvPr id="0" name=""/>
        <dsp:cNvSpPr/>
      </dsp:nvSpPr>
      <dsp:spPr>
        <a:xfrm rot="17692822">
          <a:off x="1207421" y="1305596"/>
          <a:ext cx="99636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96363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680693" y="1294002"/>
        <a:ext cx="49818" cy="49818"/>
      </dsp:txXfrm>
    </dsp:sp>
    <dsp:sp modelId="{5BB9C28E-3A9D-457D-A28C-883E4AAAE26C}">
      <dsp:nvSpPr>
        <dsp:cNvPr id="0" name=""/>
        <dsp:cNvSpPr/>
      </dsp:nvSpPr>
      <dsp:spPr>
        <a:xfrm>
          <a:off x="1915199" y="604970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Order</a:t>
          </a:r>
          <a:r>
            <a:rPr lang="pt-BR" sz="1100" kern="1200" dirty="0"/>
            <a:t> </a:t>
          </a:r>
          <a:r>
            <a:rPr lang="pt-BR" sz="1100" kern="1200" dirty="0" err="1"/>
            <a:t>Items</a:t>
          </a:r>
          <a:endParaRPr lang="pt-BR" sz="1100" kern="1200" dirty="0"/>
        </a:p>
      </dsp:txBody>
      <dsp:txXfrm>
        <a:off x="1930546" y="620317"/>
        <a:ext cx="1017293" cy="493299"/>
      </dsp:txXfrm>
    </dsp:sp>
    <dsp:sp modelId="{5642E956-41EF-48F5-9238-82017BD79A40}">
      <dsp:nvSpPr>
        <dsp:cNvPr id="0" name=""/>
        <dsp:cNvSpPr/>
      </dsp:nvSpPr>
      <dsp:spPr>
        <a:xfrm>
          <a:off x="2963187" y="853651"/>
          <a:ext cx="4191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19194" y="13315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162304" y="856487"/>
        <a:ext cx="20959" cy="20959"/>
      </dsp:txXfrm>
    </dsp:sp>
    <dsp:sp modelId="{399CFC6C-3808-477F-B2AB-6A026DF7DE2D}">
      <dsp:nvSpPr>
        <dsp:cNvPr id="0" name=""/>
        <dsp:cNvSpPr/>
      </dsp:nvSpPr>
      <dsp:spPr>
        <a:xfrm>
          <a:off x="3382381" y="604970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Products</a:t>
          </a:r>
          <a:endParaRPr lang="pt-BR" sz="1100" kern="1200" dirty="0"/>
        </a:p>
      </dsp:txBody>
      <dsp:txXfrm>
        <a:off x="3397728" y="620317"/>
        <a:ext cx="1017293" cy="493299"/>
      </dsp:txXfrm>
    </dsp:sp>
    <dsp:sp modelId="{7FCDC0B2-E6FE-4A64-8BE2-5ACB8F2959FA}">
      <dsp:nvSpPr>
        <dsp:cNvPr id="0" name=""/>
        <dsp:cNvSpPr/>
      </dsp:nvSpPr>
      <dsp:spPr>
        <a:xfrm rot="19457599">
          <a:off x="1447482" y="1606892"/>
          <a:ext cx="5162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6240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692696" y="1607301"/>
        <a:ext cx="25812" cy="25812"/>
      </dsp:txXfrm>
    </dsp:sp>
    <dsp:sp modelId="{BDB18E9C-D336-411E-98AB-3FA47528BD99}">
      <dsp:nvSpPr>
        <dsp:cNvPr id="0" name=""/>
        <dsp:cNvSpPr/>
      </dsp:nvSpPr>
      <dsp:spPr>
        <a:xfrm>
          <a:off x="1915199" y="1207562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Order</a:t>
          </a:r>
          <a:r>
            <a:rPr lang="pt-BR" sz="1100" kern="1200" dirty="0"/>
            <a:t> Reviews</a:t>
          </a:r>
        </a:p>
      </dsp:txBody>
      <dsp:txXfrm>
        <a:off x="1930546" y="1222909"/>
        <a:ext cx="1017293" cy="493299"/>
      </dsp:txXfrm>
    </dsp:sp>
    <dsp:sp modelId="{EFDDA675-69D9-41E4-9DA1-5E0D8C98E4A0}">
      <dsp:nvSpPr>
        <dsp:cNvPr id="0" name=""/>
        <dsp:cNvSpPr/>
      </dsp:nvSpPr>
      <dsp:spPr>
        <a:xfrm rot="2142401">
          <a:off x="1447482" y="1908188"/>
          <a:ext cx="51624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6240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692696" y="1908598"/>
        <a:ext cx="25812" cy="25812"/>
      </dsp:txXfrm>
    </dsp:sp>
    <dsp:sp modelId="{245260E3-4B35-4FAB-BF13-0162F43B342F}">
      <dsp:nvSpPr>
        <dsp:cNvPr id="0" name=""/>
        <dsp:cNvSpPr/>
      </dsp:nvSpPr>
      <dsp:spPr>
        <a:xfrm>
          <a:off x="1915199" y="1810155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Customer</a:t>
          </a:r>
          <a:endParaRPr lang="pt-BR" sz="1100" kern="1200" dirty="0"/>
        </a:p>
      </dsp:txBody>
      <dsp:txXfrm>
        <a:off x="1930546" y="1825502"/>
        <a:ext cx="1017293" cy="493299"/>
      </dsp:txXfrm>
    </dsp:sp>
    <dsp:sp modelId="{8F41DBF0-270A-4095-ACF8-D1F0F76BF613}">
      <dsp:nvSpPr>
        <dsp:cNvPr id="0" name=""/>
        <dsp:cNvSpPr/>
      </dsp:nvSpPr>
      <dsp:spPr>
        <a:xfrm>
          <a:off x="2963187" y="2058836"/>
          <a:ext cx="4191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19194" y="13315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162304" y="2061672"/>
        <a:ext cx="20959" cy="20959"/>
      </dsp:txXfrm>
    </dsp:sp>
    <dsp:sp modelId="{04F111A3-A973-4E82-BC20-6BFE183113D4}">
      <dsp:nvSpPr>
        <dsp:cNvPr id="0" name=""/>
        <dsp:cNvSpPr/>
      </dsp:nvSpPr>
      <dsp:spPr>
        <a:xfrm>
          <a:off x="3382381" y="1810155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Geolocation</a:t>
          </a:r>
          <a:endParaRPr lang="pt-BR" sz="1100" kern="1200" dirty="0"/>
        </a:p>
      </dsp:txBody>
      <dsp:txXfrm>
        <a:off x="3397728" y="1825502"/>
        <a:ext cx="1017293" cy="493299"/>
      </dsp:txXfrm>
    </dsp:sp>
    <dsp:sp modelId="{CE737915-8D16-4763-961E-DDC0746D00B8}">
      <dsp:nvSpPr>
        <dsp:cNvPr id="0" name=""/>
        <dsp:cNvSpPr/>
      </dsp:nvSpPr>
      <dsp:spPr>
        <a:xfrm rot="3907178">
          <a:off x="1207421" y="2209484"/>
          <a:ext cx="99636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96363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1680693" y="2197891"/>
        <a:ext cx="49818" cy="49818"/>
      </dsp:txXfrm>
    </dsp:sp>
    <dsp:sp modelId="{43D64CD5-1877-4554-926E-B6315507CB20}">
      <dsp:nvSpPr>
        <dsp:cNvPr id="0" name=""/>
        <dsp:cNvSpPr/>
      </dsp:nvSpPr>
      <dsp:spPr>
        <a:xfrm>
          <a:off x="1915199" y="2412748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Seller</a:t>
          </a:r>
          <a:endParaRPr lang="pt-BR" sz="1100" kern="1200" dirty="0"/>
        </a:p>
      </dsp:txBody>
      <dsp:txXfrm>
        <a:off x="1930546" y="2428095"/>
        <a:ext cx="1017293" cy="493299"/>
      </dsp:txXfrm>
    </dsp:sp>
    <dsp:sp modelId="{96CDDF65-72B3-4B99-8DD9-33EEE6B29F8B}">
      <dsp:nvSpPr>
        <dsp:cNvPr id="0" name=""/>
        <dsp:cNvSpPr/>
      </dsp:nvSpPr>
      <dsp:spPr>
        <a:xfrm>
          <a:off x="2963187" y="2661429"/>
          <a:ext cx="4191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19194" y="13315"/>
              </a:lnTo>
            </a:path>
          </a:pathLst>
        </a:custGeom>
        <a:noFill/>
        <a:ln w="15875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162304" y="2664264"/>
        <a:ext cx="20959" cy="20959"/>
      </dsp:txXfrm>
    </dsp:sp>
    <dsp:sp modelId="{D327EA4B-C68A-4D9D-9AF3-9D946885A34F}">
      <dsp:nvSpPr>
        <dsp:cNvPr id="0" name=""/>
        <dsp:cNvSpPr/>
      </dsp:nvSpPr>
      <dsp:spPr>
        <a:xfrm>
          <a:off x="3382381" y="2412748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Geolocaiton</a:t>
          </a:r>
          <a:endParaRPr lang="pt-BR" sz="1100" kern="1200" dirty="0"/>
        </a:p>
      </dsp:txBody>
      <dsp:txXfrm>
        <a:off x="3397728" y="2428095"/>
        <a:ext cx="1017293" cy="493299"/>
      </dsp:txXfrm>
    </dsp:sp>
    <dsp:sp modelId="{F3879555-3F71-466B-87B9-EDFF0004447E}">
      <dsp:nvSpPr>
        <dsp:cNvPr id="0" name=""/>
        <dsp:cNvSpPr/>
      </dsp:nvSpPr>
      <dsp:spPr>
        <a:xfrm rot="4467012">
          <a:off x="923744" y="2510781"/>
          <a:ext cx="156371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3716" y="13315"/>
              </a:lnTo>
            </a:path>
          </a:pathLst>
        </a:custGeom>
        <a:noFill/>
        <a:ln w="15875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/>
        </a:p>
      </dsp:txBody>
      <dsp:txXfrm>
        <a:off x="1666509" y="2485003"/>
        <a:ext cx="78185" cy="78185"/>
      </dsp:txXfrm>
    </dsp:sp>
    <dsp:sp modelId="{E16CDA33-2066-47F2-AEF6-A20B5A017A8C}">
      <dsp:nvSpPr>
        <dsp:cNvPr id="0" name=""/>
        <dsp:cNvSpPr/>
      </dsp:nvSpPr>
      <dsp:spPr>
        <a:xfrm>
          <a:off x="1915199" y="3015340"/>
          <a:ext cx="1047987" cy="523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 err="1"/>
            <a:t>Payment_Method</a:t>
          </a:r>
          <a:endParaRPr lang="pt-BR" sz="1100" kern="1200" dirty="0"/>
        </a:p>
      </dsp:txBody>
      <dsp:txXfrm>
        <a:off x="1930546" y="3030687"/>
        <a:ext cx="1017293" cy="493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0943C-2629-43EF-BB92-11D11313BD52}">
      <dsp:nvSpPr>
        <dsp:cNvPr id="0" name=""/>
        <dsp:cNvSpPr/>
      </dsp:nvSpPr>
      <dsp:spPr>
        <a:xfrm>
          <a:off x="0" y="247351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Product category</a:t>
          </a:r>
        </a:p>
      </dsp:txBody>
      <dsp:txXfrm>
        <a:off x="0" y="247351"/>
        <a:ext cx="1523504" cy="914102"/>
      </dsp:txXfrm>
    </dsp:sp>
    <dsp:sp modelId="{C8BB04C5-4E4E-4BDA-AD7E-BEDEDB315F0D}">
      <dsp:nvSpPr>
        <dsp:cNvPr id="0" name=""/>
        <dsp:cNvSpPr/>
      </dsp:nvSpPr>
      <dsp:spPr>
        <a:xfrm>
          <a:off x="1675854" y="247351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Sellers</a:t>
          </a:r>
        </a:p>
      </dsp:txBody>
      <dsp:txXfrm>
        <a:off x="1675854" y="247351"/>
        <a:ext cx="1523504" cy="914102"/>
      </dsp:txXfrm>
    </dsp:sp>
    <dsp:sp modelId="{5605B696-F58E-4F48-A27B-57A3AAA42970}">
      <dsp:nvSpPr>
        <dsp:cNvPr id="0" name=""/>
        <dsp:cNvSpPr/>
      </dsp:nvSpPr>
      <dsp:spPr>
        <a:xfrm>
          <a:off x="3351708" y="247351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Geolocation</a:t>
          </a:r>
        </a:p>
      </dsp:txBody>
      <dsp:txXfrm>
        <a:off x="3351708" y="247351"/>
        <a:ext cx="1523504" cy="914102"/>
      </dsp:txXfrm>
    </dsp:sp>
    <dsp:sp modelId="{EC0622F7-83CA-41FF-BF14-8CAE1D874FBD}">
      <dsp:nvSpPr>
        <dsp:cNvPr id="0" name=""/>
        <dsp:cNvSpPr/>
      </dsp:nvSpPr>
      <dsp:spPr>
        <a:xfrm>
          <a:off x="0" y="1313804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Payments</a:t>
          </a:r>
        </a:p>
      </dsp:txBody>
      <dsp:txXfrm>
        <a:off x="0" y="1313804"/>
        <a:ext cx="1523504" cy="914102"/>
      </dsp:txXfrm>
    </dsp:sp>
    <dsp:sp modelId="{9C810876-08F3-4BA4-A136-840ABDF18AF3}">
      <dsp:nvSpPr>
        <dsp:cNvPr id="0" name=""/>
        <dsp:cNvSpPr/>
      </dsp:nvSpPr>
      <dsp:spPr>
        <a:xfrm>
          <a:off x="1675854" y="1313804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Order reviews</a:t>
          </a:r>
        </a:p>
      </dsp:txBody>
      <dsp:txXfrm>
        <a:off x="1675854" y="1313804"/>
        <a:ext cx="1523504" cy="914102"/>
      </dsp:txXfrm>
    </dsp:sp>
    <dsp:sp modelId="{147F2B79-3EEC-4C00-BB35-B77B02ECADAF}">
      <dsp:nvSpPr>
        <dsp:cNvPr id="0" name=""/>
        <dsp:cNvSpPr/>
      </dsp:nvSpPr>
      <dsp:spPr>
        <a:xfrm>
          <a:off x="3351708" y="1313804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Orders</a:t>
          </a:r>
        </a:p>
      </dsp:txBody>
      <dsp:txXfrm>
        <a:off x="3351708" y="1313804"/>
        <a:ext cx="1523504" cy="914102"/>
      </dsp:txXfrm>
    </dsp:sp>
    <dsp:sp modelId="{35B3B29D-1BA0-485F-8EE0-BD735A1957FA}">
      <dsp:nvSpPr>
        <dsp:cNvPr id="0" name=""/>
        <dsp:cNvSpPr/>
      </dsp:nvSpPr>
      <dsp:spPr>
        <a:xfrm>
          <a:off x="0" y="2380257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Customers</a:t>
          </a:r>
        </a:p>
      </dsp:txBody>
      <dsp:txXfrm>
        <a:off x="0" y="2380257"/>
        <a:ext cx="1523504" cy="914102"/>
      </dsp:txXfrm>
    </dsp:sp>
    <dsp:sp modelId="{0771C86A-2A3C-4257-9A54-654BD3F60E5C}">
      <dsp:nvSpPr>
        <dsp:cNvPr id="0" name=""/>
        <dsp:cNvSpPr/>
      </dsp:nvSpPr>
      <dsp:spPr>
        <a:xfrm>
          <a:off x="1675854" y="2380257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Order items</a:t>
          </a:r>
        </a:p>
      </dsp:txBody>
      <dsp:txXfrm>
        <a:off x="1675854" y="2380257"/>
        <a:ext cx="1523504" cy="914102"/>
      </dsp:txXfrm>
    </dsp:sp>
    <dsp:sp modelId="{92ED1B07-D2A0-4973-BC3C-59D4F29C6A6A}">
      <dsp:nvSpPr>
        <dsp:cNvPr id="0" name=""/>
        <dsp:cNvSpPr/>
      </dsp:nvSpPr>
      <dsp:spPr>
        <a:xfrm>
          <a:off x="3351708" y="2380257"/>
          <a:ext cx="1523504" cy="914102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Products</a:t>
          </a:r>
        </a:p>
      </dsp:txBody>
      <dsp:txXfrm>
        <a:off x="3351708" y="2380257"/>
        <a:ext cx="1523504" cy="914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BAA34-071E-4AB5-9257-2E5E547453B8}" type="datetimeFigureOut">
              <a:rPr lang="pt-BR" smtClean="0"/>
              <a:t>27/07/2020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6B231-E549-4B09-B957-57C80F7038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016903-639F-4214-B63B-C9EAEFCADAE4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392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9C28-9483-416B-8AA0-AB45795ECC13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69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3710-1637-4088-AD93-959AD77638DA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94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AFB2-F406-4F51-B97C-ED4A8F7F0CBC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49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51CE-3FB5-4CA6-A4A3-88EF2BADA062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88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FFCF-612A-4376-BBB3-DF3668A5E0AC}" type="datetime1">
              <a:rPr lang="pt-BR" smtClean="0"/>
              <a:t>27/07/2020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71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05131-3630-4CA6-9E65-C9D609C8E7DF}" type="datetime1">
              <a:rPr lang="pt-BR" smtClean="0"/>
              <a:t>27/07/2020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71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D2AE0-6BBD-402E-8434-8AD0B1D67F6E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82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64F3-D928-4C8F-9E54-BE137BCCE696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79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AC16-0B8C-42C8-85B0-09242F218D10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5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1653-C905-43DE-B118-66FD1CDAA122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49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A4D4-72AE-4CA2-A7AC-1FB4B858824A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5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7581-AEA8-4A6F-9348-7C39C95305FF}" type="datetime1">
              <a:rPr lang="pt-BR" smtClean="0"/>
              <a:t>27/07/2020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2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1611-4D78-4A7F-A68C-D6A37D4D41BB}" type="datetime1">
              <a:rPr lang="pt-BR" smtClean="0"/>
              <a:t>27/07/2020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8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FD27-B01B-42E2-9C6C-F10FFFC37D96}" type="datetime1">
              <a:rPr lang="pt-BR" smtClean="0"/>
              <a:t>27/07/2020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B8DB-9FB3-41FA-A0FA-1A6EE10FD8EC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1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0000-95A2-4492-A211-8EB8CE86A198}" type="datetime1">
              <a:rPr lang="pt-BR" smtClean="0"/>
              <a:t>27/07/2020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20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DD71-8AE6-44D9-B265-4E6901A603F2}" type="datetime1">
              <a:rPr lang="pt-BR" smtClean="0"/>
              <a:t>27/07/2020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B446-ABEA-4A31-B0D5-604040C686E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430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  <p:sldLayoutId id="214748426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olist/work-at-olist-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44BE-3FA7-4A17-9DBE-F2591A484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Work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olist</a:t>
            </a:r>
            <a:r>
              <a:rPr lang="pt-BR" dirty="0"/>
              <a:t>: data </a:t>
            </a:r>
            <a:r>
              <a:rPr lang="pt-BR" dirty="0" err="1"/>
              <a:t>engineer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17A25-6BF2-4A67-A4DE-08731B91E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Wilian Henrique Cavassin</a:t>
            </a:r>
          </a:p>
          <a:p>
            <a:r>
              <a:rPr lang="pt-BR" dirty="0"/>
              <a:t>27/07/2020</a:t>
            </a:r>
          </a:p>
          <a:p>
            <a:r>
              <a:rPr lang="pt-BR" dirty="0"/>
              <a:t>Curitiba-</a:t>
            </a:r>
            <a:r>
              <a:rPr lang="pt-BR" dirty="0" err="1"/>
              <a:t>pr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91A31-813D-4BFD-83D2-D30EFFCDB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30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Para o processamento ETL, constrói-se uma API </a:t>
            </a:r>
            <a:r>
              <a:rPr lang="pt-BR" dirty="0" err="1"/>
              <a:t>python</a:t>
            </a:r>
            <a:r>
              <a:rPr lang="pt-BR" dirty="0"/>
              <a:t>, que pode ser feita via servidores apache ou </a:t>
            </a:r>
            <a:r>
              <a:rPr lang="pt-BR" dirty="0" err="1"/>
              <a:t>flask</a:t>
            </a:r>
            <a:r>
              <a:rPr lang="pt-BR" dirty="0"/>
              <a:t>, neste caso optou-se pelo </a:t>
            </a:r>
            <a:r>
              <a:rPr lang="pt-BR" dirty="0" err="1"/>
              <a:t>flask</a:t>
            </a:r>
            <a:r>
              <a:rPr lang="pt-BR" dirty="0"/>
              <a:t>, que pode servir de middleware entre os dados e as ferramentas que não possuam esta conexão direta à base de dados;</a:t>
            </a:r>
          </a:p>
          <a:p>
            <a:r>
              <a:rPr lang="pt-BR" dirty="0"/>
              <a:t>O sistema de acesso da </a:t>
            </a:r>
            <a:r>
              <a:rPr lang="pt-BR" dirty="0" err="1"/>
              <a:t>Amazon</a:t>
            </a:r>
            <a:r>
              <a:rPr lang="pt-BR" dirty="0"/>
              <a:t> conta com disponibilidade através de 100Gbps, a latência depende do local, na zona de disponibilidade de São Paulo, a latência partindo de Curitiba é de 33ms. Fazendo com que o acesso dos conteúdos não seja um problema, seja por ferramentas </a:t>
            </a:r>
            <a:r>
              <a:rPr lang="pt-BR" dirty="0" err="1"/>
              <a:t>premise</a:t>
            </a:r>
            <a:r>
              <a:rPr lang="pt-BR" dirty="0"/>
              <a:t> ou da própria AWS;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construção de Dashboards e acesos de BI pode ser realizada:</a:t>
            </a:r>
          </a:p>
          <a:p>
            <a:pPr lvl="1"/>
            <a:r>
              <a:rPr lang="pt-BR" dirty="0"/>
              <a:t>Com servidores </a:t>
            </a:r>
            <a:r>
              <a:rPr lang="pt-BR" dirty="0" err="1"/>
              <a:t>amazon</a:t>
            </a:r>
            <a:r>
              <a:rPr lang="pt-BR" dirty="0"/>
              <a:t>, em sistemas locais por meio da </a:t>
            </a:r>
            <a:r>
              <a:rPr lang="pt-BR" dirty="0" err="1"/>
              <a:t>string</a:t>
            </a:r>
            <a:r>
              <a:rPr lang="pt-BR" dirty="0"/>
              <a:t> de acesso;</a:t>
            </a:r>
          </a:p>
          <a:p>
            <a:pPr lvl="1"/>
            <a:r>
              <a:rPr lang="pt-BR" dirty="0"/>
              <a:t>Na própria nuvem com ferramentas da AWS;</a:t>
            </a:r>
          </a:p>
          <a:p>
            <a:pPr lvl="1"/>
            <a:r>
              <a:rPr lang="pt-BR" dirty="0"/>
              <a:t>Através de construção de ferramenta em </a:t>
            </a:r>
            <a:r>
              <a:rPr lang="pt-BR" dirty="0" err="1"/>
              <a:t>python</a:t>
            </a:r>
            <a:r>
              <a:rPr lang="pt-BR" dirty="0"/>
              <a:t> que pode rodar localmente ou na nuvem também, como </a:t>
            </a:r>
            <a:r>
              <a:rPr lang="pt-BR" dirty="0" err="1"/>
              <a:t>Flask</a:t>
            </a:r>
            <a:r>
              <a:rPr lang="pt-BR" dirty="0"/>
              <a:t>, combinado com pandas, </a:t>
            </a:r>
            <a:r>
              <a:rPr lang="pt-BR" dirty="0" err="1"/>
              <a:t>scikitlearn</a:t>
            </a:r>
            <a:r>
              <a:rPr lang="pt-BR" dirty="0"/>
              <a:t> e outros, dependendo da função requerida;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DDEF0E-4B7D-4A86-9126-09212CA1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estrutura com ferramentas premisse e ferramentas em nuvem podem ser complementadas, através de características das mesmas, projetos pequenos que utilizem poucas quantias de dados podem ser rodados em nuvem, auxiliando a disponibilidade da mesma, que não consumiria a internet/servidor interno da empresa;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Assim lidar com ambas as propostas, conforme o caso e análise deste se torna a melhor opção, para este conjunto propõe-se uma solução de nuvem em favor da disponibilidade e escalabilidade que a mesma fornece;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374405-D733-4FB9-9CD0-E4FF9860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9FF2-B224-42F0-AA65-50867BC3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B5D5-6038-49AE-8481-91B443882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Key Performance </a:t>
            </a:r>
            <a:r>
              <a:rPr lang="pt-BR" dirty="0" err="1"/>
              <a:t>Indicators</a:t>
            </a:r>
            <a:r>
              <a:rPr lang="pt-BR" dirty="0"/>
              <a:t> processados requerem um custo de processamento dos dados e processos que os geraram. O custo deste procedimento deve ser avaliado, existem ferramentas que provem este tipo de indicadores à um custo por consulta. Pela experiência que possuo 1 mês em questões de mercado é um tempo muito longo para tomada de decisão. Creio que um meio termo após a análise de custo pode ser levantado, não necessariamente instantâneo, dependendo do custo da plataforma;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13A52-C018-4211-80F4-D2097DC7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271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Todo código desenvolvido deve ser documentado, caso não haja a possibilidade de documenta-lo por questões externas no momento da escrita, tal atividade deve ser feita o mais rápido possível. Entretanto a escrita e atualização de códigos/estruturas de TI/servidores e afins deve estar em conformidade com o mercado e as políticas da empresa. Sendo assim entre a opção de documentar o código ou escrever o script, optaria pelos dois.</a:t>
            </a:r>
          </a:p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18D84-DEFA-4269-B56F-1B252705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5DC47-7EE7-4937-BFE5-EC3F7DD8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2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955E-4A51-45A6-8D2A-B3C98F5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D20C-1CA6-4894-8AFB-CA43B5EC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059035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Pré-processamento em pandas para corrigir erros pequenos;</a:t>
            </a:r>
          </a:p>
          <a:p>
            <a:r>
              <a:rPr lang="pt-BR" dirty="0" err="1"/>
              <a:t>order_reviews</a:t>
            </a:r>
            <a:r>
              <a:rPr lang="pt-BR" dirty="0"/>
              <a:t>: Dados deslocados gerando </a:t>
            </a:r>
            <a:r>
              <a:rPr lang="pt-BR" dirty="0" err="1"/>
              <a:t>rows</a:t>
            </a:r>
            <a:r>
              <a:rPr lang="pt-BR" dirty="0"/>
              <a:t> “fantasmas” em 0,006% das </a:t>
            </a:r>
            <a:r>
              <a:rPr lang="pt-BR" dirty="0" err="1"/>
              <a:t>rows</a:t>
            </a:r>
            <a:r>
              <a:rPr lang="pt-BR" dirty="0"/>
              <a:t>, estas foram eliminadas e as colunas fantasmas também;</a:t>
            </a:r>
          </a:p>
          <a:p>
            <a:r>
              <a:rPr lang="pt-BR" dirty="0" err="1"/>
              <a:t>Strings</a:t>
            </a:r>
            <a:r>
              <a:rPr lang="pt-BR" dirty="0"/>
              <a:t> fora de formatação;</a:t>
            </a:r>
          </a:p>
          <a:p>
            <a:r>
              <a:rPr lang="pt-BR" dirty="0"/>
              <a:t>Números com formatação de </a:t>
            </a:r>
            <a:r>
              <a:rPr lang="pt-BR" dirty="0" err="1"/>
              <a:t>string</a:t>
            </a:r>
            <a:r>
              <a:rPr lang="pt-BR" dirty="0"/>
              <a:t> no </a:t>
            </a:r>
            <a:r>
              <a:rPr lang="pt-BR" dirty="0" err="1"/>
              <a:t>zip_code</a:t>
            </a:r>
            <a:r>
              <a:rPr lang="pt-BR" dirty="0"/>
              <a:t>;</a:t>
            </a:r>
          </a:p>
          <a:p>
            <a:r>
              <a:rPr lang="pt-BR" dirty="0"/>
              <a:t>Erro de padrão em </a:t>
            </a:r>
            <a:r>
              <a:rPr lang="pt-BR" dirty="0" err="1"/>
              <a:t>Strings</a:t>
            </a:r>
            <a:r>
              <a:rPr lang="pt-BR" dirty="0"/>
              <a:t> como cidades que estão com acento, sem acento, gerando problemas em consultas;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C4750-2673-4618-9FD1-2924FFCB9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989996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zip </a:t>
            </a:r>
            <a:r>
              <a:rPr lang="pt-BR" dirty="0" err="1"/>
              <a:t>prefix</a:t>
            </a:r>
            <a:r>
              <a:rPr lang="pt-BR" dirty="0"/>
              <a:t> tem entradas duplicadas (o cep naturalmente o tem). Possível solução seria o uso do CEP Inteiro como um identificador único de PK – FK </a:t>
            </a:r>
            <a:r>
              <a:rPr lang="pt-BR" dirty="0" err="1"/>
              <a:t>relation</a:t>
            </a:r>
            <a:r>
              <a:rPr lang="pt-BR" dirty="0"/>
              <a:t>. O gerador de índices do SQL pode aceitar tal relação, mas, a inserção se torna problemática;</a:t>
            </a:r>
          </a:p>
          <a:p>
            <a:r>
              <a:rPr lang="pt-BR" dirty="0"/>
              <a:t>Obtenção através de Google API por </a:t>
            </a:r>
            <a:r>
              <a:rPr lang="pt-BR" dirty="0" err="1"/>
              <a:t>lat</a:t>
            </a:r>
            <a:r>
              <a:rPr lang="pt-BR" dirty="0"/>
              <a:t>/</a:t>
            </a:r>
            <a:r>
              <a:rPr lang="pt-BR" dirty="0" err="1"/>
              <a:t>lon</a:t>
            </a:r>
            <a:r>
              <a:rPr lang="pt-BR" dirty="0"/>
              <a:t>, </a:t>
            </a:r>
            <a:r>
              <a:rPr lang="pt-BR" u="sng" dirty="0"/>
              <a:t>não foi realizado neste projeto</a:t>
            </a:r>
            <a:r>
              <a:rPr lang="pt-BR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5A143-0C75-46D9-9CA0-1C9C35C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13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76EFC-4BE2-4BED-9395-8E2DE057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1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D849-EEA8-4135-A5B3-8014E2D1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TEstes</a:t>
            </a:r>
            <a:r>
              <a:rPr lang="pt-BR" dirty="0"/>
              <a:t> de SQL/</a:t>
            </a:r>
            <a:r>
              <a:rPr lang="pt-BR" dirty="0" err="1"/>
              <a:t>NoSql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194F-A3EF-48C9-946A-DF5C5B19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1270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Percepção: O banco original continha o CEP, já que a imagem possui também o valor utilizado como chave estrangeira/primária;</a:t>
            </a:r>
          </a:p>
          <a:p>
            <a:r>
              <a:rPr lang="pt-BR" dirty="0"/>
              <a:t>Ideias para lidar com a ausência deste dado:</a:t>
            </a:r>
          </a:p>
          <a:p>
            <a:pPr lvl="1"/>
            <a:r>
              <a:rPr lang="pt-BR" dirty="0"/>
              <a:t>Não utilizar a relação – </a:t>
            </a:r>
            <a:r>
              <a:rPr lang="pt-BR" u="sng" dirty="0"/>
              <a:t>Inviável</a:t>
            </a:r>
            <a:r>
              <a:rPr lang="pt-BR" dirty="0"/>
              <a:t> perde-se a estrutura;</a:t>
            </a:r>
          </a:p>
          <a:p>
            <a:pPr lvl="1"/>
            <a:r>
              <a:rPr lang="pt-BR" dirty="0"/>
              <a:t>Manter somente a primeira entrada para a chave ser única – </a:t>
            </a:r>
            <a:r>
              <a:rPr lang="pt-BR" u="sng" dirty="0"/>
              <a:t>Inviável</a:t>
            </a:r>
            <a:r>
              <a:rPr lang="pt-BR" dirty="0"/>
              <a:t> (perde-se muitos dados);</a:t>
            </a:r>
          </a:p>
          <a:p>
            <a:pPr lvl="1"/>
            <a:r>
              <a:rPr lang="pt-BR" dirty="0"/>
              <a:t>Gerar os </a:t>
            </a:r>
            <a:r>
              <a:rPr lang="pt-BR" dirty="0" err="1"/>
              <a:t>CEPs</a:t>
            </a:r>
            <a:r>
              <a:rPr lang="pt-BR" dirty="0"/>
              <a:t> para </a:t>
            </a:r>
            <a:r>
              <a:rPr lang="pt-BR" dirty="0" err="1"/>
              <a:t>lat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 através de API (Google, por exemplo) – </a:t>
            </a:r>
            <a:r>
              <a:rPr lang="pt-BR" u="sng" dirty="0"/>
              <a:t>Inviável</a:t>
            </a:r>
            <a:r>
              <a:rPr lang="pt-BR" dirty="0"/>
              <a:t>, resolve somente 50% do problema, não ajusta os valores em tabelas anteriores que usam o CEP como referência;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Utilizar um banco que aceite a relação como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sub-tabela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, acaba gerando problemas em consultas únicas;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Deixar a relação desconexa até o CEP ser preenchido e poder ser usado, até lá a tabela pode ser: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Omitida (não declarada);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Declarada isolada (com chave primária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auto_incremente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);</a:t>
            </a:r>
          </a:p>
          <a:p>
            <a:pPr lvl="2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Depois realizar a ligação futuramente e substituir através de mapeamento:</a:t>
            </a:r>
          </a:p>
          <a:p>
            <a:pPr lvl="3"/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Lat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/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lon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para uma tabela;</a:t>
            </a:r>
          </a:p>
          <a:p>
            <a:pPr lvl="3"/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Para a outra deve-se ter o arquivo com os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ceps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padrão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atavés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 do 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customer_id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/</a:t>
            </a:r>
            <a:r>
              <a:rPr lang="pt-BR" dirty="0" err="1">
                <a:solidFill>
                  <a:schemeClr val="bg1"/>
                </a:solidFill>
                <a:highlight>
                  <a:srgbClr val="FFFF00"/>
                </a:highlight>
              </a:rPr>
              <a:t>seller_id</a:t>
            </a:r>
            <a:r>
              <a:rPr lang="pt-BR" dirty="0">
                <a:solidFill>
                  <a:schemeClr val="bg1"/>
                </a:solidFill>
                <a:highlight>
                  <a:srgbClr val="FFFF00"/>
                </a:highlight>
              </a:rPr>
              <a:t>;</a:t>
            </a:r>
          </a:p>
          <a:p>
            <a:pPr lvl="1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890E-CAF0-4165-826F-7ADB2122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14</a:t>
            </a:fld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B551C-E49D-46C7-86C4-BA5C666F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C0CCC35B-D46D-4E00-AD9E-7CC89691A9B8}"/>
              </a:ext>
            </a:extLst>
          </p:cNvPr>
          <p:cNvSpPr/>
          <p:nvPr/>
        </p:nvSpPr>
        <p:spPr>
          <a:xfrm>
            <a:off x="10510544" y="3733876"/>
            <a:ext cx="1649062" cy="823458"/>
          </a:xfrm>
          <a:prstGeom prst="wedgeEllipseCallout">
            <a:avLst>
              <a:gd name="adj1" fmla="val -52687"/>
              <a:gd name="adj2" fmla="val 435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NoSQL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651AFBC3-3E36-49C9-882D-D165A9BF420A}"/>
              </a:ext>
            </a:extLst>
          </p:cNvPr>
          <p:cNvSpPr/>
          <p:nvPr/>
        </p:nvSpPr>
        <p:spPr>
          <a:xfrm>
            <a:off x="9012803" y="5218266"/>
            <a:ext cx="1649062" cy="823458"/>
          </a:xfrm>
          <a:prstGeom prst="wedgeEllipseCallout">
            <a:avLst>
              <a:gd name="adj1" fmla="val -70974"/>
              <a:gd name="adj2" fmla="val 341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74421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E20656-7F6A-4678-BDFB-1F45EEAE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18FAF5-90FE-4A8C-BF70-CC7CA080E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Informações, códigos, modelos, scripts de teste, cloud....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73821-A742-47AC-8A23-FA31B6D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15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1A77B-6162-4000-BC7B-BF3A996B1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3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8BDA-5B29-49F4-BCF7-6AA8718B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acesso DAS BASES DE DADOS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9D6A8-BC43-4925-A68A-E5CA30927A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AWS/RDS – MYSQL:</a:t>
            </a:r>
          </a:p>
          <a:p>
            <a:pPr lvl="1"/>
            <a:r>
              <a:rPr lang="pt-BR" dirty="0"/>
              <a:t>Host = cavassin-olist.cheow94jgvzf.us-east-1.rds.amazonaws.com</a:t>
            </a:r>
          </a:p>
          <a:p>
            <a:pPr lvl="1"/>
            <a:r>
              <a:rPr lang="pt-BR" dirty="0"/>
              <a:t>Porta = 3306</a:t>
            </a:r>
          </a:p>
          <a:p>
            <a:pPr lvl="1"/>
            <a:r>
              <a:rPr lang="pt-BR" dirty="0"/>
              <a:t>Usuário para leitura: </a:t>
            </a:r>
            <a:r>
              <a:rPr lang="pt-BR" dirty="0" err="1"/>
              <a:t>mysqlread</a:t>
            </a:r>
            <a:endParaRPr lang="pt-BR" dirty="0"/>
          </a:p>
          <a:p>
            <a:pPr lvl="1"/>
            <a:r>
              <a:rPr lang="pt-BR" dirty="0"/>
              <a:t>Senha para leitura: </a:t>
            </a:r>
            <a:r>
              <a:rPr lang="pt-BR" dirty="0" err="1"/>
              <a:t>mysqlread</a:t>
            </a:r>
            <a:endParaRPr lang="pt-BR" dirty="0"/>
          </a:p>
          <a:p>
            <a:pPr lvl="1"/>
            <a:r>
              <a:rPr lang="pt-BR" dirty="0"/>
              <a:t>Zona AWS: us-east-1c;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2AFBC-7793-472F-843D-099E64C2B9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AWS/ATLAS – MONGODB:</a:t>
            </a:r>
          </a:p>
          <a:p>
            <a:pPr lvl="1"/>
            <a:r>
              <a:rPr lang="fr-FR" dirty="0" err="1"/>
              <a:t>pymongo.MongoClient</a:t>
            </a:r>
            <a:r>
              <a:rPr lang="fr-FR" dirty="0"/>
              <a:t>("</a:t>
            </a:r>
            <a:r>
              <a:rPr lang="fr-FR" dirty="0" err="1"/>
              <a:t>mongodb+srv</a:t>
            </a:r>
            <a:r>
              <a:rPr lang="fr-FR" dirty="0"/>
              <a:t>://</a:t>
            </a:r>
            <a:r>
              <a:rPr lang="fr-FR" b="1" dirty="0"/>
              <a:t>&lt;</a:t>
            </a:r>
            <a:r>
              <a:rPr lang="fr-FR" b="1" dirty="0" err="1"/>
              <a:t>username</a:t>
            </a:r>
            <a:r>
              <a:rPr lang="fr-FR" b="1" dirty="0"/>
              <a:t>&gt;</a:t>
            </a:r>
            <a:r>
              <a:rPr lang="fr-FR" dirty="0"/>
              <a:t>:</a:t>
            </a:r>
            <a:r>
              <a:rPr lang="fr-FR" b="1" dirty="0"/>
              <a:t>&lt;</a:t>
            </a:r>
            <a:r>
              <a:rPr lang="fr-FR" b="1" dirty="0" err="1"/>
              <a:t>password</a:t>
            </a:r>
            <a:r>
              <a:rPr lang="fr-FR" b="1" dirty="0"/>
              <a:t>&gt;</a:t>
            </a:r>
            <a:r>
              <a:rPr lang="fr-FR" dirty="0"/>
              <a:t>@cluster0.hcjq9.mongodb.net/</a:t>
            </a:r>
            <a:r>
              <a:rPr lang="fr-FR" b="1" dirty="0"/>
              <a:t>&lt;dbname&gt;</a:t>
            </a:r>
            <a:r>
              <a:rPr lang="fr-FR" dirty="0"/>
              <a:t>?retryWrites=true&amp;w=majority")</a:t>
            </a:r>
            <a:br>
              <a:rPr lang="fr-FR" dirty="0"/>
            </a:br>
            <a:r>
              <a:rPr lang="fr-FR" dirty="0" err="1"/>
              <a:t>db</a:t>
            </a:r>
            <a:r>
              <a:rPr lang="fr-FR" dirty="0"/>
              <a:t> = </a:t>
            </a:r>
            <a:r>
              <a:rPr lang="fr-FR" dirty="0" err="1"/>
              <a:t>client.test</a:t>
            </a:r>
            <a:endParaRPr lang="fr-FR" dirty="0"/>
          </a:p>
          <a:p>
            <a:pPr lvl="1"/>
            <a:r>
              <a:rPr lang="pt-BR" dirty="0"/>
              <a:t>Usuário de leitura: </a:t>
            </a:r>
            <a:r>
              <a:rPr lang="pt-BR" dirty="0" err="1"/>
              <a:t>mongodbread</a:t>
            </a:r>
            <a:endParaRPr lang="pt-BR" dirty="0"/>
          </a:p>
          <a:p>
            <a:pPr lvl="1"/>
            <a:r>
              <a:rPr lang="pt-BR" dirty="0"/>
              <a:t>Senha de leitura: </a:t>
            </a:r>
            <a:r>
              <a:rPr lang="pt-BR" dirty="0" err="1"/>
              <a:t>mongodbread</a:t>
            </a:r>
            <a:endParaRPr lang="pt-BR" dirty="0"/>
          </a:p>
          <a:p>
            <a:pPr lvl="1"/>
            <a:r>
              <a:rPr lang="pt-BR" dirty="0"/>
              <a:t>Zona AWS: use-east-1c;</a:t>
            </a:r>
          </a:p>
          <a:p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FE7F1-B11F-4583-BC7C-6E034457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16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0892B-DD9D-485B-AAB2-D73AFB49E0C6}"/>
              </a:ext>
            </a:extLst>
          </p:cNvPr>
          <p:cNvSpPr txBox="1"/>
          <p:nvPr/>
        </p:nvSpPr>
        <p:spPr>
          <a:xfrm>
            <a:off x="1956033" y="5604171"/>
            <a:ext cx="827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execução deste foram utilizadas instâncias gratuitas das duas ferramentas e ambientes, o que pode ocasionar em alguma lentidão, dado as opções de otimização indisponíveis nestes planos.</a:t>
            </a:r>
          </a:p>
        </p:txBody>
      </p:sp>
    </p:spTree>
    <p:extLst>
      <p:ext uri="{BB962C8B-B14F-4D97-AF65-F5344CB8AC3E}">
        <p14:creationId xmlns:p14="http://schemas.microsoft.com/office/powerpoint/2010/main" val="357200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e suas </a:t>
            </a:r>
            <a:r>
              <a:rPr lang="pt-BR" dirty="0" err="1"/>
              <a:t>fk</a:t>
            </a:r>
            <a:r>
              <a:rPr lang="pt-BR" dirty="0"/>
              <a:t>/pk presentes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DD492-6B0B-4845-AD77-6B8718EB1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17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DC0DAD-70CA-4B58-AC34-85955EC50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61" y="2182791"/>
            <a:ext cx="8297625" cy="456510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27A5BE4-6E1F-46CC-812E-10BC82CBF7EE}"/>
              </a:ext>
            </a:extLst>
          </p:cNvPr>
          <p:cNvSpPr/>
          <p:nvPr/>
        </p:nvSpPr>
        <p:spPr>
          <a:xfrm>
            <a:off x="3692500" y="2182791"/>
            <a:ext cx="1478572" cy="971402"/>
          </a:xfrm>
          <a:prstGeom prst="wedgeEllipseCallout">
            <a:avLst>
              <a:gd name="adj1" fmla="val -70195"/>
              <a:gd name="adj2" fmla="val 291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Prefixo de cep gera inconsistência</a:t>
            </a:r>
          </a:p>
        </p:txBody>
      </p:sp>
    </p:spTree>
    <p:extLst>
      <p:ext uri="{BB962C8B-B14F-4D97-AF65-F5344CB8AC3E}">
        <p14:creationId xmlns:p14="http://schemas.microsoft.com/office/powerpoint/2010/main" val="375834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código </a:t>
            </a:r>
            <a:r>
              <a:rPr lang="pt-BR" dirty="0" err="1"/>
              <a:t>sql</a:t>
            </a:r>
            <a:r>
              <a:rPr lang="pt-BR" dirty="0"/>
              <a:t> para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e suas </a:t>
            </a:r>
            <a:r>
              <a:rPr lang="pt-BR" dirty="0" err="1"/>
              <a:t>fk</a:t>
            </a:r>
            <a:r>
              <a:rPr lang="pt-BR" dirty="0"/>
              <a:t>/pk presentes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2502-3B97-482E-B767-FD3F1C52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18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286B69-A4E6-43C3-8E01-08D8B5942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6" y="2249487"/>
            <a:ext cx="7376770" cy="41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4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isolado e chaves </a:t>
            </a:r>
            <a:r>
              <a:rPr lang="pt-BR" dirty="0" err="1"/>
              <a:t>fk</a:t>
            </a:r>
            <a:r>
              <a:rPr lang="pt-BR" dirty="0"/>
              <a:t>/pk removidas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7C5FD9-51FC-4439-967C-C1478D5C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49" y="2097088"/>
            <a:ext cx="7863138" cy="47114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19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0FE177D-7296-4EBA-8876-284134D51BEF}"/>
              </a:ext>
            </a:extLst>
          </p:cNvPr>
          <p:cNvSpPr/>
          <p:nvPr/>
        </p:nvSpPr>
        <p:spPr>
          <a:xfrm>
            <a:off x="10276321" y="4452820"/>
            <a:ext cx="1376337" cy="947670"/>
          </a:xfrm>
          <a:prstGeom prst="wedgeEllipseCallout">
            <a:avLst>
              <a:gd name="adj1" fmla="val -49104"/>
              <a:gd name="adj2" fmla="val 68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Sem chaves FK.</a:t>
            </a:r>
          </a:p>
        </p:txBody>
      </p:sp>
    </p:spTree>
    <p:extLst>
      <p:ext uri="{BB962C8B-B14F-4D97-AF65-F5344CB8AC3E}">
        <p14:creationId xmlns:p14="http://schemas.microsoft.com/office/powerpoint/2010/main" val="299605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02C8-AF7B-4F37-9A7E-1552F189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Sumário/PASSOS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CC5-0F14-4FA7-871B-33D851C31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Premissas;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Estrutura Inicial;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Características dos dados;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Ambientes;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Considerações às Premissas;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7176F-2ED7-443B-9AC8-79E69608F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dirty="0"/>
              <a:t>Softwares/Ferramentas Utilizados;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Projeto;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Estrutura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Carga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Acesso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Scripts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dirty="0"/>
              <a:t>Considerações Finais;</a:t>
            </a:r>
          </a:p>
          <a:p>
            <a:pPr marL="457200" indent="-457200">
              <a:buFont typeface="+mj-lt"/>
              <a:buAutoNum type="arabicPeriod" startAt="6"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01BE9-4996-49E8-AF31-F2EBE83D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F3F3D-C75A-444D-BEC7-E328C49F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06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SQL – Diagrama entidade relacionamento</a:t>
            </a:r>
            <a:br>
              <a:rPr lang="pt-BR" dirty="0"/>
            </a:br>
            <a:r>
              <a:rPr lang="pt-BR" dirty="0" err="1"/>
              <a:t>zip_prefix</a:t>
            </a:r>
            <a:r>
              <a:rPr lang="pt-BR" dirty="0"/>
              <a:t> isolado e chaves </a:t>
            </a:r>
            <a:r>
              <a:rPr lang="pt-BR" dirty="0" err="1"/>
              <a:t>fk</a:t>
            </a:r>
            <a:r>
              <a:rPr lang="pt-BR" dirty="0"/>
              <a:t>/pk removidas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20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0FE177D-7296-4EBA-8876-284134D51BEF}"/>
              </a:ext>
            </a:extLst>
          </p:cNvPr>
          <p:cNvSpPr/>
          <p:nvPr/>
        </p:nvSpPr>
        <p:spPr>
          <a:xfrm>
            <a:off x="10276321" y="4452820"/>
            <a:ext cx="1376337" cy="947670"/>
          </a:xfrm>
          <a:prstGeom prst="wedgeEllipseCallout">
            <a:avLst>
              <a:gd name="adj1" fmla="val -93631"/>
              <a:gd name="adj2" fmla="val -62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Nova chave PK.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4F2320-3792-474E-869A-10053D40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026" y="2249488"/>
            <a:ext cx="7376770" cy="41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6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0F1-6C35-4CD0-8C22-1E5C9F37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script VIA </a:t>
            </a:r>
            <a:r>
              <a:rPr lang="pt-BR" dirty="0" err="1"/>
              <a:t>Api</a:t>
            </a:r>
            <a:r>
              <a:rPr lang="pt-BR" dirty="0"/>
              <a:t>/</a:t>
            </a:r>
            <a:r>
              <a:rPr lang="pt-BR" dirty="0" err="1"/>
              <a:t>sql</a:t>
            </a:r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783E-FB4C-4D93-8FF4-349296A5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21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FC4E-D56F-427E-BA60-892E5002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EE0AF-5647-4E64-91B6-7ADE850A7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8" y="1552399"/>
            <a:ext cx="5974344" cy="4113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D94C6-F276-478B-A0CC-5B7BD3F64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052" y="2553691"/>
            <a:ext cx="6948880" cy="31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6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98EB-9CE1-44B2-B1BC-C1CE71D2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Consumo de aplicação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FE8354-234B-42E2-9664-30D8A8A3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 a criação de uma API, oculta-se do usuário final as relações necessárias, ainda que algumas ferramentas tenham a disponibilidade de conexão total, outras podem não ter, desta forma o usuário pode acessar os dados até por um navegador de internet simples;</a:t>
            </a:r>
          </a:p>
          <a:p>
            <a:r>
              <a:rPr lang="pt-BR" dirty="0"/>
              <a:t>Algumas ferramentas que podem consumir via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MySQL Workbench;</a:t>
            </a:r>
          </a:p>
          <a:p>
            <a:pPr lvl="1"/>
            <a:r>
              <a:rPr lang="pt-BR" dirty="0" err="1"/>
              <a:t>Pentaho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Ferramentas da </a:t>
            </a:r>
            <a:r>
              <a:rPr lang="pt-BR" dirty="0" err="1"/>
              <a:t>Amazon</a:t>
            </a:r>
            <a:r>
              <a:rPr lang="pt-BR" dirty="0"/>
              <a:t> Cloud;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3A8F5-BB07-45B2-92CD-F5A46D8D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22</a:t>
            </a:fld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EDBF4-9A1F-494B-8D03-2239E74D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2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C81A7B-9DAE-4015-AAAB-846DEF95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– estrutura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A391F4-89A6-4D01-B96A-5EFCDFB7A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554" y="1679038"/>
            <a:ext cx="8529716" cy="48499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034BF-1F5E-4461-AC18-4286AA9A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23</a:t>
            </a:fld>
            <a:endParaRPr lang="pt-B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EED4D0-19F7-4A81-A404-1BE80A368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4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B3B7-DAFA-4366-8FAB-E7EDE04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 - </a:t>
            </a:r>
            <a:r>
              <a:rPr lang="pt-BR" dirty="0" err="1"/>
              <a:t>DUPLICAÇão</a:t>
            </a:r>
            <a:endParaRPr lang="pt-B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E2673D-5C29-4D18-8851-EB6D3B7D9F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70965555"/>
              </p:ext>
            </p:extLst>
          </p:nvPr>
        </p:nvGraphicFramePr>
        <p:xfrm>
          <a:off x="1141413" y="2249488"/>
          <a:ext cx="4878387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19BF68-8355-4539-9547-7530CE9D17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435758"/>
              </p:ext>
            </p:extLst>
          </p:nvPr>
        </p:nvGraphicFramePr>
        <p:xfrm>
          <a:off x="6172200" y="2249488"/>
          <a:ext cx="4875213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DA7F7-C27F-4CB7-9413-5FC2A584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24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5C477-81AB-4956-B774-AF24FAD5A85E}"/>
              </a:ext>
            </a:extLst>
          </p:cNvPr>
          <p:cNvSpPr txBox="1"/>
          <p:nvPr/>
        </p:nvSpPr>
        <p:spPr>
          <a:xfrm>
            <a:off x="1352145" y="6065836"/>
            <a:ext cx="9338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modelo da esquerda carrega as tabelas “duplicadas e modificadas”, o da direita, ainda está contido no </a:t>
            </a:r>
            <a:r>
              <a:rPr lang="pt-BR" dirty="0" err="1"/>
              <a:t>mongodb</a:t>
            </a:r>
            <a:r>
              <a:rPr lang="pt-BR" dirty="0"/>
              <a:t>, mas, representa a estrutura do SQL.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68CC6C-76E5-475B-93A8-3AF0D31132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81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EB14-D69C-4BE1-81EB-C8959E75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Nosql</a:t>
            </a:r>
            <a:r>
              <a:rPr lang="pt-BR" dirty="0"/>
              <a:t> – exemplo de código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6F4E1C-D674-42C7-9F1B-C456B931F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705" y="1524723"/>
            <a:ext cx="8187413" cy="49309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E517E-4E6A-42F8-A0B9-F32A5C1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25</a:t>
            </a:fld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1DC36-A178-436D-9086-891392566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7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7C56-D539-4A0F-8A8A-755DD1C1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NOSQL - CONSUMO e Considerações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2D78-C2E9-4707-94CB-5ADDBF4A1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 como o SQL, optou-se pela construção de uma API, que funcionando em nuvem ou localmente, mascara as iterações em SQL, ainda podendo ser consumida por premisses que não possuem suporte à conexão direta do banco;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079AEB-7B2D-43EC-9C28-9EB6A82F88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Mantida estrutura hibrida, onde tem-se o projeto SQL como documentos BSON isolados e a </a:t>
            </a:r>
            <a:r>
              <a:rPr lang="pt-BR" dirty="0" err="1"/>
              <a:t>collection</a:t>
            </a:r>
            <a:r>
              <a:rPr lang="pt-BR" dirty="0"/>
              <a:t> final;</a:t>
            </a:r>
          </a:p>
          <a:p>
            <a:r>
              <a:rPr lang="pt-BR" dirty="0"/>
              <a:t>Se a mesma for capaz de subir em tamanho para </a:t>
            </a:r>
            <a:r>
              <a:rPr lang="pt-BR" dirty="0" err="1"/>
              <a:t>petabytes</a:t>
            </a:r>
            <a:r>
              <a:rPr lang="pt-BR" dirty="0"/>
              <a:t> pode-se aplicar n </a:t>
            </a:r>
            <a:r>
              <a:rPr lang="pt-BR" dirty="0" err="1"/>
              <a:t>shards</a:t>
            </a:r>
            <a:r>
              <a:rPr lang="pt-BR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77157-8409-4BD8-A41A-97CC5F8A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26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103D1-B711-4430-963E-33B9AC3F2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48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E18A-DA3B-4C51-947B-81830954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Softwares/ferramentas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8491-1B99-45AB-A4F7-43EA9F7AE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Python -&gt; Pandas, </a:t>
            </a:r>
            <a:r>
              <a:rPr lang="pt-BR" dirty="0" err="1"/>
              <a:t>Numpy</a:t>
            </a:r>
            <a:r>
              <a:rPr lang="pt-BR" dirty="0"/>
              <a:t>, </a:t>
            </a:r>
            <a:r>
              <a:rPr lang="pt-BR" dirty="0" err="1"/>
              <a:t>csv</a:t>
            </a:r>
            <a:r>
              <a:rPr lang="pt-BR" dirty="0"/>
              <a:t>, </a:t>
            </a:r>
            <a:r>
              <a:rPr lang="pt-BR" dirty="0" err="1"/>
              <a:t>pymysql</a:t>
            </a:r>
            <a:r>
              <a:rPr lang="pt-BR" dirty="0"/>
              <a:t>, </a:t>
            </a:r>
            <a:r>
              <a:rPr lang="pt-BR" dirty="0" err="1"/>
              <a:t>pymongo</a:t>
            </a:r>
            <a:r>
              <a:rPr lang="pt-BR" dirty="0"/>
              <a:t>;</a:t>
            </a:r>
          </a:p>
          <a:p>
            <a:r>
              <a:rPr lang="pt-BR" dirty="0" err="1"/>
              <a:t>Mysql</a:t>
            </a:r>
            <a:r>
              <a:rPr lang="pt-BR" dirty="0"/>
              <a:t> -&gt; </a:t>
            </a:r>
            <a:r>
              <a:rPr lang="pt-BR" dirty="0" err="1"/>
              <a:t>MysqlWorkbench</a:t>
            </a:r>
            <a:r>
              <a:rPr lang="pt-BR" dirty="0"/>
              <a:t>, </a:t>
            </a:r>
            <a:r>
              <a:rPr lang="pt-BR" dirty="0" err="1"/>
              <a:t>mysql</a:t>
            </a:r>
            <a:r>
              <a:rPr lang="pt-BR" dirty="0"/>
              <a:t>(</a:t>
            </a:r>
            <a:r>
              <a:rPr lang="pt-BR" dirty="0" err="1"/>
              <a:t>shell</a:t>
            </a:r>
            <a:r>
              <a:rPr lang="pt-BR" dirty="0"/>
              <a:t>)</a:t>
            </a:r>
          </a:p>
          <a:p>
            <a:r>
              <a:rPr lang="pt-BR" dirty="0" err="1"/>
              <a:t>MongoDB</a:t>
            </a:r>
            <a:r>
              <a:rPr lang="pt-BR" dirty="0"/>
              <a:t> -&gt; Atlas </a:t>
            </a:r>
            <a:r>
              <a:rPr lang="pt-BR" dirty="0" err="1"/>
              <a:t>Compass</a:t>
            </a:r>
            <a:r>
              <a:rPr lang="pt-BR" dirty="0"/>
              <a:t>, </a:t>
            </a:r>
            <a:r>
              <a:rPr lang="pt-BR" dirty="0" err="1"/>
              <a:t>mondb</a:t>
            </a:r>
            <a:r>
              <a:rPr lang="pt-BR" dirty="0"/>
              <a:t>(</a:t>
            </a:r>
            <a:r>
              <a:rPr lang="pt-BR" dirty="0" err="1"/>
              <a:t>shell</a:t>
            </a:r>
            <a:r>
              <a:rPr lang="pt-BR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6DFE2-306B-4872-9D6F-47803DE90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9536"/>
            <a:ext cx="4875213" cy="30216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54720B-5318-4E91-AB69-D367DF9E5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93A262-49ED-44C7-822D-DE85816E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0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5485-D751-4727-BE57-28E43E12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Premissas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43CE-986F-431B-ADCE-67532C9B89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SQL;</a:t>
            </a:r>
          </a:p>
          <a:p>
            <a:r>
              <a:rPr lang="pt-BR" dirty="0"/>
              <a:t>ETL;</a:t>
            </a:r>
          </a:p>
          <a:p>
            <a:r>
              <a:rPr lang="pt-BR" dirty="0"/>
              <a:t>Eficiência para Cloud;</a:t>
            </a:r>
          </a:p>
          <a:p>
            <a:r>
              <a:rPr lang="pt-BR" dirty="0"/>
              <a:t>Eficiência para BI;</a:t>
            </a:r>
          </a:p>
          <a:p>
            <a:r>
              <a:rPr lang="pt-BR" dirty="0"/>
              <a:t>Escalabilidade constante;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30E209-64CA-430B-B32F-0CE2F54E6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968380" cy="3541714"/>
          </a:xfrm>
        </p:spPr>
        <p:txBody>
          <a:bodyPr>
            <a:normAutofit/>
          </a:bodyPr>
          <a:lstStyle/>
          <a:p>
            <a:r>
              <a:rPr lang="pt-BR" dirty="0"/>
              <a:t>Velocidade na criação de Dashboards;</a:t>
            </a:r>
          </a:p>
          <a:p>
            <a:r>
              <a:rPr lang="pt-BR" dirty="0"/>
              <a:t>Estrutura Hibrida de </a:t>
            </a:r>
            <a:r>
              <a:rPr lang="pt-BR" dirty="0" err="1"/>
              <a:t>DataWarehouse</a:t>
            </a:r>
            <a:r>
              <a:rPr lang="pt-BR" dirty="0"/>
              <a:t> (nuvem/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premise</a:t>
            </a:r>
            <a:r>
              <a:rPr lang="pt-BR" dirty="0"/>
              <a:t>);</a:t>
            </a:r>
          </a:p>
          <a:p>
            <a:r>
              <a:rPr lang="pt-BR" dirty="0"/>
              <a:t>Custos para KPI instantâneo;</a:t>
            </a:r>
          </a:p>
          <a:p>
            <a:r>
              <a:rPr lang="pt-BR" dirty="0"/>
              <a:t>Documentação x Reescrita;</a:t>
            </a:r>
          </a:p>
          <a:p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E46DE-0144-4578-B761-8CADB40E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7BFB4A-8C17-48F0-8BEE-1AAD2E77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2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8162-1426-4D0B-AEB3-02189E57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inicial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4911-BA60-497A-AAF5-02A26F14E5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Disposta no </a:t>
            </a:r>
            <a:r>
              <a:rPr lang="pt-BR" dirty="0" err="1"/>
              <a:t>github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https://github.com/olist/work-at-olist-data</a:t>
            </a:r>
            <a:r>
              <a:rPr lang="pt-BR" dirty="0"/>
              <a:t> do projeto como ponto inicial;</a:t>
            </a:r>
          </a:p>
          <a:p>
            <a:r>
              <a:rPr lang="pt-BR" dirty="0"/>
              <a:t>Considera ponto SQL Relacional com atributos de chave estrangeira, queries de consulta;</a:t>
            </a:r>
          </a:p>
          <a:p>
            <a:r>
              <a:rPr lang="pt-BR" dirty="0"/>
              <a:t>Conexão entre 8 tabelas de um </a:t>
            </a:r>
            <a:r>
              <a:rPr lang="pt-BR" dirty="0" err="1"/>
              <a:t>schema</a:t>
            </a:r>
            <a:r>
              <a:rPr lang="pt-BR" dirty="0"/>
              <a:t>;</a:t>
            </a:r>
          </a:p>
          <a:p>
            <a:r>
              <a:rPr lang="pt-BR" dirty="0"/>
              <a:t>Arquivos continham 9 </a:t>
            </a:r>
            <a:r>
              <a:rPr lang="pt-BR" dirty="0" err="1"/>
              <a:t>csv</a:t>
            </a:r>
            <a:r>
              <a:rPr lang="pt-BR" dirty="0"/>
              <a:t> (um deles traduz produtos);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64755E-E4E0-4E4F-9D8C-C550A34FC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53466"/>
            <a:ext cx="4875213" cy="293375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4061CA-B47A-4C6B-BDF7-505658515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3F9A4-23DD-432E-9552-3B317B4C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5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89B-D2FA-46E6-9B53-2FFEF67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 dos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067C-C289-4402-B70C-C67895A8E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398999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9 </a:t>
            </a:r>
            <a:r>
              <a:rPr lang="pt-BR" dirty="0" err="1"/>
              <a:t>csv</a:t>
            </a:r>
            <a:r>
              <a:rPr lang="pt-BR" dirty="0"/>
              <a:t>: possíveis tabelas;</a:t>
            </a:r>
          </a:p>
          <a:p>
            <a:r>
              <a:rPr lang="pt-BR" dirty="0"/>
              <a:t>2 a 13 colunas;</a:t>
            </a:r>
          </a:p>
          <a:p>
            <a:r>
              <a:rPr lang="pt-BR" dirty="0"/>
              <a:t>Numéricos, textuais, </a:t>
            </a:r>
            <a:r>
              <a:rPr lang="pt-BR" dirty="0" err="1"/>
              <a:t>hex</a:t>
            </a:r>
            <a:r>
              <a:rPr lang="pt-BR" dirty="0"/>
              <a:t>, </a:t>
            </a:r>
            <a:r>
              <a:rPr lang="pt-BR" dirty="0" err="1"/>
              <a:t>lat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r>
              <a:rPr lang="pt-BR" dirty="0"/>
              <a:t>Maior parte não nula, exceto colunas localizadas no </a:t>
            </a:r>
            <a:r>
              <a:rPr lang="pt-BR" dirty="0" err="1"/>
              <a:t>csv</a:t>
            </a:r>
            <a:r>
              <a:rPr lang="pt-BR" dirty="0"/>
              <a:t> </a:t>
            </a:r>
            <a:r>
              <a:rPr lang="pt-BR" dirty="0" err="1"/>
              <a:t>order_reviews_dataset</a:t>
            </a:r>
            <a:r>
              <a:rPr lang="pt-BR" dirty="0"/>
              <a:t>;</a:t>
            </a:r>
          </a:p>
          <a:p>
            <a:r>
              <a:rPr lang="pt-BR" dirty="0"/>
              <a:t>Foram feitas algumas correções na estrutura de dados para permitir sua importação;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B6F1E-EE91-4FDB-804B-FC775ED96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E4F3B-7F57-46B7-B30F-FA04369F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287A4-FFD5-43CC-A9BB-FD0D32B59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09" y="1712326"/>
            <a:ext cx="4723002" cy="4949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9A1B0-5528-4C6E-9944-92944971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6051675"/>
            <a:ext cx="2948930" cy="61436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09FBEEB-2B95-4F64-AA7B-2F7AE6E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61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346756-E44D-4985-8E1D-485F33BC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80" y="5828982"/>
            <a:ext cx="956744" cy="5721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460517-B635-40EF-80C2-5A7E9967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12639-5604-40E2-9F0D-F0BCDF101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805627"/>
            <a:ext cx="4878389" cy="3985574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Nuvem</a:t>
            </a:r>
          </a:p>
          <a:p>
            <a:pPr lvl="1"/>
            <a:r>
              <a:rPr lang="pt-BR" dirty="0"/>
              <a:t>Disponibilidade 99,9% (AWS Contratual);</a:t>
            </a:r>
          </a:p>
          <a:p>
            <a:pPr lvl="1"/>
            <a:r>
              <a:rPr lang="pt-BR" dirty="0"/>
              <a:t>Custo relativamente baixo;</a:t>
            </a:r>
          </a:p>
          <a:p>
            <a:pPr lvl="1"/>
            <a:r>
              <a:rPr lang="pt-BR" dirty="0"/>
              <a:t>Paga-se pelo uso;</a:t>
            </a:r>
          </a:p>
          <a:p>
            <a:pPr lvl="1"/>
            <a:r>
              <a:rPr lang="pt-BR" dirty="0"/>
              <a:t>Escalabilidade;</a:t>
            </a:r>
          </a:p>
          <a:p>
            <a:pPr lvl="1"/>
            <a:r>
              <a:rPr lang="pt-BR" dirty="0"/>
              <a:t>Portabilidade;</a:t>
            </a:r>
          </a:p>
          <a:p>
            <a:pPr lvl="1"/>
            <a:r>
              <a:rPr lang="pt-BR" dirty="0"/>
              <a:t>Flexibilidade;</a:t>
            </a:r>
          </a:p>
          <a:p>
            <a:pPr lvl="1"/>
            <a:r>
              <a:rPr lang="pt-BR" dirty="0"/>
              <a:t>Ferramentas de código aberto disponíveis;</a:t>
            </a:r>
          </a:p>
          <a:p>
            <a:endParaRPr lang="pt-B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048E-560A-4E66-8C5C-6F0BCC6B9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05627"/>
            <a:ext cx="4875211" cy="41010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Local:</a:t>
            </a:r>
          </a:p>
          <a:p>
            <a:pPr lvl="1"/>
            <a:r>
              <a:rPr lang="pt-BR" dirty="0"/>
              <a:t>Disponibilidade 100% (teórica);</a:t>
            </a:r>
          </a:p>
          <a:p>
            <a:pPr lvl="1"/>
            <a:r>
              <a:rPr lang="pt-BR" dirty="0"/>
              <a:t>Custos iniciais altos;</a:t>
            </a:r>
          </a:p>
          <a:p>
            <a:pPr lvl="1"/>
            <a:r>
              <a:rPr lang="pt-BR" dirty="0"/>
              <a:t>Requer funcionários especializados no equipamento;</a:t>
            </a:r>
          </a:p>
          <a:p>
            <a:pPr lvl="1"/>
            <a:r>
              <a:rPr lang="pt-BR" dirty="0"/>
              <a:t>Baixa escalabilidade (requer compra de equipamentos/</a:t>
            </a:r>
            <a:r>
              <a:rPr lang="pt-BR" dirty="0" err="1"/>
              <a:t>hds</a:t>
            </a:r>
            <a:r>
              <a:rPr lang="pt-BR" dirty="0"/>
              <a:t>, etc...)</a:t>
            </a:r>
          </a:p>
          <a:p>
            <a:pPr lvl="1"/>
            <a:r>
              <a:rPr lang="pt-BR" dirty="0"/>
              <a:t>Baixa portabilidade;</a:t>
            </a:r>
          </a:p>
          <a:p>
            <a:pPr lvl="1"/>
            <a:r>
              <a:rPr lang="pt-BR" dirty="0"/>
              <a:t>Baixa flexibilidade;</a:t>
            </a:r>
          </a:p>
          <a:p>
            <a:pPr lvl="1"/>
            <a:r>
              <a:rPr lang="pt-BR" dirty="0"/>
              <a:t>Indicado para dados de sigilo extremo (MPF, GOV, TJ)</a:t>
            </a:r>
          </a:p>
          <a:p>
            <a:pPr lvl="1"/>
            <a:endParaRPr lang="pt-B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26EE4B-5000-428A-BA48-80F7AE482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19" y="5791200"/>
            <a:ext cx="1943631" cy="5618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E30F63-9166-499E-AD21-11059653C2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055" y="5636677"/>
            <a:ext cx="956744" cy="956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1CF0D6-23B4-4848-AA40-BFC47556A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168" y="5791200"/>
            <a:ext cx="786253" cy="784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4E5C28-8912-4820-A1DA-71AA980AC5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56" y="5906653"/>
            <a:ext cx="1884191" cy="62767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5EE65D1-7641-4606-8E4B-1B17B9DEE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882" y="5807168"/>
            <a:ext cx="786253" cy="78625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AF89AD-798A-43E7-8056-597C793AFCD6}"/>
              </a:ext>
            </a:extLst>
          </p:cNvPr>
          <p:cNvCxnSpPr/>
          <p:nvPr/>
        </p:nvCxnSpPr>
        <p:spPr>
          <a:xfrm>
            <a:off x="6350466" y="5791200"/>
            <a:ext cx="0" cy="7018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252A8AE-56C1-493C-8B74-B2BA03A9C8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18F302-1FA4-47E9-BCB0-FF8035A77BFF}"/>
              </a:ext>
            </a:extLst>
          </p:cNvPr>
          <p:cNvCxnSpPr/>
          <p:nvPr/>
        </p:nvCxnSpPr>
        <p:spPr>
          <a:xfrm>
            <a:off x="11047411" y="5828982"/>
            <a:ext cx="0" cy="7018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14B6B-C8A6-473F-B289-CCD5B050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5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6F03-F2EB-4E66-A717-EC5A18EE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Ambientes específicos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7576-0E51-4B39-A0CF-B41756782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AWS, Azure, </a:t>
            </a:r>
            <a:r>
              <a:rPr lang="pt-BR" dirty="0" err="1"/>
              <a:t>google</a:t>
            </a:r>
            <a:r>
              <a:rPr lang="pt-BR" dirty="0"/>
              <a:t> cloud e diversos serviços de nuvem possuem bancos de dados estruturados e não estruturados para uso, com escalabilidade compatível e limitada flexibilidade (depende se o sistema é </a:t>
            </a:r>
            <a:r>
              <a:rPr lang="pt-BR" dirty="0" err="1"/>
              <a:t>opensource</a:t>
            </a:r>
            <a:r>
              <a:rPr lang="pt-BR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DCE13-246F-4EEC-9A3A-525F6C5944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Para este projeto pensa-se em projetar uma base de dados capaz de assistir às premissas, sendo uma destas a flexibilidade, pode-se optar por um servidor de banco de dados puro em NoSQL, que pode, ser consumido por servidores em nuvem e premisses.  No mercado existem diversos serviços deste tipo, para este projeto pensa-se no </a:t>
            </a:r>
            <a:r>
              <a:rPr lang="pt-BR" dirty="0" err="1"/>
              <a:t>MongoDB</a:t>
            </a:r>
            <a:r>
              <a:rPr lang="pt-BR" dirty="0"/>
              <a:t> Atlas (cloud).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4B6148-91FC-4802-A2B6-47D272F9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7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EBCD5-38F1-49FD-856C-4CDE32CFE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2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65DA-F5DD-4B17-A0F8-1559C8AC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075-C6AA-4223-B53F-58381410A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126147"/>
          </a:xfrm>
        </p:spPr>
        <p:txBody>
          <a:bodyPr>
            <a:normAutofit/>
          </a:bodyPr>
          <a:lstStyle/>
          <a:p>
            <a:r>
              <a:rPr lang="pt-BR" dirty="0"/>
              <a:t>Mesmo possuindo experiência de criação e administração de bancos de dados locais em SQL e NoSQL, avalia-se que os benefícios de sistemas de nuvem, incluindo o AWS. Assim foram desenvolvidas duas soluções:</a:t>
            </a:r>
          </a:p>
          <a:p>
            <a:pPr lvl="1"/>
            <a:r>
              <a:rPr lang="pt-BR" dirty="0"/>
              <a:t>AWS/Atlas – </a:t>
            </a:r>
            <a:r>
              <a:rPr lang="pt-BR" dirty="0" err="1"/>
              <a:t>MongoDB</a:t>
            </a:r>
            <a:r>
              <a:rPr lang="pt-BR" dirty="0"/>
              <a:t> (NoSQL);</a:t>
            </a:r>
          </a:p>
          <a:p>
            <a:pPr lvl="1"/>
            <a:r>
              <a:rPr lang="pt-BR" dirty="0"/>
              <a:t>AWS/RDS – </a:t>
            </a:r>
            <a:r>
              <a:rPr lang="pt-BR" dirty="0" err="1"/>
              <a:t>Mysql</a:t>
            </a:r>
            <a:r>
              <a:rPr lang="pt-BR" dirty="0"/>
              <a:t> (SQL);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631183-B5C7-4218-92B0-1F23612EC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1621"/>
            <a:ext cx="4875213" cy="323744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F3AA-5E45-49CA-9579-C54616F1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8</a:t>
            </a:fld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62315-5EB6-4610-A82B-8D8B0A61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5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C015-FB3E-4EA4-8799-53826B3F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às premissas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C24F-3137-40D5-B2E4-586C91D42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4127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Ambiente 1: Nuvem (AWS):</a:t>
            </a:r>
          </a:p>
          <a:p>
            <a:pPr lvl="1"/>
            <a:r>
              <a:rPr lang="pt-BR" dirty="0"/>
              <a:t>Além dos benefícios da nuvem;</a:t>
            </a:r>
          </a:p>
          <a:p>
            <a:pPr lvl="1"/>
            <a:r>
              <a:rPr lang="pt-BR" dirty="0"/>
              <a:t>Conta com um conjunto de ferramentas que podem satisfazer as premissas deste projeto;</a:t>
            </a:r>
          </a:p>
          <a:p>
            <a:pPr lvl="1"/>
            <a:r>
              <a:rPr lang="pt-BR" dirty="0"/>
              <a:t>Conta com possível integração premisses, terceiros, nuvens e AWS;</a:t>
            </a:r>
          </a:p>
          <a:p>
            <a:r>
              <a:rPr lang="pt-BR" dirty="0"/>
              <a:t>Ambiente 2: Nuvem (AWS </a:t>
            </a:r>
            <a:r>
              <a:rPr lang="pt-BR" dirty="0" err="1"/>
              <a:t>MongoAtlas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Conta com ferramentas </a:t>
            </a:r>
            <a:r>
              <a:rPr lang="pt-BR" dirty="0" err="1"/>
              <a:t>opensource</a:t>
            </a:r>
            <a:r>
              <a:rPr lang="pt-BR" dirty="0"/>
              <a:t>, podendo ser implementado localmente ou na nuvem; Neste caso está hospedado na AWS </a:t>
            </a:r>
            <a:r>
              <a:rPr lang="pt-BR" dirty="0" err="1"/>
              <a:t>Norh</a:t>
            </a:r>
            <a:r>
              <a:rPr lang="pt-BR" dirty="0"/>
              <a:t> Virginia;</a:t>
            </a:r>
          </a:p>
          <a:p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2FA39-E4B2-4A64-B8F7-F04FAA9DB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44127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Banco de dados:</a:t>
            </a:r>
          </a:p>
          <a:p>
            <a:pPr lvl="1"/>
            <a:r>
              <a:rPr lang="pt-BR" dirty="0"/>
              <a:t>Discussão entre SQL e NoSQL;</a:t>
            </a:r>
          </a:p>
          <a:p>
            <a:pPr lvl="1"/>
            <a:r>
              <a:rPr lang="pt-BR" dirty="0"/>
              <a:t>Dado o tamanho e complexidade dos dados, que pressupõe-se </a:t>
            </a:r>
            <a:r>
              <a:rPr lang="pt-BR" dirty="0" err="1"/>
              <a:t>petabytes</a:t>
            </a:r>
            <a:r>
              <a:rPr lang="pt-BR" dirty="0"/>
              <a:t>, pelas premissas, optou-se por uma solução na nuvem em NoSQL e SQL;</a:t>
            </a:r>
          </a:p>
          <a:p>
            <a:pPr lvl="1"/>
            <a:r>
              <a:rPr lang="pt-BR" dirty="0"/>
              <a:t>Das variadas opções premisses e cloud:</a:t>
            </a:r>
          </a:p>
          <a:p>
            <a:pPr lvl="2"/>
            <a:r>
              <a:rPr lang="pt-BR" dirty="0"/>
              <a:t>Pode ser consumida em premisses e nuvem;</a:t>
            </a:r>
          </a:p>
          <a:p>
            <a:pPr lvl="2"/>
            <a:r>
              <a:rPr lang="pt-BR" dirty="0"/>
              <a:t>A migração é relativamente simples;</a:t>
            </a:r>
          </a:p>
          <a:p>
            <a:pPr lvl="1"/>
            <a:r>
              <a:rPr lang="pt-BR" dirty="0"/>
              <a:t>Pode se converter </a:t>
            </a:r>
            <a:r>
              <a:rPr lang="pt-BR" dirty="0" err="1"/>
              <a:t>querries</a:t>
            </a:r>
            <a:r>
              <a:rPr lang="pt-BR" dirty="0"/>
              <a:t> SQL para NoSQL e vice-versa;</a:t>
            </a:r>
          </a:p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53907-D057-406A-AC05-47F9B426C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744" y="5838738"/>
            <a:ext cx="823458" cy="82345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A235A-1AC7-4281-A086-3DC2A906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4B446-ABEA-4A31-B0D5-604040C686E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89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4802</TotalTime>
  <Words>1845</Words>
  <Application>Microsoft Office PowerPoint</Application>
  <PresentationFormat>Widescreen</PresentationFormat>
  <Paragraphs>198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Tw Cen MT</vt:lpstr>
      <vt:lpstr>Circuit</vt:lpstr>
      <vt:lpstr>Work at olist: data engineer</vt:lpstr>
      <vt:lpstr>Sumário/PASSOS</vt:lpstr>
      <vt:lpstr>Premissas</vt:lpstr>
      <vt:lpstr>Estrutura inicial</vt:lpstr>
      <vt:lpstr>Característica dos dados</vt:lpstr>
      <vt:lpstr>AMBIENTES</vt:lpstr>
      <vt:lpstr>Ambientes específicos</vt:lpstr>
      <vt:lpstr>Considerações às premissas - I</vt:lpstr>
      <vt:lpstr>Considerações às premissas - II</vt:lpstr>
      <vt:lpstr>Considerações às premissas - III</vt:lpstr>
      <vt:lpstr>Considerações às premissas - IV</vt:lpstr>
      <vt:lpstr>Considerações às premissas - v</vt:lpstr>
      <vt:lpstr>TRATAMENTO DE DADOS</vt:lpstr>
      <vt:lpstr>TEstes de SQL/NoSql</vt:lpstr>
      <vt:lpstr>projeto</vt:lpstr>
      <vt:lpstr>Dados de acesso DAS BASES DE DADOS</vt:lpstr>
      <vt:lpstr>SQL – Diagrama entidade relacionamento zip_prefix e suas fk/pk presentes</vt:lpstr>
      <vt:lpstr>SQL – código sql para zip_prefix e suas fk/pk presentes</vt:lpstr>
      <vt:lpstr>SQL – Diagrama entidade relacionamento zip_prefix isolado e chaves fk/pk removidas</vt:lpstr>
      <vt:lpstr>SQL – Diagrama entidade relacionamento zip_prefix isolado e chaves fk/pk removidas</vt:lpstr>
      <vt:lpstr>EXEMPLO de script VIA Api/sql</vt:lpstr>
      <vt:lpstr>Consumo de aplicação</vt:lpstr>
      <vt:lpstr>Nosql – estrutura</vt:lpstr>
      <vt:lpstr>NOSQL - DUPLICAÇão</vt:lpstr>
      <vt:lpstr>Nosql – exemplo de código</vt:lpstr>
      <vt:lpstr>NOSQL - CONSUMO e Considerações</vt:lpstr>
      <vt:lpstr>Softwares/ferramentas utilizados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at olist: data engineer</dc:title>
  <dc:creator>Wilian Cavassin</dc:creator>
  <cp:lastModifiedBy>Wilian Cavassin</cp:lastModifiedBy>
  <cp:revision>62</cp:revision>
  <dcterms:created xsi:type="dcterms:W3CDTF">2020-07-19T03:18:33Z</dcterms:created>
  <dcterms:modified xsi:type="dcterms:W3CDTF">2020-07-27T16:47:21Z</dcterms:modified>
</cp:coreProperties>
</file>