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3" r:id="rId4"/>
    <p:sldId id="262" r:id="rId5"/>
    <p:sldId id="257" r:id="rId6"/>
    <p:sldId id="258" r:id="rId7"/>
    <p:sldId id="259" r:id="rId8"/>
    <p:sldId id="260" r:id="rId9"/>
    <p:sldId id="264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53650" autoAdjust="0"/>
  </p:normalViewPr>
  <p:slideViewPr>
    <p:cSldViewPr snapToGrid="0">
      <p:cViewPr varScale="1">
        <p:scale>
          <a:sx n="39" d="100"/>
          <a:sy n="39" d="100"/>
        </p:scale>
        <p:origin x="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ED30C-F7BA-446D-8D49-6B3FD782DC9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2E592-131F-4561-B73F-8B879DF2E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6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2E592-131F-4561-B73F-8B879DF2E4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3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Analog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 analog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topografi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teknik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kartografi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kemungkinan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spasial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koordinat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skala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tahapan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keperluan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dikonversi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digital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raster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diubah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vektor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melalui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dijitasi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menunjukan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koordinat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sebenarnya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permukaan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bumi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Penginderaan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Jauh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Penginderaan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Jauh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satelit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foto-udara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terpenting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ketersediaanya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berkala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mencakup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bermacam-macam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satelit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angkasa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spesifikasinya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masing-masing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memperoleh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berbagai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satelit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beragam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tujuan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pemakaian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direpresentasikan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raster.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Pengukuran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Lapangan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pengukuran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lapangan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dihasilkan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teknik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perhitungan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tersendiri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kepemilikan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lahan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pengusahaan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lain-lain.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Data GPS 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Positioning System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terobosan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menyediakan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Keakuratan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pengukuran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semakin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berkembangnya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direpresentasikan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vektor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2E592-131F-4561-B73F-8B879DF2E4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id-ID" dirty="0" smtClean="0"/>
              <a:t>.kml</a:t>
            </a:r>
          </a:p>
          <a:p>
            <a:pPr lvl="1"/>
            <a:r>
              <a:rPr lang="id-ID" dirty="0" smtClean="0"/>
              <a:t>Shape File (.shp, .shx, .dbf)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2E592-131F-4561-B73F-8B879DF2E4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6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ianagri.com/id/tentang-kam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anagri.com/id/bisnis-kami/perkebunan" TargetMode="External"/><Relationship Id="rId2" Type="http://schemas.openxmlformats.org/officeDocument/2006/relationships/hyperlink" Target="https://www.asianagri.com/id/mediaid/media/artikel/skema-kemitraan-asian-agri-dengan-petani-plasm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Sistem_informas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d.wikipedia.org/wiki/Sistem_informasi_geografi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patial-geography/spatial-types-geography?view=sql-server-ver1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kml/documentation/kml_tu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ogeek.xyz/wp-content/uploads/2017/08/coordinate_converter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GIS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 Asian Agri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By : Wilianto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Inventris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Pemetaan</a:t>
            </a:r>
            <a:r>
              <a:rPr lang="en-US" dirty="0" smtClean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Berapakah</a:t>
            </a:r>
            <a:r>
              <a:rPr lang="en-US" dirty="0" smtClean="0"/>
              <a:t> </a:t>
            </a:r>
            <a:r>
              <a:rPr lang="en-US" dirty="0" err="1" smtClean="0"/>
              <a:t>Produktifitas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tanaman</a:t>
            </a:r>
            <a:r>
              <a:rPr lang="en-US" dirty="0" smtClean="0"/>
              <a:t> </a:t>
            </a:r>
            <a:r>
              <a:rPr lang="en-US" dirty="0" err="1" smtClean="0"/>
              <a:t>kelapa</a:t>
            </a:r>
            <a:r>
              <a:rPr lang="en-US" dirty="0" smtClean="0"/>
              <a:t> </a:t>
            </a:r>
            <a:r>
              <a:rPr lang="en-US" dirty="0" err="1" smtClean="0"/>
              <a:t>sawit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3 </a:t>
            </a:r>
            <a:r>
              <a:rPr lang="en-US" dirty="0" err="1" smtClean="0"/>
              <a:t>sampai</a:t>
            </a:r>
            <a:r>
              <a:rPr lang="en-US" dirty="0" smtClean="0"/>
              <a:t> 25 </a:t>
            </a:r>
            <a:r>
              <a:rPr lang="en-US" dirty="0" err="1" smtClean="0"/>
              <a:t>thn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30 </a:t>
            </a:r>
            <a:r>
              <a:rPr lang="en-US" dirty="0" err="1" smtClean="0"/>
              <a:t>thn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Lahan</a:t>
            </a:r>
            <a:r>
              <a:rPr lang="en-US" dirty="0" smtClean="0"/>
              <a:t> </a:t>
            </a:r>
            <a:r>
              <a:rPr lang="en-US" dirty="0" err="1" smtClean="0"/>
              <a:t>Tertanami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Kseimpulan</a:t>
            </a:r>
            <a:r>
              <a:rPr lang="en-US" dirty="0" smtClean="0"/>
              <a:t> :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ditanami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25 </a:t>
            </a:r>
            <a:r>
              <a:rPr lang="en-US" dirty="0" err="1" smtClean="0"/>
              <a:t>tahun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204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Pemetaan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Alat</a:t>
            </a:r>
            <a:r>
              <a:rPr lang="en-US" dirty="0" smtClean="0"/>
              <a:t> : Drone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12925" r="15160" b="13837"/>
          <a:stretch/>
        </p:blipFill>
        <p:spPr>
          <a:xfrm>
            <a:off x="6180669" y="3243262"/>
            <a:ext cx="4223719" cy="273456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43262"/>
            <a:ext cx="4718304" cy="264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Selanjutnya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Penandaan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(Pattern Recognition)</a:t>
            </a:r>
          </a:p>
          <a:p>
            <a:r>
              <a:rPr lang="en-US" dirty="0" err="1" smtClean="0"/>
              <a:t>Verifikasi</a:t>
            </a:r>
            <a:r>
              <a:rPr lang="en-US" dirty="0" smtClean="0"/>
              <a:t> </a:t>
            </a:r>
            <a:r>
              <a:rPr lang="en-US" dirty="0" err="1" smtClean="0"/>
              <a:t>Penandaan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Visual</a:t>
            </a:r>
          </a:p>
          <a:p>
            <a:r>
              <a:rPr lang="en-US" dirty="0" err="1" smtClean="0"/>
              <a:t>Verifikasi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di </a:t>
            </a:r>
            <a:r>
              <a:rPr lang="en-US" dirty="0" err="1" smtClean="0"/>
              <a:t>lapangan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Asianagri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Asian Agri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swasta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terkemuka</a:t>
            </a:r>
            <a:r>
              <a:rPr lang="en-US" dirty="0"/>
              <a:t> di Indonesia yang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minyak</a:t>
            </a:r>
            <a:r>
              <a:rPr lang="en-US" dirty="0"/>
              <a:t> </a:t>
            </a:r>
            <a:r>
              <a:rPr lang="en-US" dirty="0" err="1"/>
              <a:t>sawit</a:t>
            </a:r>
            <a:r>
              <a:rPr lang="en-US" dirty="0"/>
              <a:t> </a:t>
            </a:r>
            <a:r>
              <a:rPr lang="en-US" dirty="0" err="1"/>
              <a:t>mentah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perkebunan</a:t>
            </a:r>
            <a:r>
              <a:rPr lang="en-US" dirty="0"/>
              <a:t> yang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berkelanjutan</a:t>
            </a:r>
            <a:r>
              <a:rPr lang="en-US" dirty="0"/>
              <a:t>.</a:t>
            </a:r>
          </a:p>
          <a:p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1979, Asian Agri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kelapa</a:t>
            </a:r>
            <a:r>
              <a:rPr lang="en-US" dirty="0"/>
              <a:t> </a:t>
            </a:r>
            <a:r>
              <a:rPr lang="en-US" dirty="0" err="1"/>
              <a:t>sawit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di Asia yang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perkebunan</a:t>
            </a:r>
            <a:r>
              <a:rPr lang="en-US" dirty="0"/>
              <a:t> </a:t>
            </a:r>
            <a:r>
              <a:rPr lang="en-US" dirty="0" err="1"/>
              <a:t>kelapa</a:t>
            </a:r>
            <a:r>
              <a:rPr lang="en-US" dirty="0"/>
              <a:t> </a:t>
            </a:r>
            <a:r>
              <a:rPr lang="en-US" dirty="0" err="1"/>
              <a:t>sawit</a:t>
            </a:r>
            <a:r>
              <a:rPr lang="en-US" dirty="0"/>
              <a:t> </a:t>
            </a:r>
            <a:r>
              <a:rPr lang="en-US" dirty="0" err="1"/>
              <a:t>seluas</a:t>
            </a:r>
            <a:r>
              <a:rPr lang="en-US" dirty="0"/>
              <a:t> 100.000 </a:t>
            </a:r>
            <a:r>
              <a:rPr lang="en-US" dirty="0" err="1"/>
              <a:t>hektar</a:t>
            </a:r>
            <a:r>
              <a:rPr lang="en-US" dirty="0"/>
              <a:t> di Sumatera Utara, Riau </a:t>
            </a:r>
            <a:r>
              <a:rPr lang="en-US" dirty="0" err="1"/>
              <a:t>dan</a:t>
            </a:r>
            <a:r>
              <a:rPr lang="en-US" dirty="0"/>
              <a:t> Jambi,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25.000 orang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                                       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www.asianagri.com/id/tentang-kami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Asianagri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Asian Agri </a:t>
            </a:r>
            <a:r>
              <a:rPr lang="en-US" dirty="0" err="1"/>
              <a:t>memiliki</a:t>
            </a:r>
            <a:r>
              <a:rPr lang="en-US" dirty="0"/>
              <a:t> 28 </a:t>
            </a:r>
            <a:r>
              <a:rPr lang="en-US" dirty="0" err="1"/>
              <a:t>kebun</a:t>
            </a:r>
            <a:r>
              <a:rPr lang="en-US" dirty="0"/>
              <a:t> </a:t>
            </a:r>
            <a:r>
              <a:rPr lang="en-US" dirty="0" err="1"/>
              <a:t>kelapa</a:t>
            </a:r>
            <a:r>
              <a:rPr lang="en-US" dirty="0"/>
              <a:t> </a:t>
            </a:r>
            <a:r>
              <a:rPr lang="en-US" dirty="0" err="1"/>
              <a:t>sawit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Provinsi</a:t>
            </a:r>
            <a:r>
              <a:rPr lang="en-US" dirty="0"/>
              <a:t> Riau, Jambi </a:t>
            </a:r>
            <a:r>
              <a:rPr lang="en-US" dirty="0" err="1"/>
              <a:t>dan</a:t>
            </a:r>
            <a:r>
              <a:rPr lang="en-US" dirty="0"/>
              <a:t> Sumatera Utara. Perusahaan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bermitra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petani</a:t>
            </a:r>
            <a:r>
              <a:rPr lang="en-US" dirty="0">
                <a:hlinkClick r:id="rId2"/>
              </a:rPr>
              <a:t> plasma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swadaya</a:t>
            </a:r>
            <a:r>
              <a:rPr lang="en-US" dirty="0"/>
              <a:t> yang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kebun</a:t>
            </a:r>
            <a:r>
              <a:rPr lang="en-US" dirty="0"/>
              <a:t> </a:t>
            </a:r>
            <a:r>
              <a:rPr lang="en-US" dirty="0" err="1"/>
              <a:t>kelapa</a:t>
            </a:r>
            <a:r>
              <a:rPr lang="en-US" dirty="0"/>
              <a:t> </a:t>
            </a:r>
            <a:r>
              <a:rPr lang="en-US" dirty="0" err="1"/>
              <a:t>sawit</a:t>
            </a:r>
            <a:r>
              <a:rPr lang="en-US" dirty="0"/>
              <a:t> </a:t>
            </a:r>
            <a:r>
              <a:rPr lang="en-US" dirty="0" err="1"/>
              <a:t>seluas</a:t>
            </a:r>
            <a:r>
              <a:rPr lang="en-US" dirty="0"/>
              <a:t> 60.000 </a:t>
            </a:r>
            <a:r>
              <a:rPr lang="en-US" dirty="0" err="1"/>
              <a:t>hektar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40.000 </a:t>
            </a:r>
            <a:r>
              <a:rPr lang="en-US" dirty="0" err="1"/>
              <a:t>hektar</a:t>
            </a:r>
            <a:r>
              <a:rPr lang="en-US" dirty="0" smtClean="0"/>
              <a:t>.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(https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www.asianagri.com/id/bisnis-kami/perkebuna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Pemanfaatan</a:t>
            </a:r>
            <a:r>
              <a:rPr lang="en-US" dirty="0" smtClean="0"/>
              <a:t> GIS di Asian Agri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Inventris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pemetaan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Geofencing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monitoring </a:t>
            </a:r>
            <a:r>
              <a:rPr lang="en-US" dirty="0" err="1" smtClean="0"/>
              <a:t>kerja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0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id-ID" dirty="0" smtClean="0"/>
              <a:t>GIS - </a:t>
            </a:r>
            <a:r>
              <a:rPr lang="en-US" dirty="0" err="1" smtClean="0">
                <a:hlinkClick r:id="rId3" tooltip="Sistem informasi"/>
              </a:rPr>
              <a:t>sistem</a:t>
            </a:r>
            <a:r>
              <a:rPr lang="en-US" dirty="0" smtClean="0">
                <a:hlinkClick r:id="rId3" tooltip="Sistem informasi"/>
              </a:rPr>
              <a:t> </a:t>
            </a:r>
            <a:r>
              <a:rPr lang="en-US" dirty="0" err="1" smtClean="0">
                <a:hlinkClick r:id="rId3" tooltip="Sistem informasi"/>
              </a:rPr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mengelola</a:t>
            </a:r>
            <a:r>
              <a:rPr lang="en-US" dirty="0"/>
              <a:t> data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(</a:t>
            </a:r>
            <a:r>
              <a:rPr lang="en-US" dirty="0" err="1"/>
              <a:t>bereferensi</a:t>
            </a:r>
            <a:r>
              <a:rPr lang="en-US" dirty="0"/>
              <a:t> </a:t>
            </a:r>
            <a:r>
              <a:rPr lang="en-US" dirty="0" err="1"/>
              <a:t>keruangan</a:t>
            </a:r>
            <a:r>
              <a:rPr lang="en-US" dirty="0" smtClean="0"/>
              <a:t>)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, </a:t>
            </a:r>
            <a:r>
              <a:rPr lang="en-US" dirty="0" err="1"/>
              <a:t>menyimpan</a:t>
            </a:r>
            <a:r>
              <a:rPr lang="en-US" dirty="0"/>
              <a:t>,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berefrensi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data yang </a:t>
            </a:r>
            <a:r>
              <a:rPr lang="en-US" dirty="0" err="1"/>
              <a:t>diidentifikasi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lokasinya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 </a:t>
            </a:r>
            <a:r>
              <a:rPr lang="id-ID" dirty="0" smtClean="0"/>
              <a:t>basis </a:t>
            </a:r>
            <a:r>
              <a:rPr lang="id-ID" dirty="0" smtClean="0"/>
              <a:t>data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(https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id.wikipedia.org/wiki/Sistem_informasi_geografis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Spatial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Data Peta analog</a:t>
            </a:r>
          </a:p>
          <a:p>
            <a:r>
              <a:rPr lang="id-ID" dirty="0" smtClean="0"/>
              <a:t>Data Pengindraan Jarak Jauh</a:t>
            </a:r>
          </a:p>
          <a:p>
            <a:r>
              <a:rPr lang="id-ID" dirty="0" smtClean="0"/>
              <a:t>Data Hasil Pengukuran Lapangan</a:t>
            </a:r>
          </a:p>
          <a:p>
            <a:r>
              <a:rPr lang="en-US" dirty="0" smtClean="0"/>
              <a:t>Data </a:t>
            </a:r>
            <a:r>
              <a:rPr lang="en-US" dirty="0"/>
              <a:t>GPS (</a:t>
            </a:r>
            <a:r>
              <a:rPr lang="en-US" i="1" dirty="0"/>
              <a:t>Global Positioning System</a:t>
            </a:r>
            <a:r>
              <a:rPr lang="en-US" dirty="0"/>
              <a:t>)</a:t>
            </a:r>
            <a:endParaRPr lang="id-ID" dirty="0" smtClean="0"/>
          </a:p>
          <a:p>
            <a:pPr marL="457200" lvl="1" indent="0">
              <a:buNone/>
            </a:pPr>
            <a:endParaRPr lang="id-ID" dirty="0" smtClean="0"/>
          </a:p>
          <a:p>
            <a:pPr lvl="1"/>
            <a:endParaRPr lang="id-I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Media Penyimpanan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 smtClean="0"/>
              <a:t>Database</a:t>
            </a:r>
          </a:p>
          <a:p>
            <a:pPr lvl="1"/>
            <a:r>
              <a:rPr lang="en-US" dirty="0" smtClean="0"/>
              <a:t>Data base yang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id-ID" dirty="0" smtClean="0"/>
              <a:t>Type </a:t>
            </a:r>
            <a:r>
              <a:rPr lang="id-ID" dirty="0" smtClean="0"/>
              <a:t>data </a:t>
            </a:r>
            <a:r>
              <a:rPr lang="id-ID" dirty="0" smtClean="0"/>
              <a:t>Geographic</a:t>
            </a:r>
            <a:endParaRPr lang="en-US" dirty="0" smtClean="0"/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 : SQL Server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://docs.microsoft.com/en-us/sql/t-sql/spatial-geography/spatial-types-geography?view=sql-server-ver15</a:t>
            </a:r>
            <a:endParaRPr lang="id-ID" dirty="0" smtClean="0"/>
          </a:p>
          <a:p>
            <a:r>
              <a:rPr lang="id-ID" dirty="0" smtClean="0"/>
              <a:t>File</a:t>
            </a:r>
            <a:endParaRPr lang="en-US" dirty="0" smtClean="0"/>
          </a:p>
          <a:p>
            <a:pPr lvl="1"/>
            <a:r>
              <a:rPr lang="en-US" dirty="0"/>
              <a:t>*.KML (Keyhole Markup </a:t>
            </a:r>
            <a:r>
              <a:rPr lang="en-US" dirty="0" err="1"/>
              <a:t>Languange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4"/>
              </a:rPr>
              <a:t>https://developers.google.com/kml/documentation/kml_tut</a:t>
            </a:r>
            <a:endParaRPr lang="en-US" dirty="0" smtClean="0"/>
          </a:p>
          <a:p>
            <a:r>
              <a:rPr lang="en-US" dirty="0" err="1" smtClean="0"/>
              <a:t>dll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9182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Siste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Georaphic</a:t>
            </a:r>
            <a:r>
              <a:rPr lang="en-US" dirty="0" smtClean="0"/>
              <a:t> (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Lintang</a:t>
            </a:r>
            <a:r>
              <a:rPr lang="en-US" dirty="0" smtClean="0"/>
              <a:t> (</a:t>
            </a:r>
            <a:r>
              <a:rPr lang="en-US" dirty="0" err="1" smtClean="0"/>
              <a:t>Lat</a:t>
            </a:r>
            <a:r>
              <a:rPr lang="en-US" dirty="0" smtClean="0"/>
              <a:t>)  0 </a:t>
            </a:r>
            <a:r>
              <a:rPr lang="en-US" dirty="0" err="1" smtClean="0"/>
              <a:t>sd</a:t>
            </a:r>
            <a:r>
              <a:rPr lang="en-US" dirty="0" smtClean="0"/>
              <a:t> 90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Bujur</a:t>
            </a:r>
            <a:r>
              <a:rPr lang="en-US" dirty="0" smtClean="0"/>
              <a:t> 0 </a:t>
            </a:r>
            <a:r>
              <a:rPr lang="en-US" dirty="0" err="1" smtClean="0"/>
              <a:t>sd</a:t>
            </a:r>
            <a:r>
              <a:rPr lang="en-US" dirty="0" smtClean="0"/>
              <a:t> 180)</a:t>
            </a:r>
          </a:p>
          <a:p>
            <a:pPr lvl="1" fontAlgn="base"/>
            <a:r>
              <a:rPr lang="en-US" dirty="0"/>
              <a:t>Degree, Decimal (DD,DDDD) </a:t>
            </a:r>
            <a:r>
              <a:rPr lang="en-US" dirty="0" err="1"/>
              <a:t>Contoh</a:t>
            </a:r>
            <a:r>
              <a:rPr lang="en-US" dirty="0"/>
              <a:t> : S 3.56734 E 104.67235</a:t>
            </a:r>
          </a:p>
          <a:p>
            <a:pPr lvl="1" fontAlgn="base"/>
            <a:r>
              <a:rPr lang="en-US" dirty="0"/>
              <a:t>Degree, Minute (DD MM,MMMM) </a:t>
            </a:r>
            <a:r>
              <a:rPr lang="en-US" dirty="0" err="1"/>
              <a:t>Contoh</a:t>
            </a:r>
            <a:r>
              <a:rPr lang="en-US" dirty="0"/>
              <a:t> : S 3⁰ 43,5423’ E 104 33,6445’</a:t>
            </a:r>
          </a:p>
          <a:p>
            <a:pPr lvl="1" fontAlgn="base"/>
            <a:r>
              <a:rPr lang="en-US" dirty="0"/>
              <a:t>Degree, Minute, Second (DD MM SS,SS) </a:t>
            </a:r>
            <a:r>
              <a:rPr lang="en-US" dirty="0" err="1"/>
              <a:t>Contoh</a:t>
            </a:r>
            <a:r>
              <a:rPr lang="en-US" dirty="0"/>
              <a:t> : S 3⁰ 43’ 45,22” E104 33’ 33,25”</a:t>
            </a:r>
          </a:p>
          <a:p>
            <a:r>
              <a:rPr lang="en-US" dirty="0" err="1" smtClean="0"/>
              <a:t>Koordinat</a:t>
            </a:r>
            <a:r>
              <a:rPr lang="en-US" dirty="0" smtClean="0"/>
              <a:t> UTM (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 0 </a:t>
            </a:r>
            <a:r>
              <a:rPr lang="en-US" dirty="0" err="1" smtClean="0"/>
              <a:t>sd</a:t>
            </a:r>
            <a:r>
              <a:rPr lang="en-US" dirty="0" smtClean="0"/>
              <a:t> 60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Bujur</a:t>
            </a:r>
            <a:r>
              <a:rPr lang="en-US" dirty="0" smtClean="0"/>
              <a:t> 0 </a:t>
            </a:r>
            <a:r>
              <a:rPr lang="en-US" dirty="0" err="1" smtClean="0"/>
              <a:t>sd</a:t>
            </a:r>
            <a:r>
              <a:rPr lang="en-US" dirty="0" smtClean="0"/>
              <a:t> 180)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geogeek.xyz/wp-content/uploads/2017/08/coordinate_converter.xlsx</a:t>
            </a:r>
            <a:endParaRPr lang="en-US" dirty="0" smtClean="0"/>
          </a:p>
          <a:p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Koordinat</a:t>
            </a:r>
            <a:r>
              <a:rPr lang="en-US" b="1" dirty="0" smtClean="0"/>
              <a:t> yang </a:t>
            </a:r>
            <a:r>
              <a:rPr lang="en-US" b="1" dirty="0" err="1" smtClean="0"/>
              <a:t>dipakai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system </a:t>
            </a:r>
            <a:r>
              <a:rPr lang="en-US" b="1" dirty="0" err="1" smtClean="0"/>
              <a:t>koordinat</a:t>
            </a:r>
            <a:r>
              <a:rPr lang="en-US" b="1" dirty="0" smtClean="0"/>
              <a:t> geographic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99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Konversi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LP 01 (Degree Minute Second)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S 2 41’ 26.9” E 103 56’ 38.7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South</a:t>
            </a:r>
          </a:p>
          <a:p>
            <a:pPr lvl="1"/>
            <a:r>
              <a:rPr lang="pt-BR" dirty="0" smtClean="0"/>
              <a:t>S 2 </a:t>
            </a:r>
            <a:r>
              <a:rPr lang="pt-BR" dirty="0"/>
              <a:t>+ 41 / 60 + 26,9 / 3600</a:t>
            </a:r>
          </a:p>
          <a:p>
            <a:pPr lvl="1"/>
            <a:r>
              <a:rPr lang="pt-BR" dirty="0"/>
              <a:t>S </a:t>
            </a:r>
            <a:r>
              <a:rPr lang="pt-BR" dirty="0" smtClean="0"/>
              <a:t>2,69081</a:t>
            </a:r>
          </a:p>
          <a:p>
            <a:r>
              <a:rPr lang="pt-BR" dirty="0" smtClean="0"/>
              <a:t>North</a:t>
            </a:r>
          </a:p>
          <a:p>
            <a:pPr lvl="1"/>
            <a:r>
              <a:rPr lang="pt-BR" dirty="0"/>
              <a:t>E</a:t>
            </a:r>
            <a:r>
              <a:rPr lang="pt-BR" dirty="0" smtClean="0"/>
              <a:t> 103 +  56/60 + 38.7 / 3600</a:t>
            </a:r>
          </a:p>
          <a:p>
            <a:pPr lvl="1"/>
            <a:r>
              <a:rPr lang="pt-BR" dirty="0"/>
              <a:t>E</a:t>
            </a:r>
            <a:r>
              <a:rPr lang="pt-BR" dirty="0" smtClean="0"/>
              <a:t> 103,94408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LP 01 (Degree Decimal)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 2.69081 E </a:t>
            </a:r>
            <a:r>
              <a:rPr lang="en-US" dirty="0" smtClean="0"/>
              <a:t>103.94408 or</a:t>
            </a:r>
          </a:p>
          <a:p>
            <a:r>
              <a:rPr lang="en-US" dirty="0" smtClean="0"/>
              <a:t>-2.69081, 103.94408</a:t>
            </a:r>
          </a:p>
          <a:p>
            <a:r>
              <a:rPr lang="en-US" dirty="0" err="1" smtClean="0"/>
              <a:t>Nb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S = -; N = +</a:t>
            </a:r>
          </a:p>
          <a:p>
            <a:pPr lvl="1"/>
            <a:r>
              <a:rPr lang="en-US" dirty="0" smtClean="0"/>
              <a:t>E=+; W= 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173</TotalTime>
  <Words>771</Words>
  <Application>Microsoft Office PowerPoint</Application>
  <PresentationFormat>Widescreen</PresentationFormat>
  <Paragraphs>76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Implementasi GIS Di Asian Agri</vt:lpstr>
      <vt:lpstr>Asianagri (1/2)</vt:lpstr>
      <vt:lpstr>Asianagri (2/2)</vt:lpstr>
      <vt:lpstr>Pemanfaatan GIS di Asian Agri</vt:lpstr>
      <vt:lpstr>Definisi</vt:lpstr>
      <vt:lpstr>Data Spatial</vt:lpstr>
      <vt:lpstr>Media Penyimpanan</vt:lpstr>
      <vt:lpstr>Sistem Koordinat</vt:lpstr>
      <vt:lpstr>Konversi</vt:lpstr>
      <vt:lpstr>Inventris dan Pemetaan Pokok  menggunakan foto Udara. </vt:lpstr>
      <vt:lpstr>Pemetaan</vt:lpstr>
      <vt:lpstr>Proses Selanjutnya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Geografis</dc:title>
  <dc:creator>user02</dc:creator>
  <cp:lastModifiedBy>user02</cp:lastModifiedBy>
  <cp:revision>14</cp:revision>
  <dcterms:created xsi:type="dcterms:W3CDTF">2020-02-28T00:44:45Z</dcterms:created>
  <dcterms:modified xsi:type="dcterms:W3CDTF">2020-03-06T09:39:05Z</dcterms:modified>
</cp:coreProperties>
</file>