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DTA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Heart Disease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4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-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diaBP</a:t>
            </a:r>
            <a:r>
              <a:rPr lang="en-US" dirty="0"/>
              <a:t>: diastolic blood pressure</a:t>
            </a:r>
          </a:p>
          <a:p>
            <a:r>
              <a:rPr lang="en-US" dirty="0"/>
              <a:t>BMI: Body Mass Index</a:t>
            </a:r>
          </a:p>
          <a:p>
            <a:r>
              <a:rPr lang="en-US" dirty="0" err="1"/>
              <a:t>heartRate</a:t>
            </a:r>
            <a:r>
              <a:rPr lang="en-US" dirty="0"/>
              <a:t>: heart rate</a:t>
            </a:r>
          </a:p>
          <a:p>
            <a:r>
              <a:rPr lang="en-US" dirty="0"/>
              <a:t>glucose: glucose level</a:t>
            </a:r>
          </a:p>
          <a:p>
            <a:r>
              <a:rPr lang="en-US" dirty="0"/>
              <a:t>TARGET COLUMN:</a:t>
            </a:r>
          </a:p>
          <a:p>
            <a:r>
              <a:rPr lang="en-US" dirty="0"/>
              <a:t>10 year risk of coronary heart disease CHD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0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– handling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Nulls in the column education were filled with the median value of education</a:t>
            </a:r>
          </a:p>
          <a:p>
            <a:pPr lvl="0"/>
            <a:r>
              <a:rPr lang="en-US" dirty="0"/>
              <a:t>Nulls in the </a:t>
            </a:r>
            <a:r>
              <a:rPr lang="en-US" dirty="0" err="1"/>
              <a:t>cigsPerDay</a:t>
            </a:r>
            <a:r>
              <a:rPr lang="en-US" dirty="0"/>
              <a:t> column were filled with the mode value of </a:t>
            </a:r>
            <a:r>
              <a:rPr lang="en-US" dirty="0" err="1"/>
              <a:t>cigsPerDay</a:t>
            </a:r>
            <a:r>
              <a:rPr lang="en-US" dirty="0"/>
              <a:t> column</a:t>
            </a:r>
          </a:p>
          <a:p>
            <a:pPr lvl="0"/>
            <a:r>
              <a:rPr lang="en-US" dirty="0"/>
              <a:t>Nulls in the </a:t>
            </a:r>
            <a:r>
              <a:rPr lang="en-US" dirty="0" err="1"/>
              <a:t>BPMeds</a:t>
            </a:r>
            <a:r>
              <a:rPr lang="en-US" dirty="0"/>
              <a:t> column were filled with the mode value of </a:t>
            </a:r>
            <a:r>
              <a:rPr lang="en-US" dirty="0" err="1"/>
              <a:t>BPMeds</a:t>
            </a:r>
            <a:r>
              <a:rPr lang="en-US" dirty="0"/>
              <a:t> column</a:t>
            </a:r>
          </a:p>
          <a:p>
            <a:pPr lvl="0"/>
            <a:r>
              <a:rPr lang="en-US" dirty="0"/>
              <a:t>Nulls in </a:t>
            </a:r>
            <a:r>
              <a:rPr lang="en-US" dirty="0" err="1"/>
              <a:t>totChol</a:t>
            </a:r>
            <a:r>
              <a:rPr lang="en-US" dirty="0"/>
              <a:t> column were filled with the mean value of </a:t>
            </a:r>
            <a:r>
              <a:rPr lang="en-US" dirty="0" err="1"/>
              <a:t>totChols</a:t>
            </a:r>
            <a:r>
              <a:rPr lang="en-US" dirty="0"/>
              <a:t> column</a:t>
            </a:r>
          </a:p>
          <a:p>
            <a:pPr lvl="0"/>
            <a:r>
              <a:rPr lang="en-US" dirty="0"/>
              <a:t>Nulls in BMI column were filled with the mean value of BMI column</a:t>
            </a:r>
          </a:p>
          <a:p>
            <a:pPr lvl="0"/>
            <a:r>
              <a:rPr lang="en-US" dirty="0"/>
              <a:t>Nulls in Glucose were filled with the mean value of the Glucose column</a:t>
            </a:r>
          </a:p>
          <a:p>
            <a:pPr lvl="0"/>
            <a:r>
              <a:rPr lang="en-US" dirty="0"/>
              <a:t>Drop all Nulls which were not filled with the median, mean and mode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2484" y="2010878"/>
            <a:ext cx="4962368" cy="34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788" y="2010878"/>
            <a:ext cx="4645152" cy="3448595"/>
          </a:xfrm>
        </p:spPr>
        <p:txBody>
          <a:bodyPr/>
          <a:lstStyle/>
          <a:p>
            <a:r>
              <a:rPr lang="en-US" dirty="0" smtClean="0"/>
              <a:t>The data is fairly distributed with in all the columns. But some columns such as glucose, </a:t>
            </a:r>
            <a:r>
              <a:rPr lang="en-US" dirty="0" err="1" smtClean="0"/>
              <a:t>totChol</a:t>
            </a:r>
            <a:r>
              <a:rPr lang="en-US" dirty="0" smtClean="0"/>
              <a:t>, </a:t>
            </a:r>
            <a:r>
              <a:rPr lang="en-US" dirty="0" err="1" smtClean="0"/>
              <a:t>diaBP</a:t>
            </a:r>
            <a:r>
              <a:rPr lang="en-US" dirty="0" smtClean="0"/>
              <a:t>, </a:t>
            </a:r>
            <a:r>
              <a:rPr lang="en-US" dirty="0" err="1" smtClean="0"/>
              <a:t>sysBP</a:t>
            </a:r>
            <a:r>
              <a:rPr lang="en-US" dirty="0" smtClean="0"/>
              <a:t> are showing to have some outliers.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2010878"/>
            <a:ext cx="6286500" cy="344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37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Scatter plot for </a:t>
            </a:r>
            <a:r>
              <a:rPr lang="en-US" dirty="0" err="1" smtClean="0"/>
              <a:t>totChol</a:t>
            </a:r>
            <a:r>
              <a:rPr lang="en-US" dirty="0" smtClean="0"/>
              <a:t> showing that the are a few outliers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010877"/>
            <a:ext cx="5222240" cy="344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17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outliers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3036" y="2132013"/>
            <a:ext cx="4028998" cy="34417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13751" y="2141221"/>
            <a:ext cx="4241101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8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10" y="2016125"/>
            <a:ext cx="5448705" cy="344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72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NA" dirty="0"/>
              <a:t>Save the column Target column TenYearCHD in the variable y</a:t>
            </a:r>
            <a:endParaRPr lang="en-US" dirty="0"/>
          </a:p>
          <a:p>
            <a:pPr lvl="0"/>
            <a:r>
              <a:rPr lang="en-US" dirty="0"/>
              <a:t>Save the Columns besides </a:t>
            </a:r>
            <a:r>
              <a:rPr lang="en-US" dirty="0" err="1"/>
              <a:t>TenYearCHD</a:t>
            </a:r>
            <a:r>
              <a:rPr lang="en-US" dirty="0"/>
              <a:t> in the variable X</a:t>
            </a:r>
          </a:p>
          <a:p>
            <a:pPr lvl="0"/>
            <a:r>
              <a:rPr lang="en-US" dirty="0"/>
              <a:t>Split the data, 20% for testing and 80% for training.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692488"/>
            <a:ext cx="4645025" cy="20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7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0120" y="2017343"/>
            <a:ext cx="5132705" cy="34415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2826" y="2017343"/>
            <a:ext cx="5337174" cy="3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 - </a:t>
            </a:r>
            <a:r>
              <a:rPr lang="en-US" sz="1800" b="1" dirty="0"/>
              <a:t>World Health Organization has estimated 12 million deaths occur worldwide, every year due to Heart diseases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The goal of gathering this data</a:t>
            </a:r>
            <a:endParaRPr lang="en-US" dirty="0"/>
          </a:p>
          <a:p>
            <a:pPr lvl="0"/>
            <a:r>
              <a:rPr lang="en-US" dirty="0"/>
              <a:t>Scientists from around the world can communicate with each other thanks to the collecting of this information.</a:t>
            </a:r>
          </a:p>
          <a:p>
            <a:pPr lvl="0"/>
            <a:r>
              <a:rPr lang="en-US" dirty="0"/>
              <a:t>In order for the WHO to monitor cardiovascular illnesses.</a:t>
            </a:r>
          </a:p>
          <a:p>
            <a:pPr lvl="0"/>
            <a:r>
              <a:rPr lang="en-US" dirty="0"/>
              <a:t>For scientists to be able to have access to one document that shows statistics on the heart disease risk factors.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6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-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What problem/s is this dataset intended to solve</a:t>
            </a:r>
            <a:endParaRPr lang="en-US" dirty="0"/>
          </a:p>
          <a:p>
            <a:pPr lvl="0"/>
            <a:r>
              <a:rPr lang="en-US" dirty="0"/>
              <a:t>This dataset aims to eliminate disarray </a:t>
            </a:r>
          </a:p>
          <a:p>
            <a:r>
              <a:rPr lang="en-US" dirty="0"/>
              <a:t>Give precise details on the most important heart disease risk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1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-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Why do I need to use this dataset, and what issue am I trying to resolve?</a:t>
            </a:r>
            <a:endParaRPr lang="en-US" dirty="0"/>
          </a:p>
          <a:p>
            <a:pPr lvl="0"/>
            <a:r>
              <a:rPr lang="en-US" dirty="0"/>
              <a:t>The goal of this study is to identify the most important heart disease risk variables and to use logistic regression to estimate the overall risk.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0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45601"/>
            <a:ext cx="9604375" cy="29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5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– Describing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2483" y="2269262"/>
            <a:ext cx="4814691" cy="29318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0120" y="2269262"/>
            <a:ext cx="5132705" cy="293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1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of Columns</a:t>
            </a:r>
          </a:p>
          <a:p>
            <a:r>
              <a:rPr lang="en-US" dirty="0" smtClean="0"/>
              <a:t> sex: male or female</a:t>
            </a:r>
          </a:p>
          <a:p>
            <a:r>
              <a:rPr lang="en-US" dirty="0"/>
              <a:t>age: age of the patient</a:t>
            </a:r>
          </a:p>
          <a:p>
            <a:r>
              <a:rPr lang="en-US" dirty="0" err="1"/>
              <a:t>currentSmoker</a:t>
            </a:r>
            <a:r>
              <a:rPr lang="en-US" dirty="0"/>
              <a:t>: whether or not the patient is a current smoker</a:t>
            </a:r>
          </a:p>
          <a:p>
            <a:r>
              <a:rPr lang="en-US" dirty="0" err="1"/>
              <a:t>cigsPerDay</a:t>
            </a:r>
            <a:r>
              <a:rPr lang="en-US" dirty="0"/>
              <a:t>: the number of cigarettes that the person smoked on average in one day</a:t>
            </a:r>
          </a:p>
          <a:p>
            <a:r>
              <a:rPr lang="en-US" dirty="0" err="1"/>
              <a:t>BPMeds</a:t>
            </a:r>
            <a:r>
              <a:rPr lang="en-US" dirty="0"/>
              <a:t>: whether or not the patient was on blood pressure medication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-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prevalentStroke</a:t>
            </a:r>
            <a:r>
              <a:rPr lang="en-US" dirty="0"/>
              <a:t>: whether or not the patient had previously had a stroke</a:t>
            </a:r>
          </a:p>
          <a:p>
            <a:r>
              <a:rPr lang="en-US" dirty="0" err="1"/>
              <a:t>prevalentHyp</a:t>
            </a:r>
            <a:r>
              <a:rPr lang="en-US" dirty="0"/>
              <a:t>: whether or not the patient was hypertensive</a:t>
            </a:r>
          </a:p>
          <a:p>
            <a:r>
              <a:rPr lang="en-US" dirty="0"/>
              <a:t>diabetes: whether or not the patient had diabetes</a:t>
            </a:r>
          </a:p>
          <a:p>
            <a:r>
              <a:rPr lang="en-US" dirty="0" err="1"/>
              <a:t>totChol</a:t>
            </a:r>
            <a:r>
              <a:rPr lang="en-US" dirty="0"/>
              <a:t>: total cholesterol level</a:t>
            </a:r>
          </a:p>
          <a:p>
            <a:r>
              <a:rPr lang="en-US" dirty="0" err="1"/>
              <a:t>sysBP</a:t>
            </a:r>
            <a:r>
              <a:rPr lang="en-US" dirty="0"/>
              <a:t>: systolic blood pressure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190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</TotalTime>
  <Words>487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DTA Assignment</vt:lpstr>
      <vt:lpstr>Problem Statement - World Health Organization has estimated 12 million deaths occur worldwide, every year due to Heart diseases </vt:lpstr>
      <vt:lpstr>Problem Statement - continues</vt:lpstr>
      <vt:lpstr>Problem Statement - Continues</vt:lpstr>
      <vt:lpstr>Import data </vt:lpstr>
      <vt:lpstr>PowerPoint Presentation</vt:lpstr>
      <vt:lpstr>Data understanding – Describing</vt:lpstr>
      <vt:lpstr>Data Cleaning</vt:lpstr>
      <vt:lpstr>Data Cleaning - Continues</vt:lpstr>
      <vt:lpstr>Data Cleaning - continues</vt:lpstr>
      <vt:lpstr>Data Cleaning – handling missing data</vt:lpstr>
      <vt:lpstr>Exploratory data analysis</vt:lpstr>
      <vt:lpstr>Data exploratory</vt:lpstr>
      <vt:lpstr>Exploratory data analysis - outliers</vt:lpstr>
      <vt:lpstr>Correlation matrix heatmap</vt:lpstr>
      <vt:lpstr>Data Modelling</vt:lpstr>
      <vt:lpstr>Machine learning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DTA Assignment</dc:title>
  <dc:creator>Wiliko Junias</dc:creator>
  <cp:lastModifiedBy>Wiliko Junias</cp:lastModifiedBy>
  <cp:revision>3</cp:revision>
  <dcterms:created xsi:type="dcterms:W3CDTF">2022-10-16T21:16:03Z</dcterms:created>
  <dcterms:modified xsi:type="dcterms:W3CDTF">2022-10-16T21:42:44Z</dcterms:modified>
</cp:coreProperties>
</file>