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8" r:id="rId1"/>
  </p:sldMasterIdLst>
  <p:notesMasterIdLst>
    <p:notesMasterId r:id="rId26"/>
  </p:notesMasterIdLst>
  <p:sldIdLst>
    <p:sldId id="256" r:id="rId2"/>
    <p:sldId id="257" r:id="rId3"/>
    <p:sldId id="259" r:id="rId4"/>
    <p:sldId id="286" r:id="rId5"/>
    <p:sldId id="261" r:id="rId6"/>
    <p:sldId id="287" r:id="rId7"/>
    <p:sldId id="290" r:id="rId8"/>
    <p:sldId id="291" r:id="rId9"/>
    <p:sldId id="292" r:id="rId10"/>
    <p:sldId id="293" r:id="rId11"/>
    <p:sldId id="288" r:id="rId12"/>
    <p:sldId id="294" r:id="rId13"/>
    <p:sldId id="295" r:id="rId14"/>
    <p:sldId id="301" r:id="rId15"/>
    <p:sldId id="296" r:id="rId16"/>
    <p:sldId id="297" r:id="rId17"/>
    <p:sldId id="305" r:id="rId18"/>
    <p:sldId id="307" r:id="rId19"/>
    <p:sldId id="298" r:id="rId20"/>
    <p:sldId id="302" r:id="rId21"/>
    <p:sldId id="303" r:id="rId22"/>
    <p:sldId id="289" r:id="rId23"/>
    <p:sldId id="300" r:id="rId24"/>
    <p:sldId id="278" r:id="rId25"/>
  </p:sldIdLst>
  <p:sldSz cx="9144000" cy="5143500" type="screen16x9"/>
  <p:notesSz cx="6858000" cy="9144000"/>
  <p:embeddedFontLst>
    <p:embeddedFont>
      <p:font typeface="Barlow" panose="02020500000000000000" charset="0"/>
      <p:regular r:id="rId27"/>
      <p:bold r:id="rId28"/>
      <p:italic r:id="rId29"/>
      <p:boldItalic r:id="rId30"/>
    </p:embeddedFont>
    <p:embeddedFont>
      <p:font typeface="Barlow Light" panose="02020500000000000000"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Raleway Thin" panose="02020500000000000000" charset="0"/>
      <p:regular r:id="rId39"/>
      <p:bold r:id="rId40"/>
      <p:italic r:id="rId41"/>
      <p:boldItalic r:id="rId42"/>
    </p:embeddedFont>
    <p:embeddedFont>
      <p:font typeface="標楷體" panose="03000509000000000000" pitchFamily="65" charset="-12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3255" autoAdjust="0"/>
  </p:normalViewPr>
  <p:slideViewPr>
    <p:cSldViewPr snapToGrid="0">
      <p:cViewPr varScale="1">
        <p:scale>
          <a:sx n="126" d="100"/>
          <a:sy n="126" d="100"/>
        </p:scale>
        <p:origin x="58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02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2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46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846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50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取貨與結帳區：消費者可透過便利商店的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──掃商品陳列區的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QR code</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輸送帶：像迴轉壽司的輸送帶般的設計，也方便消費者退貨時，可以直接將商品放置於輸送帶上。</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倉庫：利用機器人</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機械手臂</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熱門商品與冷凍、冷藏食品陳列區：無人商店僅提供熱門的商品進行實體陳列，每月更新，消費者可以直接在這裡拿取商品並到結帳區結帳。</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電子貨架：提供消費者現場進行購買，可以操作這裡的機台，確認商品店內庫存、資訊等等。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店內休憩區：供消費者於此休息，提供寬敞的空間跟座椅，讓便利商店成為良好的社交環境，內提供充電站服務、食品加熱、熱水等。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服務機與印表機：服務機，如現在既有的</a:t>
            </a:r>
            <a:r>
              <a:rPr lang="en-US" altLang="zh-TW" sz="1800" kern="0" dirty="0" err="1">
                <a:effectLst/>
                <a:latin typeface="Times New Roman" panose="02020603050405020304" pitchFamily="18" charset="0"/>
                <a:ea typeface="標楷體" panose="03000509000000000000" pitchFamily="65" charset="-120"/>
                <a:cs typeface="Times New Roman" panose="02020603050405020304" pitchFamily="18" charset="0"/>
              </a:rPr>
              <a:t>ibon</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等。可以提供操作印表機的功能、訂購票券等功能。</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9991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852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155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1088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91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32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5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713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959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「新零售｣旋風持續延燒，以無人商店為代表的新零售產業更是受到各大企業的矚目，從美國亞馬遜公司的第一家無人商店</a:t>
            </a:r>
            <a:r>
              <a:rPr lang="zh-TW" altLang="zh-TW" sz="1800" dirty="0">
                <a:effectLst/>
                <a:ea typeface="Times New Roman" panose="02020603050405020304" pitchFamily="18" charset="0"/>
              </a:rPr>
              <a:t> </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effectLst/>
                <a:latin typeface="Times New Roman" panose="02020603050405020304" pitchFamily="18" charset="0"/>
                <a:ea typeface="標楷體" panose="03000509000000000000" pitchFamily="65" charset="-120"/>
              </a:rPr>
              <a:t>Amazon go</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」到臺灣統一集團的「</a:t>
            </a:r>
            <a:r>
              <a:rPr lang="en-US" altLang="zh-TW" sz="1800" dirty="0">
                <a:effectLst/>
                <a:latin typeface="Times New Roman" panose="02020603050405020304" pitchFamily="18" charset="0"/>
                <a:ea typeface="標楷體" panose="03000509000000000000" pitchFamily="65" charset="-120"/>
              </a:rPr>
              <a:t>X-STORE</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他們透過數據、科技、雲端等運用，讓一切程序都簡單化。在未來的商店中，再也沒有長長的結帳隊伍，那些忙進忙出的店員不復在，結帳手續也變成了簡單的「嗶！｣一下，智慧商店是否能取代傳統商店，真正為消費者帶來更優質的消費體驗呢？我們將透過此研究，探討在本論文提出架構的智慧商店對於多數消費者的整體購買意願，並與傳統商店做比較。</a:t>
            </a:r>
            <a:endParaRPr dirty="0"/>
          </a:p>
        </p:txBody>
      </p:sp>
    </p:spTree>
    <p:extLst>
      <p:ext uri="{BB962C8B-B14F-4D97-AF65-F5344CB8AC3E}">
        <p14:creationId xmlns:p14="http://schemas.microsoft.com/office/powerpoint/2010/main" val="202168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a:effectLst/>
                <a:latin typeface="Times New Roman" panose="02020603050405020304" pitchFamily="18" charset="0"/>
                <a:ea typeface="標楷體" panose="03000509000000000000" pitchFamily="65" charset="-120"/>
                <a:cs typeface="Times New Roman" panose="02020603050405020304" pitchFamily="18" charset="0"/>
              </a:rPr>
              <a:t>探討未來智慧商店與現今商店模式相較，對於智慧超商的經營上，是否會有較好的經營效果及消費者的接受程度。以本研究設計出來未來智慧商店之架構及經營模式設計相關問卷供消費者填寫，並且分析檢視在此模式下大部分消費者的購買意願及相關看法。</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6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9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營運狀況：銷售庫存、購物行為</a:t>
            </a:r>
          </a:p>
          <a:p>
            <a:r>
              <a:rPr lang="zh-TW" altLang="en-US" dirty="0"/>
              <a:t>省時：一拿就走</a:t>
            </a:r>
          </a:p>
          <a:p>
            <a:endParaRPr lang="zh-TW" altLang="en-US" dirty="0"/>
          </a:p>
          <a:p>
            <a:r>
              <a:rPr lang="zh-TW" altLang="en-US" dirty="0"/>
              <a:t>自動販賣機模式：適合用於供應新鮮食品。結帳的方式則是：無現金支付。</a:t>
            </a:r>
          </a:p>
          <a:p>
            <a:endParaRPr lang="en-US" altLang="zh-TW" dirty="0"/>
          </a:p>
          <a:p>
            <a:r>
              <a:rPr lang="zh-TW" altLang="en-US" dirty="0"/>
              <a:t>無線射頻辨識系統：</a:t>
            </a:r>
            <a:r>
              <a:rPr lang="zh-TW" altLang="en-US" sz="1100" dirty="0"/>
              <a:t>結帳時不需個別刷條碼，透過感應就能完成。</a:t>
            </a:r>
            <a:endParaRPr lang="en-US" altLang="zh-TW" sz="1100" dirty="0"/>
          </a:p>
          <a:p>
            <a:r>
              <a:rPr lang="zh-TW" altLang="en-US" sz="1100" dirty="0"/>
              <a:t>可以加速結帳。</a:t>
            </a:r>
            <a:endParaRPr lang="en-US" altLang="zh-TW"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56525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自動上下貨機器人：而在</a:t>
            </a:r>
            <a:r>
              <a:rPr lang="en-US" altLang="zh-TW" dirty="0"/>
              <a:t>2017 </a:t>
            </a:r>
            <a:r>
              <a:rPr lang="zh-TW" altLang="en-US" dirty="0"/>
              <a:t>年的比賽中該系統使用吸力拾取物體的成功率達 </a:t>
            </a:r>
            <a:r>
              <a:rPr lang="en-US" altLang="zh-TW" dirty="0"/>
              <a:t>54</a:t>
            </a:r>
            <a:r>
              <a:rPr lang="zh-TW" altLang="en-US" dirty="0"/>
              <a:t>％、抓握成功率為 </a:t>
            </a:r>
            <a:r>
              <a:rPr lang="en-US" altLang="zh-TW" dirty="0"/>
              <a:t>75</a:t>
            </a:r>
            <a:r>
              <a:rPr lang="zh-TW" altLang="en-US" dirty="0"/>
              <a:t>％，並且以 </a:t>
            </a:r>
            <a:r>
              <a:rPr lang="en-US" altLang="zh-TW" dirty="0"/>
              <a:t>100</a:t>
            </a:r>
            <a:r>
              <a:rPr lang="zh-TW" altLang="en-US" dirty="0"/>
              <a:t>％ 的精準度識別了物體。</a:t>
            </a:r>
          </a:p>
          <a:p>
            <a:r>
              <a:rPr lang="zh-TW" altLang="en-US" dirty="0"/>
              <a:t>自動補貨下架系統：該裝置可透過光電感測器自動補充架上商品，並定時掃描商品</a:t>
            </a:r>
            <a:r>
              <a:rPr lang="en-US" altLang="zh-TW" dirty="0"/>
              <a:t>QR Code</a:t>
            </a:r>
            <a:r>
              <a:rPr lang="zh-TW" altLang="en-US" dirty="0"/>
              <a:t>以下架過期產品，盼改善無人超商仍需人力的缺陷。「除自動檢測外，店員也可直接透過觸控面板，啟動檢查程序，使產品下架的檢查時間更彈性。」，此功能不僅可避免消費者買到過期商品，也能降低店員檢查時的人為疏失。</a:t>
            </a:r>
          </a:p>
        </p:txBody>
      </p:sp>
    </p:spTree>
    <p:extLst>
      <p:ext uri="{BB962C8B-B14F-4D97-AF65-F5344CB8AC3E}">
        <p14:creationId xmlns:p14="http://schemas.microsoft.com/office/powerpoint/2010/main" val="86793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43738" y="1823777"/>
            <a:ext cx="4962600"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探討全新架構智慧超商之消費者購買意願</a:t>
            </a:r>
            <a:endParaRPr sz="36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2BDF9CED-0F57-431F-B6C6-204594853A50}"/>
              </a:ext>
            </a:extLst>
          </p:cNvPr>
          <p:cNvSpPr txBox="1"/>
          <p:nvPr/>
        </p:nvSpPr>
        <p:spPr>
          <a:xfrm>
            <a:off x="194367" y="3252994"/>
            <a:ext cx="4881362" cy="1554272"/>
          </a:xfrm>
          <a:prstGeom prst="rect">
            <a:avLst/>
          </a:prstGeom>
          <a:noFill/>
        </p:spPr>
        <p:txBody>
          <a:bodyPr wrap="square" rtlCol="0">
            <a:spAutoFit/>
          </a:bodyPr>
          <a:lstStyle/>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M0961108_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賴威良</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M0961104_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袁子凡</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dirty="0">
                <a:latin typeface="Calibri" panose="020F0502020204030204" pitchFamily="34" charset="0"/>
                <a:ea typeface="標楷體" panose="03000509000000000000" pitchFamily="65" charset="-120"/>
                <a:cs typeface="新細明體" panose="02020500000000000000" pitchFamily="18" charset="-120"/>
              </a:rPr>
              <a:t>M0961111_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黃湘紜</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智慧物流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6981478" y="4873114"/>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a:t>
            </a:r>
            <a:r>
              <a:rPr lang="en-US" altLang="zh-TW" sz="1200" dirty="0" err="1">
                <a:latin typeface="標楷體" panose="03000509000000000000" pitchFamily="65" charset="-120"/>
                <a:ea typeface="標楷體" panose="03000509000000000000" pitchFamily="65" charset="-120"/>
              </a:rPr>
              <a:t>Uckelmann</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2008</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物流關注重點：時間、地點、條件、產品。</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智慧物流定義：</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自物流的運輸、倉儲、包裝、裝卸搬運、流通加工、配送、訊息服務等各個環節實現系統感知。</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以資訊技術為基礎</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自我分析、及時處理、自我調節。</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目標是增加物流的：靈活性、適應性、主動性。</a:t>
            </a:r>
            <a:r>
              <a:rPr lang="en-US" altLang="zh-TW" sz="1600" dirty="0">
                <a:latin typeface="標楷體" panose="03000509000000000000" pitchFamily="65" charset="-120"/>
                <a:ea typeface="標楷體" panose="03000509000000000000" pitchFamily="65" charset="-120"/>
              </a:rPr>
              <a:t>&lt;=</a:t>
            </a:r>
            <a:r>
              <a:rPr lang="zh-TW" altLang="en-US" sz="1600" dirty="0">
                <a:latin typeface="標楷體" panose="03000509000000000000" pitchFamily="65" charset="-120"/>
                <a:ea typeface="標楷體" panose="03000509000000000000" pitchFamily="65" charset="-120"/>
              </a:rPr>
              <a:t>以上要藉由現今的資訊科技技術實現。</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0643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研究方法</a:t>
            </a:r>
            <a:endParaRPr dirty="0">
              <a:latin typeface="標楷體" panose="03000509000000000000" pitchFamily="65" charset="-120"/>
              <a:ea typeface="標楷體" panose="03000509000000000000" pitchFamily="65" charset="-12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111" name="Google Shape;744;p18">
            <a:extLst>
              <a:ext uri="{FF2B5EF4-FFF2-40B4-BE49-F238E27FC236}">
                <a16:creationId xmlns:a16="http://schemas.microsoft.com/office/drawing/2014/main" id="{FC0115D5-8B21-4A68-9D58-748694FA8C2B}"/>
              </a:ext>
            </a:extLst>
          </p:cNvPr>
          <p:cNvGrpSpPr/>
          <p:nvPr/>
        </p:nvGrpSpPr>
        <p:grpSpPr>
          <a:xfrm>
            <a:off x="5029206" y="670084"/>
            <a:ext cx="3428994" cy="3803332"/>
            <a:chOff x="2152750" y="190500"/>
            <a:chExt cx="4293756" cy="4762499"/>
          </a:xfrm>
        </p:grpSpPr>
        <p:sp>
          <p:nvSpPr>
            <p:cNvPr id="112" name="Google Shape;745;p18">
              <a:extLst>
                <a:ext uri="{FF2B5EF4-FFF2-40B4-BE49-F238E27FC236}">
                  <a16:creationId xmlns:a16="http://schemas.microsoft.com/office/drawing/2014/main" id="{B298FF46-E53C-4355-A7D9-8DE0C4366C94}"/>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746;p18">
              <a:extLst>
                <a:ext uri="{FF2B5EF4-FFF2-40B4-BE49-F238E27FC236}">
                  <a16:creationId xmlns:a16="http://schemas.microsoft.com/office/drawing/2014/main" id="{30AB0EC7-F528-41CE-9E02-03AA99BD5B3A}"/>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747;p18">
              <a:extLst>
                <a:ext uri="{FF2B5EF4-FFF2-40B4-BE49-F238E27FC236}">
                  <a16:creationId xmlns:a16="http://schemas.microsoft.com/office/drawing/2014/main" id="{C670CA09-8CD7-4398-8FC9-A53A34C42E42}"/>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748;p18">
              <a:extLst>
                <a:ext uri="{FF2B5EF4-FFF2-40B4-BE49-F238E27FC236}">
                  <a16:creationId xmlns:a16="http://schemas.microsoft.com/office/drawing/2014/main" id="{C68A624A-09B2-4C0A-B743-0CDB0061A0B1}"/>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749;p18">
              <a:extLst>
                <a:ext uri="{FF2B5EF4-FFF2-40B4-BE49-F238E27FC236}">
                  <a16:creationId xmlns:a16="http://schemas.microsoft.com/office/drawing/2014/main" id="{9F62C7B3-76DE-4ED6-B53A-3320BEF36E88}"/>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750;p18">
              <a:extLst>
                <a:ext uri="{FF2B5EF4-FFF2-40B4-BE49-F238E27FC236}">
                  <a16:creationId xmlns:a16="http://schemas.microsoft.com/office/drawing/2014/main" id="{6A4B5F44-347F-4DF3-BEFF-BC74B11AF25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751;p18">
              <a:extLst>
                <a:ext uri="{FF2B5EF4-FFF2-40B4-BE49-F238E27FC236}">
                  <a16:creationId xmlns:a16="http://schemas.microsoft.com/office/drawing/2014/main" id="{053F41E8-5044-42DF-9C9E-AFC056FF0A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752;p18">
              <a:extLst>
                <a:ext uri="{FF2B5EF4-FFF2-40B4-BE49-F238E27FC236}">
                  <a16:creationId xmlns:a16="http://schemas.microsoft.com/office/drawing/2014/main" id="{4CBC19E0-D349-42A7-886C-DC88177D10E5}"/>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753;p18">
              <a:extLst>
                <a:ext uri="{FF2B5EF4-FFF2-40B4-BE49-F238E27FC236}">
                  <a16:creationId xmlns:a16="http://schemas.microsoft.com/office/drawing/2014/main" id="{05434175-623E-43C4-BD40-50FFF4A5318D}"/>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754;p18">
              <a:extLst>
                <a:ext uri="{FF2B5EF4-FFF2-40B4-BE49-F238E27FC236}">
                  <a16:creationId xmlns:a16="http://schemas.microsoft.com/office/drawing/2014/main" id="{19D4F492-AD20-4BB2-ADB2-EA6A38FC1203}"/>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755;p18">
              <a:extLst>
                <a:ext uri="{FF2B5EF4-FFF2-40B4-BE49-F238E27FC236}">
                  <a16:creationId xmlns:a16="http://schemas.microsoft.com/office/drawing/2014/main" id="{A5121661-A1A7-42BB-AD94-3A6483EFA46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756;p18">
              <a:extLst>
                <a:ext uri="{FF2B5EF4-FFF2-40B4-BE49-F238E27FC236}">
                  <a16:creationId xmlns:a16="http://schemas.microsoft.com/office/drawing/2014/main" id="{0A2D720A-DA77-461C-80EC-4AA1AE7FB7B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757;p18">
              <a:extLst>
                <a:ext uri="{FF2B5EF4-FFF2-40B4-BE49-F238E27FC236}">
                  <a16:creationId xmlns:a16="http://schemas.microsoft.com/office/drawing/2014/main" id="{B88AFE88-943C-4F2E-A2FE-494095E7874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758;p18">
              <a:extLst>
                <a:ext uri="{FF2B5EF4-FFF2-40B4-BE49-F238E27FC236}">
                  <a16:creationId xmlns:a16="http://schemas.microsoft.com/office/drawing/2014/main" id="{5CF23885-5241-4662-823B-577ADFA60CC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759;p18">
              <a:extLst>
                <a:ext uri="{FF2B5EF4-FFF2-40B4-BE49-F238E27FC236}">
                  <a16:creationId xmlns:a16="http://schemas.microsoft.com/office/drawing/2014/main" id="{4ADDA3EC-E89E-4445-B761-6A8DC981A2F9}"/>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760;p18">
              <a:extLst>
                <a:ext uri="{FF2B5EF4-FFF2-40B4-BE49-F238E27FC236}">
                  <a16:creationId xmlns:a16="http://schemas.microsoft.com/office/drawing/2014/main" id="{5BB46D34-513A-4CBD-BEB4-9B909561299D}"/>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761;p18">
              <a:extLst>
                <a:ext uri="{FF2B5EF4-FFF2-40B4-BE49-F238E27FC236}">
                  <a16:creationId xmlns:a16="http://schemas.microsoft.com/office/drawing/2014/main" id="{E555B37B-8818-4B09-94FA-1C04E60AC548}"/>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762;p18">
              <a:extLst>
                <a:ext uri="{FF2B5EF4-FFF2-40B4-BE49-F238E27FC236}">
                  <a16:creationId xmlns:a16="http://schemas.microsoft.com/office/drawing/2014/main" id="{25402793-2E9E-43A2-A912-64401CAB1936}"/>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763;p18">
              <a:extLst>
                <a:ext uri="{FF2B5EF4-FFF2-40B4-BE49-F238E27FC236}">
                  <a16:creationId xmlns:a16="http://schemas.microsoft.com/office/drawing/2014/main" id="{6C69148E-A350-460B-BEFE-D704DF82342F}"/>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764;p18">
              <a:extLst>
                <a:ext uri="{FF2B5EF4-FFF2-40B4-BE49-F238E27FC236}">
                  <a16:creationId xmlns:a16="http://schemas.microsoft.com/office/drawing/2014/main" id="{C5685334-A811-4598-AB1D-6E120726DA12}"/>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765;p18">
              <a:extLst>
                <a:ext uri="{FF2B5EF4-FFF2-40B4-BE49-F238E27FC236}">
                  <a16:creationId xmlns:a16="http://schemas.microsoft.com/office/drawing/2014/main" id="{560EA568-37B9-456D-A634-8CD1DA8BCEEC}"/>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766;p18">
              <a:extLst>
                <a:ext uri="{FF2B5EF4-FFF2-40B4-BE49-F238E27FC236}">
                  <a16:creationId xmlns:a16="http://schemas.microsoft.com/office/drawing/2014/main" id="{98955854-3CB1-45DD-A9ED-CC4F325FC05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767;p18">
              <a:extLst>
                <a:ext uri="{FF2B5EF4-FFF2-40B4-BE49-F238E27FC236}">
                  <a16:creationId xmlns:a16="http://schemas.microsoft.com/office/drawing/2014/main" id="{325E5B0B-00BE-416F-A599-20041303D426}"/>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768;p18">
              <a:extLst>
                <a:ext uri="{FF2B5EF4-FFF2-40B4-BE49-F238E27FC236}">
                  <a16:creationId xmlns:a16="http://schemas.microsoft.com/office/drawing/2014/main" id="{FEFC0FA5-960A-4C1C-8973-E1CB5486F45E}"/>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769;p18">
              <a:extLst>
                <a:ext uri="{FF2B5EF4-FFF2-40B4-BE49-F238E27FC236}">
                  <a16:creationId xmlns:a16="http://schemas.microsoft.com/office/drawing/2014/main" id="{F9584F4D-DEF7-4350-863F-DF395BC82C92}"/>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770;p18">
              <a:extLst>
                <a:ext uri="{FF2B5EF4-FFF2-40B4-BE49-F238E27FC236}">
                  <a16:creationId xmlns:a16="http://schemas.microsoft.com/office/drawing/2014/main" id="{140B7A97-FA67-4F41-952B-430BE6758BD3}"/>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771;p18">
              <a:extLst>
                <a:ext uri="{FF2B5EF4-FFF2-40B4-BE49-F238E27FC236}">
                  <a16:creationId xmlns:a16="http://schemas.microsoft.com/office/drawing/2014/main" id="{08BCB25E-F8C4-40BC-976E-20EBD1A84228}"/>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772;p18">
              <a:extLst>
                <a:ext uri="{FF2B5EF4-FFF2-40B4-BE49-F238E27FC236}">
                  <a16:creationId xmlns:a16="http://schemas.microsoft.com/office/drawing/2014/main" id="{175AC311-BCF2-478F-9537-49E004EDB84C}"/>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773;p18">
              <a:extLst>
                <a:ext uri="{FF2B5EF4-FFF2-40B4-BE49-F238E27FC236}">
                  <a16:creationId xmlns:a16="http://schemas.microsoft.com/office/drawing/2014/main" id="{406D4162-95ED-474C-B7BC-18D612F5F03A}"/>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774;p18">
              <a:extLst>
                <a:ext uri="{FF2B5EF4-FFF2-40B4-BE49-F238E27FC236}">
                  <a16:creationId xmlns:a16="http://schemas.microsoft.com/office/drawing/2014/main" id="{6DAE76E1-7D6C-438D-A4B4-53F6168AC7A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775;p18">
              <a:extLst>
                <a:ext uri="{FF2B5EF4-FFF2-40B4-BE49-F238E27FC236}">
                  <a16:creationId xmlns:a16="http://schemas.microsoft.com/office/drawing/2014/main" id="{11E04196-D418-4E90-81D9-85B70B7305F4}"/>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776;p18">
              <a:extLst>
                <a:ext uri="{FF2B5EF4-FFF2-40B4-BE49-F238E27FC236}">
                  <a16:creationId xmlns:a16="http://schemas.microsoft.com/office/drawing/2014/main" id="{F83B96CF-E52B-4E8A-B112-B22892514C9E}"/>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777;p18">
              <a:extLst>
                <a:ext uri="{FF2B5EF4-FFF2-40B4-BE49-F238E27FC236}">
                  <a16:creationId xmlns:a16="http://schemas.microsoft.com/office/drawing/2014/main" id="{C21E39F1-9B3F-4A58-8EB6-C0953D43A096}"/>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778;p18">
              <a:extLst>
                <a:ext uri="{FF2B5EF4-FFF2-40B4-BE49-F238E27FC236}">
                  <a16:creationId xmlns:a16="http://schemas.microsoft.com/office/drawing/2014/main" id="{2D13E88B-0064-4F30-9CC6-506D60365BE6}"/>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779;p18">
              <a:extLst>
                <a:ext uri="{FF2B5EF4-FFF2-40B4-BE49-F238E27FC236}">
                  <a16:creationId xmlns:a16="http://schemas.microsoft.com/office/drawing/2014/main" id="{812D3C70-46DA-457A-9E83-DAB3E610D4A9}"/>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780;p18">
              <a:extLst>
                <a:ext uri="{FF2B5EF4-FFF2-40B4-BE49-F238E27FC236}">
                  <a16:creationId xmlns:a16="http://schemas.microsoft.com/office/drawing/2014/main" id="{FC09BC67-3B69-4293-A2BC-61D776BE54F5}"/>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781;p18">
              <a:extLst>
                <a:ext uri="{FF2B5EF4-FFF2-40B4-BE49-F238E27FC236}">
                  <a16:creationId xmlns:a16="http://schemas.microsoft.com/office/drawing/2014/main" id="{27676B06-2C98-482D-89A3-6F357BA01479}"/>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782;p18">
              <a:extLst>
                <a:ext uri="{FF2B5EF4-FFF2-40B4-BE49-F238E27FC236}">
                  <a16:creationId xmlns:a16="http://schemas.microsoft.com/office/drawing/2014/main" id="{C68AD5A5-84EF-4321-BF4E-58985F1BECF1}"/>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783;p18">
              <a:extLst>
                <a:ext uri="{FF2B5EF4-FFF2-40B4-BE49-F238E27FC236}">
                  <a16:creationId xmlns:a16="http://schemas.microsoft.com/office/drawing/2014/main" id="{54E96065-8E47-458E-BDB4-39F12AA5CA8F}"/>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784;p18">
              <a:extLst>
                <a:ext uri="{FF2B5EF4-FFF2-40B4-BE49-F238E27FC236}">
                  <a16:creationId xmlns:a16="http://schemas.microsoft.com/office/drawing/2014/main" id="{B5C285C1-0E8F-4FD3-817A-DC1A995C9498}"/>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785;p18">
              <a:extLst>
                <a:ext uri="{FF2B5EF4-FFF2-40B4-BE49-F238E27FC236}">
                  <a16:creationId xmlns:a16="http://schemas.microsoft.com/office/drawing/2014/main" id="{E8E2CD9A-A57F-409B-9072-7CBBBA47DB51}"/>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786;p18">
              <a:extLst>
                <a:ext uri="{FF2B5EF4-FFF2-40B4-BE49-F238E27FC236}">
                  <a16:creationId xmlns:a16="http://schemas.microsoft.com/office/drawing/2014/main" id="{A5DAD2BA-0144-4A4F-951A-09A7CC89F238}"/>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787;p18">
              <a:extLst>
                <a:ext uri="{FF2B5EF4-FFF2-40B4-BE49-F238E27FC236}">
                  <a16:creationId xmlns:a16="http://schemas.microsoft.com/office/drawing/2014/main" id="{286879B8-1F0D-482E-8DF2-22DC12C35106}"/>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788;p18">
              <a:extLst>
                <a:ext uri="{FF2B5EF4-FFF2-40B4-BE49-F238E27FC236}">
                  <a16:creationId xmlns:a16="http://schemas.microsoft.com/office/drawing/2014/main" id="{14826DFD-BD89-4F6C-98B2-E42065D777DF}"/>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789;p18">
              <a:extLst>
                <a:ext uri="{FF2B5EF4-FFF2-40B4-BE49-F238E27FC236}">
                  <a16:creationId xmlns:a16="http://schemas.microsoft.com/office/drawing/2014/main" id="{66393724-EBE3-46CF-A84C-4EFF9BAE1E4E}"/>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790;p18">
              <a:extLst>
                <a:ext uri="{FF2B5EF4-FFF2-40B4-BE49-F238E27FC236}">
                  <a16:creationId xmlns:a16="http://schemas.microsoft.com/office/drawing/2014/main" id="{55C2450F-987C-4936-B935-A7B1333D688A}"/>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791;p18">
              <a:extLst>
                <a:ext uri="{FF2B5EF4-FFF2-40B4-BE49-F238E27FC236}">
                  <a16:creationId xmlns:a16="http://schemas.microsoft.com/office/drawing/2014/main" id="{4380B017-4084-4B82-AEDA-7DAB7C473E0F}"/>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792;p18">
              <a:extLst>
                <a:ext uri="{FF2B5EF4-FFF2-40B4-BE49-F238E27FC236}">
                  <a16:creationId xmlns:a16="http://schemas.microsoft.com/office/drawing/2014/main" id="{2E834B63-2AC4-4085-86C9-CE24BBF43007}"/>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793;p18">
              <a:extLst>
                <a:ext uri="{FF2B5EF4-FFF2-40B4-BE49-F238E27FC236}">
                  <a16:creationId xmlns:a16="http://schemas.microsoft.com/office/drawing/2014/main" id="{A81D1168-5AD9-4B9B-854B-9B20F0E6CD6F}"/>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794;p18">
              <a:extLst>
                <a:ext uri="{FF2B5EF4-FFF2-40B4-BE49-F238E27FC236}">
                  <a16:creationId xmlns:a16="http://schemas.microsoft.com/office/drawing/2014/main" id="{E2ABF088-7992-4CD3-A87A-F061F7565D03}"/>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795;p18">
              <a:extLst>
                <a:ext uri="{FF2B5EF4-FFF2-40B4-BE49-F238E27FC236}">
                  <a16:creationId xmlns:a16="http://schemas.microsoft.com/office/drawing/2014/main" id="{8D87BAAD-BEB9-416E-8ACD-38FA3A0D45D4}"/>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796;p18">
              <a:extLst>
                <a:ext uri="{FF2B5EF4-FFF2-40B4-BE49-F238E27FC236}">
                  <a16:creationId xmlns:a16="http://schemas.microsoft.com/office/drawing/2014/main" id="{873B5DB3-5255-48FF-A6D2-297FBB3E54F9}"/>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797;p18">
              <a:extLst>
                <a:ext uri="{FF2B5EF4-FFF2-40B4-BE49-F238E27FC236}">
                  <a16:creationId xmlns:a16="http://schemas.microsoft.com/office/drawing/2014/main" id="{7F80F367-D6C9-416F-A9DD-600C38C2012C}"/>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798;p18">
              <a:extLst>
                <a:ext uri="{FF2B5EF4-FFF2-40B4-BE49-F238E27FC236}">
                  <a16:creationId xmlns:a16="http://schemas.microsoft.com/office/drawing/2014/main" id="{8FCAB867-230E-490E-A762-177125950E0A}"/>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799;p18">
              <a:extLst>
                <a:ext uri="{FF2B5EF4-FFF2-40B4-BE49-F238E27FC236}">
                  <a16:creationId xmlns:a16="http://schemas.microsoft.com/office/drawing/2014/main" id="{687AA5E3-E8A6-437D-B936-06531090D0FB}"/>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00;p18">
              <a:extLst>
                <a:ext uri="{FF2B5EF4-FFF2-40B4-BE49-F238E27FC236}">
                  <a16:creationId xmlns:a16="http://schemas.microsoft.com/office/drawing/2014/main" id="{4E5EC6BA-64E1-4677-8FCF-45775672D02F}"/>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01;p18">
              <a:extLst>
                <a:ext uri="{FF2B5EF4-FFF2-40B4-BE49-F238E27FC236}">
                  <a16:creationId xmlns:a16="http://schemas.microsoft.com/office/drawing/2014/main" id="{E96CE7DD-3487-4616-ADFF-9B3AB3F5AAAE}"/>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02;p18">
              <a:extLst>
                <a:ext uri="{FF2B5EF4-FFF2-40B4-BE49-F238E27FC236}">
                  <a16:creationId xmlns:a16="http://schemas.microsoft.com/office/drawing/2014/main" id="{90C5B302-2485-4FBB-A767-3A79D958391E}"/>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03;p18">
              <a:extLst>
                <a:ext uri="{FF2B5EF4-FFF2-40B4-BE49-F238E27FC236}">
                  <a16:creationId xmlns:a16="http://schemas.microsoft.com/office/drawing/2014/main" id="{D7849FED-E8A6-4227-86ED-D991464C6287}"/>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04;p18">
              <a:extLst>
                <a:ext uri="{FF2B5EF4-FFF2-40B4-BE49-F238E27FC236}">
                  <a16:creationId xmlns:a16="http://schemas.microsoft.com/office/drawing/2014/main" id="{5D75630D-0252-4BD8-8583-45A07123E2F3}"/>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05;p18">
              <a:extLst>
                <a:ext uri="{FF2B5EF4-FFF2-40B4-BE49-F238E27FC236}">
                  <a16:creationId xmlns:a16="http://schemas.microsoft.com/office/drawing/2014/main" id="{0D0F57D4-AD37-4836-AD54-E8335B65E4E6}"/>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06;p18">
              <a:extLst>
                <a:ext uri="{FF2B5EF4-FFF2-40B4-BE49-F238E27FC236}">
                  <a16:creationId xmlns:a16="http://schemas.microsoft.com/office/drawing/2014/main" id="{A9E88440-D550-43EC-B2D5-534861BEB9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07;p18">
              <a:extLst>
                <a:ext uri="{FF2B5EF4-FFF2-40B4-BE49-F238E27FC236}">
                  <a16:creationId xmlns:a16="http://schemas.microsoft.com/office/drawing/2014/main" id="{70A39F8D-D8E7-4912-B68B-138E53EFA712}"/>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08;p18">
              <a:extLst>
                <a:ext uri="{FF2B5EF4-FFF2-40B4-BE49-F238E27FC236}">
                  <a16:creationId xmlns:a16="http://schemas.microsoft.com/office/drawing/2014/main" id="{1C32206F-C350-4B52-8F82-B2F2B425DA5A}"/>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09;p18">
              <a:extLst>
                <a:ext uri="{FF2B5EF4-FFF2-40B4-BE49-F238E27FC236}">
                  <a16:creationId xmlns:a16="http://schemas.microsoft.com/office/drawing/2014/main" id="{25FF8B39-19AE-4DAF-A84C-BE1B03801F7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10;p18">
              <a:extLst>
                <a:ext uri="{FF2B5EF4-FFF2-40B4-BE49-F238E27FC236}">
                  <a16:creationId xmlns:a16="http://schemas.microsoft.com/office/drawing/2014/main" id="{66F6FFB2-904A-48A1-A3DE-9EB883DE35C0}"/>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11;p18">
              <a:extLst>
                <a:ext uri="{FF2B5EF4-FFF2-40B4-BE49-F238E27FC236}">
                  <a16:creationId xmlns:a16="http://schemas.microsoft.com/office/drawing/2014/main" id="{F5841198-9FBE-40CE-AB43-5DF42276AEB5}"/>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12;p18">
              <a:extLst>
                <a:ext uri="{FF2B5EF4-FFF2-40B4-BE49-F238E27FC236}">
                  <a16:creationId xmlns:a16="http://schemas.microsoft.com/office/drawing/2014/main" id="{A18F606C-6B49-4BC5-911F-A55D91D08E3A}"/>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13;p18">
              <a:extLst>
                <a:ext uri="{FF2B5EF4-FFF2-40B4-BE49-F238E27FC236}">
                  <a16:creationId xmlns:a16="http://schemas.microsoft.com/office/drawing/2014/main" id="{EE2176EE-2F00-4CA4-BA48-EA25F5423EBA}"/>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14;p18">
              <a:extLst>
                <a:ext uri="{FF2B5EF4-FFF2-40B4-BE49-F238E27FC236}">
                  <a16:creationId xmlns:a16="http://schemas.microsoft.com/office/drawing/2014/main" id="{4325068F-117B-4DC8-AA13-D2B2EC93846C}"/>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15;p18">
              <a:extLst>
                <a:ext uri="{FF2B5EF4-FFF2-40B4-BE49-F238E27FC236}">
                  <a16:creationId xmlns:a16="http://schemas.microsoft.com/office/drawing/2014/main" id="{5FE0EC78-D553-42AD-89A0-03852E2E4412}"/>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16;p18">
              <a:extLst>
                <a:ext uri="{FF2B5EF4-FFF2-40B4-BE49-F238E27FC236}">
                  <a16:creationId xmlns:a16="http://schemas.microsoft.com/office/drawing/2014/main" id="{CC97E504-460B-4F27-8996-8D12BBD6DF38}"/>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17;p18">
              <a:extLst>
                <a:ext uri="{FF2B5EF4-FFF2-40B4-BE49-F238E27FC236}">
                  <a16:creationId xmlns:a16="http://schemas.microsoft.com/office/drawing/2014/main" id="{E50532C9-5283-4550-B1E8-83B1E5C2961C}"/>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818;p18">
              <a:extLst>
                <a:ext uri="{FF2B5EF4-FFF2-40B4-BE49-F238E27FC236}">
                  <a16:creationId xmlns:a16="http://schemas.microsoft.com/office/drawing/2014/main" id="{08514890-1A75-476B-A17A-49FA53DBAE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819;p18">
              <a:extLst>
                <a:ext uri="{FF2B5EF4-FFF2-40B4-BE49-F238E27FC236}">
                  <a16:creationId xmlns:a16="http://schemas.microsoft.com/office/drawing/2014/main" id="{FDE0D87A-1328-4352-805A-F5DC87EF7402}"/>
                </a:ext>
              </a:extLst>
            </p:cNvPr>
            <p:cNvGrpSpPr/>
            <p:nvPr/>
          </p:nvGrpSpPr>
          <p:grpSpPr>
            <a:xfrm>
              <a:off x="3923682" y="3244965"/>
              <a:ext cx="195764" cy="131404"/>
              <a:chOff x="5733332" y="4102215"/>
              <a:chExt cx="195764" cy="131404"/>
            </a:xfrm>
          </p:grpSpPr>
          <p:sp>
            <p:nvSpPr>
              <p:cNvPr id="211" name="Google Shape;820;p18">
                <a:extLst>
                  <a:ext uri="{FF2B5EF4-FFF2-40B4-BE49-F238E27FC236}">
                    <a16:creationId xmlns:a16="http://schemas.microsoft.com/office/drawing/2014/main" id="{667922AF-35E0-45A6-9631-4CD3B9358791}"/>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821;p18">
                <a:extLst>
                  <a:ext uri="{FF2B5EF4-FFF2-40B4-BE49-F238E27FC236}">
                    <a16:creationId xmlns:a16="http://schemas.microsoft.com/office/drawing/2014/main" id="{6328ADA2-ACF2-4416-8681-E249BBEA746A}"/>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822;p18">
                <a:extLst>
                  <a:ext uri="{FF2B5EF4-FFF2-40B4-BE49-F238E27FC236}">
                    <a16:creationId xmlns:a16="http://schemas.microsoft.com/office/drawing/2014/main" id="{B8135645-29DE-414C-8B77-F12CDE8BA73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823;p18">
                <a:extLst>
                  <a:ext uri="{FF2B5EF4-FFF2-40B4-BE49-F238E27FC236}">
                    <a16:creationId xmlns:a16="http://schemas.microsoft.com/office/drawing/2014/main" id="{9ED6A139-DE81-4AF5-9608-410D34E989A0}"/>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824;p18">
                <a:extLst>
                  <a:ext uri="{FF2B5EF4-FFF2-40B4-BE49-F238E27FC236}">
                    <a16:creationId xmlns:a16="http://schemas.microsoft.com/office/drawing/2014/main" id="{15EB1587-B55A-4B36-BB4B-E79221E315AD}"/>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825;p18">
                <a:extLst>
                  <a:ext uri="{FF2B5EF4-FFF2-40B4-BE49-F238E27FC236}">
                    <a16:creationId xmlns:a16="http://schemas.microsoft.com/office/drawing/2014/main" id="{F593A412-A7F0-44A0-8CA6-7C99B650552F}"/>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826;p18">
                <a:extLst>
                  <a:ext uri="{FF2B5EF4-FFF2-40B4-BE49-F238E27FC236}">
                    <a16:creationId xmlns:a16="http://schemas.microsoft.com/office/drawing/2014/main" id="{D3DE112D-2E68-4767-B360-EC605E790EE4}"/>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827;p18">
                <a:extLst>
                  <a:ext uri="{FF2B5EF4-FFF2-40B4-BE49-F238E27FC236}">
                    <a16:creationId xmlns:a16="http://schemas.microsoft.com/office/drawing/2014/main" id="{CE45855B-BAB9-45C4-9A64-B09FF452A5D6}"/>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828;p18">
                <a:extLst>
                  <a:ext uri="{FF2B5EF4-FFF2-40B4-BE49-F238E27FC236}">
                    <a16:creationId xmlns:a16="http://schemas.microsoft.com/office/drawing/2014/main" id="{BD73DC40-E7DC-42FC-891C-10EC97F3B3A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829;p18">
              <a:extLst>
                <a:ext uri="{FF2B5EF4-FFF2-40B4-BE49-F238E27FC236}">
                  <a16:creationId xmlns:a16="http://schemas.microsoft.com/office/drawing/2014/main" id="{69640142-194C-4CE2-A7C8-44C986960D9E}"/>
                </a:ext>
              </a:extLst>
            </p:cNvPr>
            <p:cNvGrpSpPr/>
            <p:nvPr/>
          </p:nvGrpSpPr>
          <p:grpSpPr>
            <a:xfrm flipH="1">
              <a:off x="3829267" y="2465054"/>
              <a:ext cx="683694" cy="518573"/>
              <a:chOff x="6621095" y="1452181"/>
              <a:chExt cx="330894" cy="250785"/>
            </a:xfrm>
          </p:grpSpPr>
          <p:sp>
            <p:nvSpPr>
              <p:cNvPr id="206" name="Google Shape;830;p18">
                <a:extLst>
                  <a:ext uri="{FF2B5EF4-FFF2-40B4-BE49-F238E27FC236}">
                    <a16:creationId xmlns:a16="http://schemas.microsoft.com/office/drawing/2014/main" id="{7157A2DF-3527-47EE-8842-098E4E8D3AE3}"/>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831;p18">
                <a:extLst>
                  <a:ext uri="{FF2B5EF4-FFF2-40B4-BE49-F238E27FC236}">
                    <a16:creationId xmlns:a16="http://schemas.microsoft.com/office/drawing/2014/main" id="{306498A0-25C4-4E89-946D-96E198754E31}"/>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832;p18">
                <a:extLst>
                  <a:ext uri="{FF2B5EF4-FFF2-40B4-BE49-F238E27FC236}">
                    <a16:creationId xmlns:a16="http://schemas.microsoft.com/office/drawing/2014/main" id="{F1C9B880-2039-407E-B8AD-D0F07346997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833;p18">
                <a:extLst>
                  <a:ext uri="{FF2B5EF4-FFF2-40B4-BE49-F238E27FC236}">
                    <a16:creationId xmlns:a16="http://schemas.microsoft.com/office/drawing/2014/main" id="{05D9CEC2-34BA-4DE0-AB03-EE4D5716761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834;p18">
                <a:extLst>
                  <a:ext uri="{FF2B5EF4-FFF2-40B4-BE49-F238E27FC236}">
                    <a16:creationId xmlns:a16="http://schemas.microsoft.com/office/drawing/2014/main" id="{D09BBFE4-9871-4483-BD09-68E47812B64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 name="Google Shape;835;p18">
              <a:extLst>
                <a:ext uri="{FF2B5EF4-FFF2-40B4-BE49-F238E27FC236}">
                  <a16:creationId xmlns:a16="http://schemas.microsoft.com/office/drawing/2014/main" id="{B68CE961-8E1A-4B7C-905D-C6C8F8A794F1}"/>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836;p18">
              <a:extLst>
                <a:ext uri="{FF2B5EF4-FFF2-40B4-BE49-F238E27FC236}">
                  <a16:creationId xmlns:a16="http://schemas.microsoft.com/office/drawing/2014/main" id="{9BC2798A-51F0-45DD-B96C-B53D7FF0682B}"/>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837;p18">
              <a:extLst>
                <a:ext uri="{FF2B5EF4-FFF2-40B4-BE49-F238E27FC236}">
                  <a16:creationId xmlns:a16="http://schemas.microsoft.com/office/drawing/2014/main" id="{9F32C558-13FD-4AE4-84D5-B4B4DABD4AA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838;p18">
              <a:extLst>
                <a:ext uri="{FF2B5EF4-FFF2-40B4-BE49-F238E27FC236}">
                  <a16:creationId xmlns:a16="http://schemas.microsoft.com/office/drawing/2014/main" id="{7560A455-E5A8-4618-A0CC-4CFA6986C6C2}"/>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839;p18">
              <a:extLst>
                <a:ext uri="{FF2B5EF4-FFF2-40B4-BE49-F238E27FC236}">
                  <a16:creationId xmlns:a16="http://schemas.microsoft.com/office/drawing/2014/main" id="{C39CA673-8B41-48A1-ABFC-24DAFDBCDB93}"/>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840;p18">
              <a:extLst>
                <a:ext uri="{FF2B5EF4-FFF2-40B4-BE49-F238E27FC236}">
                  <a16:creationId xmlns:a16="http://schemas.microsoft.com/office/drawing/2014/main" id="{D0DE1AE5-E17B-42C5-9C57-19FF98314F84}"/>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841;p18">
              <a:extLst>
                <a:ext uri="{FF2B5EF4-FFF2-40B4-BE49-F238E27FC236}">
                  <a16:creationId xmlns:a16="http://schemas.microsoft.com/office/drawing/2014/main" id="{7FDB95AF-3748-46C2-980F-E2ED53DA9174}"/>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842;p18">
              <a:extLst>
                <a:ext uri="{FF2B5EF4-FFF2-40B4-BE49-F238E27FC236}">
                  <a16:creationId xmlns:a16="http://schemas.microsoft.com/office/drawing/2014/main" id="{38381905-D94D-4CCB-A52B-13FC90ECA44F}"/>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843;p18">
              <a:extLst>
                <a:ext uri="{FF2B5EF4-FFF2-40B4-BE49-F238E27FC236}">
                  <a16:creationId xmlns:a16="http://schemas.microsoft.com/office/drawing/2014/main" id="{4FDE6FEB-DE30-442F-A2E0-1002711974A9}"/>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844;p18">
              <a:extLst>
                <a:ext uri="{FF2B5EF4-FFF2-40B4-BE49-F238E27FC236}">
                  <a16:creationId xmlns:a16="http://schemas.microsoft.com/office/drawing/2014/main" id="{F9F7F6EA-DC47-4969-8ED8-B8C860524D41}"/>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845;p18">
              <a:extLst>
                <a:ext uri="{FF2B5EF4-FFF2-40B4-BE49-F238E27FC236}">
                  <a16:creationId xmlns:a16="http://schemas.microsoft.com/office/drawing/2014/main" id="{9AA06D96-0763-472F-87BF-AABEACC0BC56}"/>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846;p18">
              <a:extLst>
                <a:ext uri="{FF2B5EF4-FFF2-40B4-BE49-F238E27FC236}">
                  <a16:creationId xmlns:a16="http://schemas.microsoft.com/office/drawing/2014/main" id="{872194C8-B991-4B49-977D-F3F29876FF63}"/>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847;p18">
              <a:extLst>
                <a:ext uri="{FF2B5EF4-FFF2-40B4-BE49-F238E27FC236}">
                  <a16:creationId xmlns:a16="http://schemas.microsoft.com/office/drawing/2014/main" id="{D45CB9CA-84B0-4B37-A569-1EC125748150}"/>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848;p18">
              <a:extLst>
                <a:ext uri="{FF2B5EF4-FFF2-40B4-BE49-F238E27FC236}">
                  <a16:creationId xmlns:a16="http://schemas.microsoft.com/office/drawing/2014/main" id="{F2976599-2646-4C1F-ACDC-AB0492C41080}"/>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849;p18">
              <a:extLst>
                <a:ext uri="{FF2B5EF4-FFF2-40B4-BE49-F238E27FC236}">
                  <a16:creationId xmlns:a16="http://schemas.microsoft.com/office/drawing/2014/main" id="{FB54CFA2-CB2F-49BB-BD1D-E71070F3862A}"/>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850;p18">
              <a:extLst>
                <a:ext uri="{FF2B5EF4-FFF2-40B4-BE49-F238E27FC236}">
                  <a16:creationId xmlns:a16="http://schemas.microsoft.com/office/drawing/2014/main" id="{A6C39AE6-E662-4C73-8C3E-B92B59451BC5}"/>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851;p18">
              <a:extLst>
                <a:ext uri="{FF2B5EF4-FFF2-40B4-BE49-F238E27FC236}">
                  <a16:creationId xmlns:a16="http://schemas.microsoft.com/office/drawing/2014/main" id="{FAA16CFA-E3C8-42B6-8701-9533C43F3147}"/>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852;p18">
              <a:extLst>
                <a:ext uri="{FF2B5EF4-FFF2-40B4-BE49-F238E27FC236}">
                  <a16:creationId xmlns:a16="http://schemas.microsoft.com/office/drawing/2014/main" id="{D20AE8F4-E05F-4863-84C6-E9DAEF3221C4}"/>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3915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研究流程</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1" name="圖片 140">
            <a:extLst>
              <a:ext uri="{FF2B5EF4-FFF2-40B4-BE49-F238E27FC236}">
                <a16:creationId xmlns:a16="http://schemas.microsoft.com/office/drawing/2014/main" id="{7A716687-049F-45A6-B534-8891962112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960" y="1251862"/>
            <a:ext cx="2740215" cy="3891637"/>
          </a:xfrm>
          <a:prstGeom prst="rect">
            <a:avLst/>
          </a:prstGeom>
          <a:noFill/>
        </p:spPr>
      </p:pic>
    </p:spTree>
    <p:extLst>
      <p:ext uri="{BB962C8B-B14F-4D97-AF65-F5344CB8AC3E}">
        <p14:creationId xmlns:p14="http://schemas.microsoft.com/office/powerpoint/2010/main" val="263295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146" name="圖片 145">
            <a:extLst>
              <a:ext uri="{FF2B5EF4-FFF2-40B4-BE49-F238E27FC236}">
                <a16:creationId xmlns:a16="http://schemas.microsoft.com/office/drawing/2014/main" id="{22EE4990-5DBA-4463-A6FE-1C36FF3D90A0}"/>
              </a:ext>
            </a:extLst>
          </p:cNvPr>
          <p:cNvPicPr/>
          <p:nvPr/>
        </p:nvPicPr>
        <p:blipFill>
          <a:blip r:embed="rId3"/>
          <a:stretch>
            <a:fillRect/>
          </a:stretch>
        </p:blipFill>
        <p:spPr>
          <a:xfrm>
            <a:off x="0" y="1202435"/>
            <a:ext cx="5959642" cy="3594154"/>
          </a:xfrm>
          <a:prstGeom prst="rect">
            <a:avLst/>
          </a:prstGeom>
        </p:spPr>
      </p:pic>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152898" y="1455882"/>
            <a:ext cx="5953027" cy="9184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400" kern="100" dirty="0">
                <a:effectLst/>
                <a:latin typeface="標楷體" panose="03000509000000000000" pitchFamily="65" charset="-120"/>
                <a:ea typeface="新細明體" panose="02020500000000000000" pitchFamily="18" charset="-120"/>
                <a:cs typeface="Times New Roman" panose="02020603050405020304" pitchFamily="18" charset="0"/>
              </a:rPr>
              <a:t>H1</a:t>
            </a:r>
            <a:r>
              <a:rPr lang="zh-TW" altLang="zh-TW" sz="1400" kern="100" dirty="0">
                <a:effectLst/>
                <a:latin typeface="Calibri" panose="020F0502020204030204" pitchFamily="34" charset="0"/>
                <a:ea typeface="標楷體" panose="03000509000000000000" pitchFamily="65" charset="-120"/>
                <a:cs typeface="Times New Roman" panose="02020603050405020304" pitchFamily="18" charset="0"/>
              </a:rPr>
              <a:t>：本研究定義之智慧商店購物環境下可以有效提高消費者購買意願</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en-US" altLang="zh-TW" sz="1400" kern="100" dirty="0">
                <a:effectLst/>
                <a:latin typeface="標楷體" panose="03000509000000000000" pitchFamily="65" charset="-120"/>
                <a:ea typeface="新細明體" panose="02020500000000000000" pitchFamily="18" charset="-120"/>
                <a:cs typeface="Times New Roman" panose="02020603050405020304" pitchFamily="18" charset="0"/>
              </a:rPr>
              <a:t>H2</a:t>
            </a:r>
            <a:r>
              <a:rPr lang="zh-TW" altLang="zh-TW" sz="1400" kern="100" dirty="0">
                <a:effectLst/>
                <a:latin typeface="Calibri" panose="020F0502020204030204" pitchFamily="34" charset="0"/>
                <a:ea typeface="標楷體" panose="03000509000000000000" pitchFamily="65" charset="-120"/>
                <a:cs typeface="Times New Roman" panose="02020603050405020304" pitchFamily="18" charset="0"/>
              </a:rPr>
              <a:t>：本研究採用電子支付模式可以有效提高消費者購買意願</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993380" y="108551"/>
            <a:ext cx="1021105" cy="90000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 name="內容版面配置區 2">
            <a:extLst>
              <a:ext uri="{FF2B5EF4-FFF2-40B4-BE49-F238E27FC236}">
                <a16:creationId xmlns:a16="http://schemas.microsoft.com/office/drawing/2014/main" id="{43A00E55-8366-4BE6-9FD2-4D75037325BC}"/>
              </a:ext>
            </a:extLst>
          </p:cNvPr>
          <p:cNvSpPr txBox="1">
            <a:spLocks/>
          </p:cNvSpPr>
          <p:nvPr/>
        </p:nvSpPr>
        <p:spPr>
          <a:xfrm>
            <a:off x="3153998" y="3534938"/>
            <a:ext cx="5737623" cy="832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400" kern="100" dirty="0">
                <a:latin typeface="標楷體" panose="03000509000000000000" pitchFamily="65" charset="-120"/>
                <a:ea typeface="標楷體" panose="03000509000000000000" pitchFamily="65" charset="-120"/>
                <a:cs typeface="Times New Roman" panose="02020603050405020304" pitchFamily="18" charset="0"/>
              </a:rPr>
              <a:t>H3</a:t>
            </a:r>
            <a:r>
              <a:rPr lang="zh-TW" altLang="zh-TW" sz="1400" kern="100" dirty="0">
                <a:latin typeface="標楷體" panose="03000509000000000000" pitchFamily="65" charset="-120"/>
                <a:ea typeface="標楷體" panose="03000509000000000000" pitchFamily="65" charset="-120"/>
                <a:cs typeface="Times New Roman" panose="02020603050405020304" pitchFamily="18" charset="0"/>
              </a:rPr>
              <a:t>：本研究提供之智慧商店取貨方式可以有效提高消費者購買意願</a:t>
            </a:r>
          </a:p>
          <a:p>
            <a:pPr>
              <a:lnSpc>
                <a:spcPct val="150000"/>
              </a:lnSpc>
            </a:pPr>
            <a:r>
              <a:rPr lang="en-US" altLang="zh-TW" sz="1400" kern="100" dirty="0">
                <a:latin typeface="標楷體" panose="03000509000000000000" pitchFamily="65" charset="-120"/>
                <a:ea typeface="標楷體" panose="03000509000000000000" pitchFamily="65" charset="-120"/>
                <a:cs typeface="Times New Roman" panose="02020603050405020304" pitchFamily="18" charset="0"/>
              </a:rPr>
              <a:t>H4</a:t>
            </a:r>
            <a:r>
              <a:rPr lang="zh-TW" altLang="zh-TW" sz="1400" kern="100" dirty="0">
                <a:latin typeface="標楷體" panose="03000509000000000000" pitchFamily="65" charset="-120"/>
                <a:ea typeface="標楷體" panose="03000509000000000000" pitchFamily="65" charset="-120"/>
                <a:cs typeface="Times New Roman" panose="02020603050405020304" pitchFamily="18" charset="0"/>
              </a:rPr>
              <a:t>：本研究採用的位置服務模式可以有效提高購買意願</a:t>
            </a:r>
          </a:p>
        </p:txBody>
      </p:sp>
    </p:spTree>
    <p:extLst>
      <p:ext uri="{BB962C8B-B14F-4D97-AF65-F5344CB8AC3E}">
        <p14:creationId xmlns:p14="http://schemas.microsoft.com/office/powerpoint/2010/main" val="299080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研究對象與設計</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4999" y="1419996"/>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本研究對象隨機抽取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100</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名至</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7-ELEVEN X-STORE</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（台北一店、二店）購物的民眾，</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為現今台灣市場上最智慧化的商店，以這些有體驗過的消費者做為調查對象。最後從接受調查者，從中抽取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名發送填寫問卷回饋獎勵禮券。</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91003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本研究設計商店</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商店平面圖</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2" name="圖片 141">
            <a:extLst>
              <a:ext uri="{FF2B5EF4-FFF2-40B4-BE49-F238E27FC236}">
                <a16:creationId xmlns:a16="http://schemas.microsoft.com/office/drawing/2014/main" id="{E04B6E39-5903-4460-882A-E806EF0348E8}"/>
              </a:ext>
            </a:extLst>
          </p:cNvPr>
          <p:cNvPicPr/>
          <p:nvPr/>
        </p:nvPicPr>
        <p:blipFill>
          <a:blip r:embed="rId3">
            <a:extLst>
              <a:ext uri="{28A0092B-C50C-407E-A947-70E740481C1C}">
                <a14:useLocalDpi xmlns:a14="http://schemas.microsoft.com/office/drawing/2010/main" val="0"/>
              </a:ext>
            </a:extLst>
          </a:blip>
          <a:stretch>
            <a:fillRect/>
          </a:stretch>
        </p:blipFill>
        <p:spPr>
          <a:xfrm>
            <a:off x="2159780" y="1440641"/>
            <a:ext cx="5274310" cy="3366135"/>
          </a:xfrm>
          <a:prstGeom prst="rect">
            <a:avLst/>
          </a:prstGeom>
        </p:spPr>
      </p:pic>
    </p:spTree>
    <p:extLst>
      <p:ext uri="{BB962C8B-B14F-4D97-AF65-F5344CB8AC3E}">
        <p14:creationId xmlns:p14="http://schemas.microsoft.com/office/powerpoint/2010/main" val="152144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2276792" y="145700"/>
            <a:ext cx="1017267"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購物環境</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82948" y="730050"/>
            <a:ext cx="8810851" cy="46999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取貨與結帳區：</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消費者可透過便利商店的</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APP──</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掃商品陳列區的</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QR code</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輸送帶：</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像迴轉壽司的輸送帶般的設計，也方便消費者退貨時，可以直接將商品放置於輸送帶上。</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倉庫：</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利用機器人</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機械手臂</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後端採用機械手臂進行補貨、因大多商品貨架使用數位顯示所以得以減少人力資源上架商品。</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(4)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熱門商品與冷凍、冷藏食品陳列區：</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智慧商店僅提供熱門的商品進行實體陳列，每月更新，消費者可以直接在這裡拿取商品並到結帳區結帳。</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(5)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電子貨架：</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提供消費者現場進行購買，可以操作機台，確認商品店內庫存、資訊等等。</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(6)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店內休憩區：</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供消費者於此休息，提供寬敞的空間跟座椅，讓便利商店成為良好的社交環境，內提供充電站服務、食品加熱、熱水等。</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(7)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服務機與印表機：</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服務機，如現在既有的</a:t>
            </a:r>
            <a:r>
              <a:rPr lang="en-US" altLang="zh-TW" sz="16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ibon</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等。可以提供操作印表機的功能、訂購票券等功能。</a:t>
            </a:r>
          </a:p>
        </p:txBody>
      </p:sp>
    </p:spTree>
    <p:extLst>
      <p:ext uri="{BB962C8B-B14F-4D97-AF65-F5344CB8AC3E}">
        <p14:creationId xmlns:p14="http://schemas.microsoft.com/office/powerpoint/2010/main" val="23525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2276792" y="145700"/>
            <a:ext cx="1017267"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付款模式</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0125" y="980765"/>
            <a:ext cx="8850896" cy="20697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進入超商啟用</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AI</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人臉辨識系統，會員實名制，可以不用帶錢包卡片就可以進行購物。</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會員制度，帳戶裡可儲值或是綁定信用卡扣款或使用其他金流方式。</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選購完畢直接到結帳櫃檯，電腦會列出消費者所購買品項及價格，並且於電腦上確認商品是否正確，可增減數量。</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(4)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使用點選需購買品項，採用人臉辨識確認購買商品的消費者。</a:t>
            </a:r>
          </a:p>
        </p:txBody>
      </p:sp>
    </p:spTree>
    <p:extLst>
      <p:ext uri="{BB962C8B-B14F-4D97-AF65-F5344CB8AC3E}">
        <p14:creationId xmlns:p14="http://schemas.microsoft.com/office/powerpoint/2010/main" val="316413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372428" y="720713"/>
            <a:ext cx="1017267"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取貨模式</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0125" y="980765"/>
            <a:ext cx="8850896" cy="1738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超商物流自助取貨區，可先至超商機台確認收件資訊且確認已付款後，經判定無誤後，可自行取貨，節省傳統超商需店員人工找尋貨物的時間。</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結合手機</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APP</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，可讓消費者透過手機遠端使用購買，消費者指定的鄰近超商進行取貨。</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如</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所述，另可結合物流業者，宅配到府。</a:t>
            </a:r>
          </a:p>
        </p:txBody>
      </p:sp>
      <p:sp>
        <p:nvSpPr>
          <p:cNvPr id="141" name="文字方塊 140">
            <a:extLst>
              <a:ext uri="{FF2B5EF4-FFF2-40B4-BE49-F238E27FC236}">
                <a16:creationId xmlns:a16="http://schemas.microsoft.com/office/drawing/2014/main" id="{BF928D1B-4127-4A50-9982-ACC874E6815F}"/>
              </a:ext>
            </a:extLst>
          </p:cNvPr>
          <p:cNvSpPr txBox="1"/>
          <p:nvPr/>
        </p:nvSpPr>
        <p:spPr>
          <a:xfrm>
            <a:off x="372427" y="2809739"/>
            <a:ext cx="1017267"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位置服務</a:t>
            </a:r>
          </a:p>
        </p:txBody>
      </p:sp>
      <p:sp>
        <p:nvSpPr>
          <p:cNvPr id="142" name="內容版面配置區 2">
            <a:extLst>
              <a:ext uri="{FF2B5EF4-FFF2-40B4-BE49-F238E27FC236}">
                <a16:creationId xmlns:a16="http://schemas.microsoft.com/office/drawing/2014/main" id="{32866550-CC83-4D96-B4FE-7023F2B7683D}"/>
              </a:ext>
            </a:extLst>
          </p:cNvPr>
          <p:cNvSpPr txBox="1">
            <a:spLocks/>
          </p:cNvSpPr>
          <p:nvPr/>
        </p:nvSpPr>
        <p:spPr>
          <a:xfrm>
            <a:off x="50125" y="3187585"/>
            <a:ext cx="8850896" cy="1738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POS</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系統，數據分析，了解商店所在位置之消費特徵，以實行此區域的商品配置的客製化。</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結合位置服務</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(LBS)</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，如有活動優惠發送至附近民眾手機。</a:t>
            </a:r>
          </a:p>
        </p:txBody>
      </p:sp>
    </p:spTree>
    <p:extLst>
      <p:ext uri="{BB962C8B-B14F-4D97-AF65-F5344CB8AC3E}">
        <p14:creationId xmlns:p14="http://schemas.microsoft.com/office/powerpoint/2010/main" val="291838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211963"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研究工具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問卷採用李克特量表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附錄一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，分為五個等級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非常同意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普通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非常不同意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，針對消費者對於本研究的智慧商店機制相關問項同意度進行問卷調查。</a:t>
            </a: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9453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119806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摘要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3788858"/>
          </a:xfrm>
          <a:prstGeom prst="rect">
            <a:avLst/>
          </a:prstGeom>
          <a:noFill/>
        </p:spPr>
        <p:txBody>
          <a:bodyPr wrap="square" rtlCol="0">
            <a:spAutoFit/>
          </a:bodyPr>
          <a:lstStyle/>
          <a:p>
            <a:pPr indent="304800">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的功能在日常生活中給人們帶來許多便利性，不論是「忙碌生活下的不得已」或「因為方便而改變的習慣」，我們已日漸習慣、依賴於便利商店幫我們省下這些時間和力氣。由於超商的商品複雜性高且多樣性，照目前市場上，超商的商品出入庫及補貨都是以人力來完成，然而會在此部分增加許多人力成本，且在管理上可能會產生誤差。低效率和不準確的管理對經營者會產生不利的影響。本文的目的是提出一種基於物聯網的</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智慧</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超商架構，在以其架構設計相關問卷供消費者填寫，探討分析在此經營模式下，消費者的整體購買意願。</a:t>
            </a:r>
            <a:endPar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endParaRPr>
          </a:p>
          <a:p>
            <a:pPr indent="304800">
              <a:lnSpc>
                <a:spcPct val="150000"/>
              </a:lnSpc>
            </a:pP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【關鍵字】無人超商、自動補貨</a:t>
            </a:r>
            <a:r>
              <a:rPr lang="zh-TW" altLang="en-US" sz="1800" dirty="0">
                <a:latin typeface="Calibri" panose="020F0502020204030204" pitchFamily="34" charset="0"/>
                <a:ea typeface="標楷體" panose="03000509000000000000" pitchFamily="65" charset="-120"/>
                <a:cs typeface="新細明體" panose="02020500000000000000" pitchFamily="18" charset="-120"/>
              </a:rPr>
              <a:t>、智慧物流</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lnSpc>
                <a:spcPct val="150000"/>
              </a:lnSpc>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9" y="611260"/>
            <a:ext cx="118713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問卷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圖片 7">
            <a:extLst>
              <a:ext uri="{FF2B5EF4-FFF2-40B4-BE49-F238E27FC236}">
                <a16:creationId xmlns:a16="http://schemas.microsoft.com/office/drawing/2014/main" id="{8970D04D-9FF6-48EF-9827-F0A87673DB15}"/>
              </a:ext>
            </a:extLst>
          </p:cNvPr>
          <p:cNvPicPr>
            <a:picLocks noChangeAspect="1"/>
          </p:cNvPicPr>
          <p:nvPr/>
        </p:nvPicPr>
        <p:blipFill>
          <a:blip r:embed="rId3"/>
          <a:stretch>
            <a:fillRect/>
          </a:stretch>
        </p:blipFill>
        <p:spPr>
          <a:xfrm>
            <a:off x="1529785" y="586207"/>
            <a:ext cx="5771458" cy="4420691"/>
          </a:xfrm>
          <a:prstGeom prst="rect">
            <a:avLst/>
          </a:prstGeom>
        </p:spPr>
      </p:pic>
    </p:spTree>
    <p:extLst>
      <p:ext uri="{BB962C8B-B14F-4D97-AF65-F5344CB8AC3E}">
        <p14:creationId xmlns:p14="http://schemas.microsoft.com/office/powerpoint/2010/main" val="19355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9" y="611260"/>
            <a:ext cx="118713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問卷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圖片 4">
            <a:extLst>
              <a:ext uri="{FF2B5EF4-FFF2-40B4-BE49-F238E27FC236}">
                <a16:creationId xmlns:a16="http://schemas.microsoft.com/office/drawing/2014/main" id="{3CB9B822-A3F6-4276-8EB8-435619EB7DEF}"/>
              </a:ext>
            </a:extLst>
          </p:cNvPr>
          <p:cNvPicPr>
            <a:picLocks noChangeAspect="1"/>
          </p:cNvPicPr>
          <p:nvPr/>
        </p:nvPicPr>
        <p:blipFill>
          <a:blip r:embed="rId3"/>
          <a:stretch>
            <a:fillRect/>
          </a:stretch>
        </p:blipFill>
        <p:spPr>
          <a:xfrm>
            <a:off x="2021760" y="0"/>
            <a:ext cx="4961727" cy="5143500"/>
          </a:xfrm>
          <a:prstGeom prst="rect">
            <a:avLst/>
          </a:prstGeom>
        </p:spPr>
      </p:pic>
    </p:spTree>
    <p:extLst>
      <p:ext uri="{BB962C8B-B14F-4D97-AF65-F5344CB8AC3E}">
        <p14:creationId xmlns:p14="http://schemas.microsoft.com/office/powerpoint/2010/main" val="14139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72403" y="1899791"/>
            <a:ext cx="5112115"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sz="4000" dirty="0">
                <a:latin typeface="標楷體" panose="03000509000000000000" pitchFamily="65" charset="-120"/>
                <a:ea typeface="標楷體" panose="03000509000000000000" pitchFamily="65" charset="-120"/>
              </a:rPr>
              <a:t>預期成果及與未來發展</a:t>
            </a:r>
            <a:endParaRPr sz="4000" dirty="0">
              <a:latin typeface="標楷體" panose="03000509000000000000" pitchFamily="65" charset="-120"/>
              <a:ea typeface="標楷體" panose="03000509000000000000" pitchFamily="65" charset="-12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352" name="Google Shape;1748;p30">
            <a:extLst>
              <a:ext uri="{FF2B5EF4-FFF2-40B4-BE49-F238E27FC236}">
                <a16:creationId xmlns:a16="http://schemas.microsoft.com/office/drawing/2014/main" id="{DCD75F92-CAA1-4E4E-93D9-359E412789A9}"/>
              </a:ext>
            </a:extLst>
          </p:cNvPr>
          <p:cNvGrpSpPr/>
          <p:nvPr/>
        </p:nvGrpSpPr>
        <p:grpSpPr>
          <a:xfrm>
            <a:off x="6052563" y="735135"/>
            <a:ext cx="2596372" cy="2900838"/>
            <a:chOff x="2181300" y="231400"/>
            <a:chExt cx="4262637" cy="4762499"/>
          </a:xfrm>
        </p:grpSpPr>
        <p:sp>
          <p:nvSpPr>
            <p:cNvPr id="353" name="Google Shape;1749;p30">
              <a:extLst>
                <a:ext uri="{FF2B5EF4-FFF2-40B4-BE49-F238E27FC236}">
                  <a16:creationId xmlns:a16="http://schemas.microsoft.com/office/drawing/2014/main" id="{511B095D-7BA7-441F-88B0-67663C4635D9}"/>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1750;p30">
              <a:extLst>
                <a:ext uri="{FF2B5EF4-FFF2-40B4-BE49-F238E27FC236}">
                  <a16:creationId xmlns:a16="http://schemas.microsoft.com/office/drawing/2014/main" id="{D20F0F55-641E-4E53-B0F7-EF2B64E607D6}"/>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1751;p30">
              <a:extLst>
                <a:ext uri="{FF2B5EF4-FFF2-40B4-BE49-F238E27FC236}">
                  <a16:creationId xmlns:a16="http://schemas.microsoft.com/office/drawing/2014/main" id="{2249373F-D506-4F10-9DDF-A91B3DC0151E}"/>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1752;p30">
              <a:extLst>
                <a:ext uri="{FF2B5EF4-FFF2-40B4-BE49-F238E27FC236}">
                  <a16:creationId xmlns:a16="http://schemas.microsoft.com/office/drawing/2014/main" id="{E91551E9-0B48-458D-9547-A16E8E5008A2}"/>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1753;p30">
              <a:extLst>
                <a:ext uri="{FF2B5EF4-FFF2-40B4-BE49-F238E27FC236}">
                  <a16:creationId xmlns:a16="http://schemas.microsoft.com/office/drawing/2014/main" id="{34C2BA46-ABC4-4769-985F-6C4ED6727061}"/>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1754;p30">
              <a:extLst>
                <a:ext uri="{FF2B5EF4-FFF2-40B4-BE49-F238E27FC236}">
                  <a16:creationId xmlns:a16="http://schemas.microsoft.com/office/drawing/2014/main" id="{AAF5A8C1-E5BB-4AE7-96B8-FEC4CB22D3F7}"/>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1755;p30">
              <a:extLst>
                <a:ext uri="{FF2B5EF4-FFF2-40B4-BE49-F238E27FC236}">
                  <a16:creationId xmlns:a16="http://schemas.microsoft.com/office/drawing/2014/main" id="{1562CA52-944A-4B1F-8E02-B11B6CD9E743}"/>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1756;p30">
              <a:extLst>
                <a:ext uri="{FF2B5EF4-FFF2-40B4-BE49-F238E27FC236}">
                  <a16:creationId xmlns:a16="http://schemas.microsoft.com/office/drawing/2014/main" id="{26CD408F-853A-4E1C-AE46-DE636E8CE904}"/>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1757;p30">
              <a:extLst>
                <a:ext uri="{FF2B5EF4-FFF2-40B4-BE49-F238E27FC236}">
                  <a16:creationId xmlns:a16="http://schemas.microsoft.com/office/drawing/2014/main" id="{30CFC865-1BA9-4B8D-A686-6E0E7D57D92C}"/>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1758;p30">
              <a:extLst>
                <a:ext uri="{FF2B5EF4-FFF2-40B4-BE49-F238E27FC236}">
                  <a16:creationId xmlns:a16="http://schemas.microsoft.com/office/drawing/2014/main" id="{D868D2AF-85D9-4BCE-98C7-85642456C53A}"/>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1759;p30">
              <a:extLst>
                <a:ext uri="{FF2B5EF4-FFF2-40B4-BE49-F238E27FC236}">
                  <a16:creationId xmlns:a16="http://schemas.microsoft.com/office/drawing/2014/main" id="{8E553FAD-0A95-4719-BA2E-E76D8B77311D}"/>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1760;p30">
              <a:extLst>
                <a:ext uri="{FF2B5EF4-FFF2-40B4-BE49-F238E27FC236}">
                  <a16:creationId xmlns:a16="http://schemas.microsoft.com/office/drawing/2014/main" id="{55F5F33C-EC0B-42BE-87D9-DB3CC7DBB529}"/>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1761;p30">
              <a:extLst>
                <a:ext uri="{FF2B5EF4-FFF2-40B4-BE49-F238E27FC236}">
                  <a16:creationId xmlns:a16="http://schemas.microsoft.com/office/drawing/2014/main" id="{F312427D-65E7-43F0-9253-5573BE1BF745}"/>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1762;p30">
              <a:extLst>
                <a:ext uri="{FF2B5EF4-FFF2-40B4-BE49-F238E27FC236}">
                  <a16:creationId xmlns:a16="http://schemas.microsoft.com/office/drawing/2014/main" id="{DBD62C75-08CB-4237-B1BC-2E0C8F6F6A3D}"/>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1763;p30">
              <a:extLst>
                <a:ext uri="{FF2B5EF4-FFF2-40B4-BE49-F238E27FC236}">
                  <a16:creationId xmlns:a16="http://schemas.microsoft.com/office/drawing/2014/main" id="{1AD33417-724D-4F31-B0FA-A12F526C1660}"/>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1764;p30">
              <a:extLst>
                <a:ext uri="{FF2B5EF4-FFF2-40B4-BE49-F238E27FC236}">
                  <a16:creationId xmlns:a16="http://schemas.microsoft.com/office/drawing/2014/main" id="{D0D3E37F-4CD3-43EC-B423-EFB68CD5BF3A}"/>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1765;p30">
              <a:extLst>
                <a:ext uri="{FF2B5EF4-FFF2-40B4-BE49-F238E27FC236}">
                  <a16:creationId xmlns:a16="http://schemas.microsoft.com/office/drawing/2014/main" id="{FB5037DF-9894-4B20-A0B8-1CD3DFD1C6D5}"/>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1766;p30">
              <a:extLst>
                <a:ext uri="{FF2B5EF4-FFF2-40B4-BE49-F238E27FC236}">
                  <a16:creationId xmlns:a16="http://schemas.microsoft.com/office/drawing/2014/main" id="{77F2A1CC-D68B-42CA-B4AA-E7A074E8F9AD}"/>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1767;p30">
              <a:extLst>
                <a:ext uri="{FF2B5EF4-FFF2-40B4-BE49-F238E27FC236}">
                  <a16:creationId xmlns:a16="http://schemas.microsoft.com/office/drawing/2014/main" id="{0A22B957-445C-48F0-AC92-2C01391CA53B}"/>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1768;p30">
              <a:extLst>
                <a:ext uri="{FF2B5EF4-FFF2-40B4-BE49-F238E27FC236}">
                  <a16:creationId xmlns:a16="http://schemas.microsoft.com/office/drawing/2014/main" id="{FAC8E18C-5C5B-4096-9DE8-0045561BE4CA}"/>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1769;p30">
              <a:extLst>
                <a:ext uri="{FF2B5EF4-FFF2-40B4-BE49-F238E27FC236}">
                  <a16:creationId xmlns:a16="http://schemas.microsoft.com/office/drawing/2014/main" id="{24EE1325-9381-4C23-B1C9-5493E3E42E0E}"/>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1770;p30">
              <a:extLst>
                <a:ext uri="{FF2B5EF4-FFF2-40B4-BE49-F238E27FC236}">
                  <a16:creationId xmlns:a16="http://schemas.microsoft.com/office/drawing/2014/main" id="{9475C9ED-4C24-4888-AF57-25D03F7B788F}"/>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1771;p30">
              <a:extLst>
                <a:ext uri="{FF2B5EF4-FFF2-40B4-BE49-F238E27FC236}">
                  <a16:creationId xmlns:a16="http://schemas.microsoft.com/office/drawing/2014/main" id="{70A49816-1011-4B56-BB38-2581556B2D79}"/>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1772;p30">
              <a:extLst>
                <a:ext uri="{FF2B5EF4-FFF2-40B4-BE49-F238E27FC236}">
                  <a16:creationId xmlns:a16="http://schemas.microsoft.com/office/drawing/2014/main" id="{807F0E39-FF38-4242-8C41-0A54E69A232F}"/>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1773;p30">
              <a:extLst>
                <a:ext uri="{FF2B5EF4-FFF2-40B4-BE49-F238E27FC236}">
                  <a16:creationId xmlns:a16="http://schemas.microsoft.com/office/drawing/2014/main" id="{2E49CCD6-A67B-4260-A68A-49888D19804D}"/>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1774;p30">
              <a:extLst>
                <a:ext uri="{FF2B5EF4-FFF2-40B4-BE49-F238E27FC236}">
                  <a16:creationId xmlns:a16="http://schemas.microsoft.com/office/drawing/2014/main" id="{ECEB82F7-B352-4597-95AC-45FD0F3E6A79}"/>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1775;p30">
              <a:extLst>
                <a:ext uri="{FF2B5EF4-FFF2-40B4-BE49-F238E27FC236}">
                  <a16:creationId xmlns:a16="http://schemas.microsoft.com/office/drawing/2014/main" id="{39566DE3-9EC2-4160-91D3-E5BCF28F5B30}"/>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1776;p30">
              <a:extLst>
                <a:ext uri="{FF2B5EF4-FFF2-40B4-BE49-F238E27FC236}">
                  <a16:creationId xmlns:a16="http://schemas.microsoft.com/office/drawing/2014/main" id="{20ACD1E9-315D-4983-BEDE-E169B40D2B0C}"/>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1777;p30">
              <a:extLst>
                <a:ext uri="{FF2B5EF4-FFF2-40B4-BE49-F238E27FC236}">
                  <a16:creationId xmlns:a16="http://schemas.microsoft.com/office/drawing/2014/main" id="{BFBD342B-81A2-4A04-9310-101CCCC511A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1778;p30">
              <a:extLst>
                <a:ext uri="{FF2B5EF4-FFF2-40B4-BE49-F238E27FC236}">
                  <a16:creationId xmlns:a16="http://schemas.microsoft.com/office/drawing/2014/main" id="{01585C7D-09D0-4BCB-AAC4-792B1CFEAC85}"/>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779;p30">
              <a:extLst>
                <a:ext uri="{FF2B5EF4-FFF2-40B4-BE49-F238E27FC236}">
                  <a16:creationId xmlns:a16="http://schemas.microsoft.com/office/drawing/2014/main" id="{4C8F1E33-47BA-4A33-A965-D497F08FBE29}"/>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780;p30">
              <a:extLst>
                <a:ext uri="{FF2B5EF4-FFF2-40B4-BE49-F238E27FC236}">
                  <a16:creationId xmlns:a16="http://schemas.microsoft.com/office/drawing/2014/main" id="{2AF6640B-E2B4-4107-89DA-74B794D66739}"/>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781;p30">
              <a:extLst>
                <a:ext uri="{FF2B5EF4-FFF2-40B4-BE49-F238E27FC236}">
                  <a16:creationId xmlns:a16="http://schemas.microsoft.com/office/drawing/2014/main" id="{760BA08A-AC26-4F30-B80D-9CB2B478CA35}"/>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782;p30">
              <a:extLst>
                <a:ext uri="{FF2B5EF4-FFF2-40B4-BE49-F238E27FC236}">
                  <a16:creationId xmlns:a16="http://schemas.microsoft.com/office/drawing/2014/main" id="{6436AA94-2110-471B-A226-2FDEE46FB745}"/>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783;p30">
              <a:extLst>
                <a:ext uri="{FF2B5EF4-FFF2-40B4-BE49-F238E27FC236}">
                  <a16:creationId xmlns:a16="http://schemas.microsoft.com/office/drawing/2014/main" id="{3AA8B4B5-E333-47ED-8BEF-49E90FF995DB}"/>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784;p30">
              <a:extLst>
                <a:ext uri="{FF2B5EF4-FFF2-40B4-BE49-F238E27FC236}">
                  <a16:creationId xmlns:a16="http://schemas.microsoft.com/office/drawing/2014/main" id="{FA28E848-458C-4CA2-B02E-64B1A84158E6}"/>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785;p30">
              <a:extLst>
                <a:ext uri="{FF2B5EF4-FFF2-40B4-BE49-F238E27FC236}">
                  <a16:creationId xmlns:a16="http://schemas.microsoft.com/office/drawing/2014/main" id="{196C4CF2-C82E-47C9-A41E-5D4B1A7E6C84}"/>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786;p30">
              <a:extLst>
                <a:ext uri="{FF2B5EF4-FFF2-40B4-BE49-F238E27FC236}">
                  <a16:creationId xmlns:a16="http://schemas.microsoft.com/office/drawing/2014/main" id="{7D985F2D-CA6E-4785-A605-F69B0E9CF02F}"/>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1" name="Google Shape;1787;p30">
              <a:extLst>
                <a:ext uri="{FF2B5EF4-FFF2-40B4-BE49-F238E27FC236}">
                  <a16:creationId xmlns:a16="http://schemas.microsoft.com/office/drawing/2014/main" id="{95D58B5D-DD56-447D-B9E3-A4FFE95389E9}"/>
                </a:ext>
              </a:extLst>
            </p:cNvPr>
            <p:cNvGrpSpPr/>
            <p:nvPr/>
          </p:nvGrpSpPr>
          <p:grpSpPr>
            <a:xfrm>
              <a:off x="3103642" y="4105408"/>
              <a:ext cx="746807" cy="516445"/>
              <a:chOff x="4884742" y="4921758"/>
              <a:chExt cx="746807" cy="516445"/>
            </a:xfrm>
          </p:grpSpPr>
          <p:sp>
            <p:nvSpPr>
              <p:cNvPr id="546" name="Google Shape;1788;p30">
                <a:extLst>
                  <a:ext uri="{FF2B5EF4-FFF2-40B4-BE49-F238E27FC236}">
                    <a16:creationId xmlns:a16="http://schemas.microsoft.com/office/drawing/2014/main" id="{1C814842-3D33-42D6-8160-4C7BFAF9D2D1}"/>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789;p30">
                <a:extLst>
                  <a:ext uri="{FF2B5EF4-FFF2-40B4-BE49-F238E27FC236}">
                    <a16:creationId xmlns:a16="http://schemas.microsoft.com/office/drawing/2014/main" id="{B01AAF5E-69D2-4491-B739-3541499B7C40}"/>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790;p30">
                <a:extLst>
                  <a:ext uri="{FF2B5EF4-FFF2-40B4-BE49-F238E27FC236}">
                    <a16:creationId xmlns:a16="http://schemas.microsoft.com/office/drawing/2014/main" id="{FF7995FC-E3A6-4EE2-A955-A898639E61F9}"/>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791;p30">
                <a:extLst>
                  <a:ext uri="{FF2B5EF4-FFF2-40B4-BE49-F238E27FC236}">
                    <a16:creationId xmlns:a16="http://schemas.microsoft.com/office/drawing/2014/main" id="{A8FE9842-09E4-4165-8693-727F5C3A6DD7}"/>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792;p30">
                <a:extLst>
                  <a:ext uri="{FF2B5EF4-FFF2-40B4-BE49-F238E27FC236}">
                    <a16:creationId xmlns:a16="http://schemas.microsoft.com/office/drawing/2014/main" id="{AA2CA2E5-F23D-4C7E-8DF0-06E72FDD63FB}"/>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793;p30">
                <a:extLst>
                  <a:ext uri="{FF2B5EF4-FFF2-40B4-BE49-F238E27FC236}">
                    <a16:creationId xmlns:a16="http://schemas.microsoft.com/office/drawing/2014/main" id="{9BE1E1D6-FB09-4E12-ABE6-D62821B752F8}"/>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794;p30">
                <a:extLst>
                  <a:ext uri="{FF2B5EF4-FFF2-40B4-BE49-F238E27FC236}">
                    <a16:creationId xmlns:a16="http://schemas.microsoft.com/office/drawing/2014/main" id="{DD897674-BF5A-4824-A04A-025161DBC95A}"/>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795;p30">
                <a:extLst>
                  <a:ext uri="{FF2B5EF4-FFF2-40B4-BE49-F238E27FC236}">
                    <a16:creationId xmlns:a16="http://schemas.microsoft.com/office/drawing/2014/main" id="{CD6C5043-3010-4D78-84B4-27635D4C91C9}"/>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796;p30">
                <a:extLst>
                  <a:ext uri="{FF2B5EF4-FFF2-40B4-BE49-F238E27FC236}">
                    <a16:creationId xmlns:a16="http://schemas.microsoft.com/office/drawing/2014/main" id="{70AEEB95-00E3-4593-9C63-12BA5C7BD6FF}"/>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797;p30">
                <a:extLst>
                  <a:ext uri="{FF2B5EF4-FFF2-40B4-BE49-F238E27FC236}">
                    <a16:creationId xmlns:a16="http://schemas.microsoft.com/office/drawing/2014/main" id="{7D69F73E-9301-4156-BC82-85D05C707BD0}"/>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798;p30">
                <a:extLst>
                  <a:ext uri="{FF2B5EF4-FFF2-40B4-BE49-F238E27FC236}">
                    <a16:creationId xmlns:a16="http://schemas.microsoft.com/office/drawing/2014/main" id="{AAF247D2-FBC7-4677-8074-D7E30E30126F}"/>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1799;p30">
                <a:extLst>
                  <a:ext uri="{FF2B5EF4-FFF2-40B4-BE49-F238E27FC236}">
                    <a16:creationId xmlns:a16="http://schemas.microsoft.com/office/drawing/2014/main" id="{05FB92C9-EF40-4580-A814-B446C7540554}"/>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800;p30">
                <a:extLst>
                  <a:ext uri="{FF2B5EF4-FFF2-40B4-BE49-F238E27FC236}">
                    <a16:creationId xmlns:a16="http://schemas.microsoft.com/office/drawing/2014/main" id="{28CD9D99-E203-4250-9520-EACBDEFB8C96}"/>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801;p30">
                <a:extLst>
                  <a:ext uri="{FF2B5EF4-FFF2-40B4-BE49-F238E27FC236}">
                    <a16:creationId xmlns:a16="http://schemas.microsoft.com/office/drawing/2014/main" id="{5BDC4DA1-0838-47CF-81E2-8EE075B44563}"/>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802;p30">
                <a:extLst>
                  <a:ext uri="{FF2B5EF4-FFF2-40B4-BE49-F238E27FC236}">
                    <a16:creationId xmlns:a16="http://schemas.microsoft.com/office/drawing/2014/main" id="{836C03C3-3D78-4E5D-93AF-27B7894E4833}"/>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803;p30">
                <a:extLst>
                  <a:ext uri="{FF2B5EF4-FFF2-40B4-BE49-F238E27FC236}">
                    <a16:creationId xmlns:a16="http://schemas.microsoft.com/office/drawing/2014/main" id="{89D6B803-AC7C-4D1C-8F4D-5ACBA4F0C775}"/>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804;p30">
                <a:extLst>
                  <a:ext uri="{FF2B5EF4-FFF2-40B4-BE49-F238E27FC236}">
                    <a16:creationId xmlns:a16="http://schemas.microsoft.com/office/drawing/2014/main" id="{3AA1D2B5-BC6F-4A02-92CC-97D1BECB8030}"/>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1805;p30">
              <a:extLst>
                <a:ext uri="{FF2B5EF4-FFF2-40B4-BE49-F238E27FC236}">
                  <a16:creationId xmlns:a16="http://schemas.microsoft.com/office/drawing/2014/main" id="{BB536A90-4E4E-4EE7-B9B8-0A3C68C0F713}"/>
                </a:ext>
              </a:extLst>
            </p:cNvPr>
            <p:cNvGrpSpPr/>
            <p:nvPr/>
          </p:nvGrpSpPr>
          <p:grpSpPr>
            <a:xfrm>
              <a:off x="3213031" y="4002823"/>
              <a:ext cx="664504" cy="467011"/>
              <a:chOff x="4994131" y="4819173"/>
              <a:chExt cx="664504" cy="467011"/>
            </a:xfrm>
          </p:grpSpPr>
          <p:sp>
            <p:nvSpPr>
              <p:cNvPr id="530" name="Google Shape;1806;p30">
                <a:extLst>
                  <a:ext uri="{FF2B5EF4-FFF2-40B4-BE49-F238E27FC236}">
                    <a16:creationId xmlns:a16="http://schemas.microsoft.com/office/drawing/2014/main" id="{A93E0ACF-4C17-4A0D-B4F6-A67291F35FD5}"/>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807;p30">
                <a:extLst>
                  <a:ext uri="{FF2B5EF4-FFF2-40B4-BE49-F238E27FC236}">
                    <a16:creationId xmlns:a16="http://schemas.microsoft.com/office/drawing/2014/main" id="{347FB209-7417-414C-BBAF-56ADD2E25B30}"/>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808;p30">
                <a:extLst>
                  <a:ext uri="{FF2B5EF4-FFF2-40B4-BE49-F238E27FC236}">
                    <a16:creationId xmlns:a16="http://schemas.microsoft.com/office/drawing/2014/main" id="{142A2DFF-7D13-45A6-84DE-63FDD4F430B4}"/>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809;p30">
                <a:extLst>
                  <a:ext uri="{FF2B5EF4-FFF2-40B4-BE49-F238E27FC236}">
                    <a16:creationId xmlns:a16="http://schemas.microsoft.com/office/drawing/2014/main" id="{0BFF6368-B20E-4375-B01C-E1B52D3FEA9D}"/>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810;p30">
                <a:extLst>
                  <a:ext uri="{FF2B5EF4-FFF2-40B4-BE49-F238E27FC236}">
                    <a16:creationId xmlns:a16="http://schemas.microsoft.com/office/drawing/2014/main" id="{075BE492-6413-4279-AAB4-D1D09B2D1319}"/>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811;p30">
                <a:extLst>
                  <a:ext uri="{FF2B5EF4-FFF2-40B4-BE49-F238E27FC236}">
                    <a16:creationId xmlns:a16="http://schemas.microsoft.com/office/drawing/2014/main" id="{4BBF3BF7-25C6-45FC-B3C7-4ACA1249465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812;p30">
                <a:extLst>
                  <a:ext uri="{FF2B5EF4-FFF2-40B4-BE49-F238E27FC236}">
                    <a16:creationId xmlns:a16="http://schemas.microsoft.com/office/drawing/2014/main" id="{15C6EF79-5280-4484-859F-8F69153DBBFB}"/>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813;p30">
                <a:extLst>
                  <a:ext uri="{FF2B5EF4-FFF2-40B4-BE49-F238E27FC236}">
                    <a16:creationId xmlns:a16="http://schemas.microsoft.com/office/drawing/2014/main" id="{AC487BD0-10A9-488A-A7C0-390D4A07E2D3}"/>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814;p30">
                <a:extLst>
                  <a:ext uri="{FF2B5EF4-FFF2-40B4-BE49-F238E27FC236}">
                    <a16:creationId xmlns:a16="http://schemas.microsoft.com/office/drawing/2014/main" id="{0B225C77-B45B-44D9-A95A-C5E2CBBD5605}"/>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815;p30">
                <a:extLst>
                  <a:ext uri="{FF2B5EF4-FFF2-40B4-BE49-F238E27FC236}">
                    <a16:creationId xmlns:a16="http://schemas.microsoft.com/office/drawing/2014/main" id="{62C82399-F252-4093-AF56-3D6B77E931DE}"/>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816;p30">
                <a:extLst>
                  <a:ext uri="{FF2B5EF4-FFF2-40B4-BE49-F238E27FC236}">
                    <a16:creationId xmlns:a16="http://schemas.microsoft.com/office/drawing/2014/main" id="{4F563694-6DA2-4AED-A871-23DFBABF1EBF}"/>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1817;p30">
                <a:extLst>
                  <a:ext uri="{FF2B5EF4-FFF2-40B4-BE49-F238E27FC236}">
                    <a16:creationId xmlns:a16="http://schemas.microsoft.com/office/drawing/2014/main" id="{3512EC8D-E06C-4AFE-B41B-CDF1B1AD6369}"/>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818;p30">
                <a:extLst>
                  <a:ext uri="{FF2B5EF4-FFF2-40B4-BE49-F238E27FC236}">
                    <a16:creationId xmlns:a16="http://schemas.microsoft.com/office/drawing/2014/main" id="{869CE624-E41E-4B27-B0F2-880E844810CC}"/>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819;p30">
                <a:extLst>
                  <a:ext uri="{FF2B5EF4-FFF2-40B4-BE49-F238E27FC236}">
                    <a16:creationId xmlns:a16="http://schemas.microsoft.com/office/drawing/2014/main" id="{32A69C88-F2E7-43BE-B09C-4A869C15EEEE}"/>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820;p30">
                <a:extLst>
                  <a:ext uri="{FF2B5EF4-FFF2-40B4-BE49-F238E27FC236}">
                    <a16:creationId xmlns:a16="http://schemas.microsoft.com/office/drawing/2014/main" id="{D134F53E-1A57-478C-A947-C54D5E189D36}"/>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821;p30">
                <a:extLst>
                  <a:ext uri="{FF2B5EF4-FFF2-40B4-BE49-F238E27FC236}">
                    <a16:creationId xmlns:a16="http://schemas.microsoft.com/office/drawing/2014/main" id="{364AFF90-8ECE-4F4A-A78F-9373B914A56E}"/>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1822;p30">
              <a:extLst>
                <a:ext uri="{FF2B5EF4-FFF2-40B4-BE49-F238E27FC236}">
                  <a16:creationId xmlns:a16="http://schemas.microsoft.com/office/drawing/2014/main" id="{87A7EA7F-20B8-469F-9924-454C65F3DC52}"/>
                </a:ext>
              </a:extLst>
            </p:cNvPr>
            <p:cNvGrpSpPr/>
            <p:nvPr/>
          </p:nvGrpSpPr>
          <p:grpSpPr>
            <a:xfrm>
              <a:off x="3192597" y="3904144"/>
              <a:ext cx="664599" cy="467011"/>
              <a:chOff x="4973697" y="4720494"/>
              <a:chExt cx="664599" cy="467011"/>
            </a:xfrm>
          </p:grpSpPr>
          <p:sp>
            <p:nvSpPr>
              <p:cNvPr id="514" name="Google Shape;1823;p30">
                <a:extLst>
                  <a:ext uri="{FF2B5EF4-FFF2-40B4-BE49-F238E27FC236}">
                    <a16:creationId xmlns:a16="http://schemas.microsoft.com/office/drawing/2014/main" id="{CF0C3E7B-64D4-4F91-91CC-5BBE6E2ADE2E}"/>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824;p30">
                <a:extLst>
                  <a:ext uri="{FF2B5EF4-FFF2-40B4-BE49-F238E27FC236}">
                    <a16:creationId xmlns:a16="http://schemas.microsoft.com/office/drawing/2014/main" id="{4F11E575-C820-4426-8547-99C6B500462F}"/>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825;p30">
                <a:extLst>
                  <a:ext uri="{FF2B5EF4-FFF2-40B4-BE49-F238E27FC236}">
                    <a16:creationId xmlns:a16="http://schemas.microsoft.com/office/drawing/2014/main" id="{D289EB13-CE2D-4621-B8FE-92CE0C76C71D}"/>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826;p30">
                <a:extLst>
                  <a:ext uri="{FF2B5EF4-FFF2-40B4-BE49-F238E27FC236}">
                    <a16:creationId xmlns:a16="http://schemas.microsoft.com/office/drawing/2014/main" id="{B2A85B06-8093-4405-970B-07526942732F}"/>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827;p30">
                <a:extLst>
                  <a:ext uri="{FF2B5EF4-FFF2-40B4-BE49-F238E27FC236}">
                    <a16:creationId xmlns:a16="http://schemas.microsoft.com/office/drawing/2014/main" id="{CFC0D835-6590-42FE-8783-DEAE88A32D5C}"/>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828;p30">
                <a:extLst>
                  <a:ext uri="{FF2B5EF4-FFF2-40B4-BE49-F238E27FC236}">
                    <a16:creationId xmlns:a16="http://schemas.microsoft.com/office/drawing/2014/main" id="{EA511459-2ADA-4A04-927A-09F140F857F7}"/>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829;p30">
                <a:extLst>
                  <a:ext uri="{FF2B5EF4-FFF2-40B4-BE49-F238E27FC236}">
                    <a16:creationId xmlns:a16="http://schemas.microsoft.com/office/drawing/2014/main" id="{3BC3D427-3C24-4758-8B78-0DC2E572D5C2}"/>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830;p30">
                <a:extLst>
                  <a:ext uri="{FF2B5EF4-FFF2-40B4-BE49-F238E27FC236}">
                    <a16:creationId xmlns:a16="http://schemas.microsoft.com/office/drawing/2014/main" id="{A63E9EB9-D56C-47EB-BC27-7B8F60CF0F10}"/>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831;p30">
                <a:extLst>
                  <a:ext uri="{FF2B5EF4-FFF2-40B4-BE49-F238E27FC236}">
                    <a16:creationId xmlns:a16="http://schemas.microsoft.com/office/drawing/2014/main" id="{FE1C1C3C-81E4-4F9B-BC97-6DF0A92F9A42}"/>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832;p30">
                <a:extLst>
                  <a:ext uri="{FF2B5EF4-FFF2-40B4-BE49-F238E27FC236}">
                    <a16:creationId xmlns:a16="http://schemas.microsoft.com/office/drawing/2014/main" id="{3C368F3F-0DCC-45BE-B34D-F93E5212305E}"/>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833;p30">
                <a:extLst>
                  <a:ext uri="{FF2B5EF4-FFF2-40B4-BE49-F238E27FC236}">
                    <a16:creationId xmlns:a16="http://schemas.microsoft.com/office/drawing/2014/main" id="{D50250B5-A67A-4775-9BE2-BA53F39F3B1A}"/>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1834;p30">
                <a:extLst>
                  <a:ext uri="{FF2B5EF4-FFF2-40B4-BE49-F238E27FC236}">
                    <a16:creationId xmlns:a16="http://schemas.microsoft.com/office/drawing/2014/main" id="{C62FD71E-F568-4017-AF5E-6A94BCD05ACE}"/>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835;p30">
                <a:extLst>
                  <a:ext uri="{FF2B5EF4-FFF2-40B4-BE49-F238E27FC236}">
                    <a16:creationId xmlns:a16="http://schemas.microsoft.com/office/drawing/2014/main" id="{A6D910C1-977B-49E2-AC97-4E8D96B48720}"/>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836;p30">
                <a:extLst>
                  <a:ext uri="{FF2B5EF4-FFF2-40B4-BE49-F238E27FC236}">
                    <a16:creationId xmlns:a16="http://schemas.microsoft.com/office/drawing/2014/main" id="{0E3B1270-B001-4237-BE37-3631BE03E7C3}"/>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837;p30">
                <a:extLst>
                  <a:ext uri="{FF2B5EF4-FFF2-40B4-BE49-F238E27FC236}">
                    <a16:creationId xmlns:a16="http://schemas.microsoft.com/office/drawing/2014/main" id="{F845E5E4-1BCC-4CDC-9403-A4152A6E3B8E}"/>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838;p30">
                <a:extLst>
                  <a:ext uri="{FF2B5EF4-FFF2-40B4-BE49-F238E27FC236}">
                    <a16:creationId xmlns:a16="http://schemas.microsoft.com/office/drawing/2014/main" id="{3D1B08A2-5B75-42DE-8294-C2D759BF44F3}"/>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4" name="Google Shape;1839;p30">
              <a:extLst>
                <a:ext uri="{FF2B5EF4-FFF2-40B4-BE49-F238E27FC236}">
                  <a16:creationId xmlns:a16="http://schemas.microsoft.com/office/drawing/2014/main" id="{53FD44A3-085E-4570-B20E-DEC73A822D07}"/>
                </a:ext>
              </a:extLst>
            </p:cNvPr>
            <p:cNvGrpSpPr/>
            <p:nvPr/>
          </p:nvGrpSpPr>
          <p:grpSpPr>
            <a:xfrm>
              <a:off x="3220919" y="3808894"/>
              <a:ext cx="664504" cy="467011"/>
              <a:chOff x="5002019" y="4625244"/>
              <a:chExt cx="664504" cy="467011"/>
            </a:xfrm>
          </p:grpSpPr>
          <p:sp>
            <p:nvSpPr>
              <p:cNvPr id="498" name="Google Shape;1840;p30">
                <a:extLst>
                  <a:ext uri="{FF2B5EF4-FFF2-40B4-BE49-F238E27FC236}">
                    <a16:creationId xmlns:a16="http://schemas.microsoft.com/office/drawing/2014/main" id="{3D2D0324-8B5C-4E25-A857-E2133A96E3B1}"/>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841;p30">
                <a:extLst>
                  <a:ext uri="{FF2B5EF4-FFF2-40B4-BE49-F238E27FC236}">
                    <a16:creationId xmlns:a16="http://schemas.microsoft.com/office/drawing/2014/main" id="{2959E76B-495D-4FF6-A894-80546032A8CD}"/>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842;p30">
                <a:extLst>
                  <a:ext uri="{FF2B5EF4-FFF2-40B4-BE49-F238E27FC236}">
                    <a16:creationId xmlns:a16="http://schemas.microsoft.com/office/drawing/2014/main" id="{367D3677-2046-43E8-BCC5-7C8480BCC353}"/>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843;p30">
                <a:extLst>
                  <a:ext uri="{FF2B5EF4-FFF2-40B4-BE49-F238E27FC236}">
                    <a16:creationId xmlns:a16="http://schemas.microsoft.com/office/drawing/2014/main" id="{BA806150-FAB9-4AB5-A166-1A8234AD4AA4}"/>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844;p30">
                <a:extLst>
                  <a:ext uri="{FF2B5EF4-FFF2-40B4-BE49-F238E27FC236}">
                    <a16:creationId xmlns:a16="http://schemas.microsoft.com/office/drawing/2014/main" id="{2F6FD319-0287-48BC-A15C-EFD2338C5958}"/>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845;p30">
                <a:extLst>
                  <a:ext uri="{FF2B5EF4-FFF2-40B4-BE49-F238E27FC236}">
                    <a16:creationId xmlns:a16="http://schemas.microsoft.com/office/drawing/2014/main" id="{442C610B-985A-47E3-8204-2D273EA813A9}"/>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846;p30">
                <a:extLst>
                  <a:ext uri="{FF2B5EF4-FFF2-40B4-BE49-F238E27FC236}">
                    <a16:creationId xmlns:a16="http://schemas.microsoft.com/office/drawing/2014/main" id="{B00C25AE-BFC3-4F9C-8385-7244EB197CF7}"/>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847;p30">
                <a:extLst>
                  <a:ext uri="{FF2B5EF4-FFF2-40B4-BE49-F238E27FC236}">
                    <a16:creationId xmlns:a16="http://schemas.microsoft.com/office/drawing/2014/main" id="{7AFA892F-69FC-474D-A26E-0BF5364BE2EE}"/>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848;p30">
                <a:extLst>
                  <a:ext uri="{FF2B5EF4-FFF2-40B4-BE49-F238E27FC236}">
                    <a16:creationId xmlns:a16="http://schemas.microsoft.com/office/drawing/2014/main" id="{0C17131C-893F-49BE-B800-8F777B8FEA2B}"/>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849;p30">
                <a:extLst>
                  <a:ext uri="{FF2B5EF4-FFF2-40B4-BE49-F238E27FC236}">
                    <a16:creationId xmlns:a16="http://schemas.microsoft.com/office/drawing/2014/main" id="{B2E2A73A-3CEE-4519-AB88-6A455B356CA1}"/>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850;p30">
                <a:extLst>
                  <a:ext uri="{FF2B5EF4-FFF2-40B4-BE49-F238E27FC236}">
                    <a16:creationId xmlns:a16="http://schemas.microsoft.com/office/drawing/2014/main" id="{ED4B5DCD-D847-4D9A-8E42-F6D71E9984B4}"/>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1851;p30">
                <a:extLst>
                  <a:ext uri="{FF2B5EF4-FFF2-40B4-BE49-F238E27FC236}">
                    <a16:creationId xmlns:a16="http://schemas.microsoft.com/office/drawing/2014/main" id="{CF5E0F09-09BA-49EF-BBA9-CC5C66349245}"/>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852;p30">
                <a:extLst>
                  <a:ext uri="{FF2B5EF4-FFF2-40B4-BE49-F238E27FC236}">
                    <a16:creationId xmlns:a16="http://schemas.microsoft.com/office/drawing/2014/main" id="{30EC7ACD-A962-4605-B497-CA169F519B16}"/>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853;p30">
                <a:extLst>
                  <a:ext uri="{FF2B5EF4-FFF2-40B4-BE49-F238E27FC236}">
                    <a16:creationId xmlns:a16="http://schemas.microsoft.com/office/drawing/2014/main" id="{C5BACA50-C038-4C47-8AAE-DAB2288BBFD1}"/>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854;p30">
                <a:extLst>
                  <a:ext uri="{FF2B5EF4-FFF2-40B4-BE49-F238E27FC236}">
                    <a16:creationId xmlns:a16="http://schemas.microsoft.com/office/drawing/2014/main" id="{D0A39305-4B91-4690-A5ED-496E245C55B1}"/>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855;p30">
                <a:extLst>
                  <a:ext uri="{FF2B5EF4-FFF2-40B4-BE49-F238E27FC236}">
                    <a16:creationId xmlns:a16="http://schemas.microsoft.com/office/drawing/2014/main" id="{ED7A5596-F395-46F0-A6D4-786F38B4AE46}"/>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5" name="Google Shape;1856;p30">
              <a:extLst>
                <a:ext uri="{FF2B5EF4-FFF2-40B4-BE49-F238E27FC236}">
                  <a16:creationId xmlns:a16="http://schemas.microsoft.com/office/drawing/2014/main" id="{7B86B949-5B50-4620-92F2-4F648EFACA89}"/>
                </a:ext>
              </a:extLst>
            </p:cNvPr>
            <p:cNvGrpSpPr/>
            <p:nvPr/>
          </p:nvGrpSpPr>
          <p:grpSpPr>
            <a:xfrm>
              <a:off x="3200486" y="3710215"/>
              <a:ext cx="664598" cy="467011"/>
              <a:chOff x="4981586" y="4526565"/>
              <a:chExt cx="664598" cy="467011"/>
            </a:xfrm>
          </p:grpSpPr>
          <p:sp>
            <p:nvSpPr>
              <p:cNvPr id="482" name="Google Shape;1857;p30">
                <a:extLst>
                  <a:ext uri="{FF2B5EF4-FFF2-40B4-BE49-F238E27FC236}">
                    <a16:creationId xmlns:a16="http://schemas.microsoft.com/office/drawing/2014/main" id="{2957BF97-C3FF-44D1-A988-B642185EF925}"/>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1858;p30">
                <a:extLst>
                  <a:ext uri="{FF2B5EF4-FFF2-40B4-BE49-F238E27FC236}">
                    <a16:creationId xmlns:a16="http://schemas.microsoft.com/office/drawing/2014/main" id="{F5287227-5FDD-497E-830E-1E3243ED2698}"/>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1859;p30">
                <a:extLst>
                  <a:ext uri="{FF2B5EF4-FFF2-40B4-BE49-F238E27FC236}">
                    <a16:creationId xmlns:a16="http://schemas.microsoft.com/office/drawing/2014/main" id="{2FEE5DB1-885F-444A-A1A3-9B166F98AAEB}"/>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1860;p30">
                <a:extLst>
                  <a:ext uri="{FF2B5EF4-FFF2-40B4-BE49-F238E27FC236}">
                    <a16:creationId xmlns:a16="http://schemas.microsoft.com/office/drawing/2014/main" id="{A2AAA64F-8CF2-4539-8604-207089201F1F}"/>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1861;p30">
                <a:extLst>
                  <a:ext uri="{FF2B5EF4-FFF2-40B4-BE49-F238E27FC236}">
                    <a16:creationId xmlns:a16="http://schemas.microsoft.com/office/drawing/2014/main" id="{20E402A2-E869-48D8-A87A-369160068D47}"/>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1862;p30">
                <a:extLst>
                  <a:ext uri="{FF2B5EF4-FFF2-40B4-BE49-F238E27FC236}">
                    <a16:creationId xmlns:a16="http://schemas.microsoft.com/office/drawing/2014/main" id="{452C5DDA-CB5C-467B-B9F8-56A6FA604EEE}"/>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1863;p30">
                <a:extLst>
                  <a:ext uri="{FF2B5EF4-FFF2-40B4-BE49-F238E27FC236}">
                    <a16:creationId xmlns:a16="http://schemas.microsoft.com/office/drawing/2014/main" id="{005279AB-72B7-4A95-850E-881AFC9C13E5}"/>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1864;p30">
                <a:extLst>
                  <a:ext uri="{FF2B5EF4-FFF2-40B4-BE49-F238E27FC236}">
                    <a16:creationId xmlns:a16="http://schemas.microsoft.com/office/drawing/2014/main" id="{2255554C-B087-4A7C-AE61-D174675170E4}"/>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865;p30">
                <a:extLst>
                  <a:ext uri="{FF2B5EF4-FFF2-40B4-BE49-F238E27FC236}">
                    <a16:creationId xmlns:a16="http://schemas.microsoft.com/office/drawing/2014/main" id="{020227C3-882B-49C2-80E4-E906B38DD996}"/>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866;p30">
                <a:extLst>
                  <a:ext uri="{FF2B5EF4-FFF2-40B4-BE49-F238E27FC236}">
                    <a16:creationId xmlns:a16="http://schemas.microsoft.com/office/drawing/2014/main" id="{7886F90D-22F5-4965-AFBA-35AD913E703A}"/>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867;p30">
                <a:extLst>
                  <a:ext uri="{FF2B5EF4-FFF2-40B4-BE49-F238E27FC236}">
                    <a16:creationId xmlns:a16="http://schemas.microsoft.com/office/drawing/2014/main" id="{45F4F319-C96D-4DA7-BD28-FBF54B8A6FAB}"/>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1868;p30">
                <a:extLst>
                  <a:ext uri="{FF2B5EF4-FFF2-40B4-BE49-F238E27FC236}">
                    <a16:creationId xmlns:a16="http://schemas.microsoft.com/office/drawing/2014/main" id="{FA0B4A06-7716-436A-AE66-8BFD181455F6}"/>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869;p30">
                <a:extLst>
                  <a:ext uri="{FF2B5EF4-FFF2-40B4-BE49-F238E27FC236}">
                    <a16:creationId xmlns:a16="http://schemas.microsoft.com/office/drawing/2014/main" id="{6868F502-C305-419C-A74D-74C2D31AB9C0}"/>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870;p30">
                <a:extLst>
                  <a:ext uri="{FF2B5EF4-FFF2-40B4-BE49-F238E27FC236}">
                    <a16:creationId xmlns:a16="http://schemas.microsoft.com/office/drawing/2014/main" id="{70C31590-1648-49D2-944C-38A828F09A92}"/>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871;p30">
                <a:extLst>
                  <a:ext uri="{FF2B5EF4-FFF2-40B4-BE49-F238E27FC236}">
                    <a16:creationId xmlns:a16="http://schemas.microsoft.com/office/drawing/2014/main" id="{CE5E426D-6380-4265-B6B8-5A4F2743500B}"/>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872;p30">
                <a:extLst>
                  <a:ext uri="{FF2B5EF4-FFF2-40B4-BE49-F238E27FC236}">
                    <a16:creationId xmlns:a16="http://schemas.microsoft.com/office/drawing/2014/main" id="{532CB150-3F0B-4D5A-998F-12EDEEA7EE86}"/>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1873;p30">
              <a:extLst>
                <a:ext uri="{FF2B5EF4-FFF2-40B4-BE49-F238E27FC236}">
                  <a16:creationId xmlns:a16="http://schemas.microsoft.com/office/drawing/2014/main" id="{59FA3004-64CF-4CA8-82AD-FB397DF7B99C}"/>
                </a:ext>
              </a:extLst>
            </p:cNvPr>
            <p:cNvGrpSpPr/>
            <p:nvPr/>
          </p:nvGrpSpPr>
          <p:grpSpPr>
            <a:xfrm>
              <a:off x="2181300" y="4477454"/>
              <a:ext cx="746806" cy="516445"/>
              <a:chOff x="3962400" y="5293804"/>
              <a:chExt cx="746806" cy="516445"/>
            </a:xfrm>
          </p:grpSpPr>
          <p:sp>
            <p:nvSpPr>
              <p:cNvPr id="465" name="Google Shape;1874;p30">
                <a:extLst>
                  <a:ext uri="{FF2B5EF4-FFF2-40B4-BE49-F238E27FC236}">
                    <a16:creationId xmlns:a16="http://schemas.microsoft.com/office/drawing/2014/main" id="{3B79908F-8991-4B57-87D9-5BA778D30573}"/>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875;p30">
                <a:extLst>
                  <a:ext uri="{FF2B5EF4-FFF2-40B4-BE49-F238E27FC236}">
                    <a16:creationId xmlns:a16="http://schemas.microsoft.com/office/drawing/2014/main" id="{1E26159D-588F-4BD9-8952-386706E1BE38}"/>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876;p30">
                <a:extLst>
                  <a:ext uri="{FF2B5EF4-FFF2-40B4-BE49-F238E27FC236}">
                    <a16:creationId xmlns:a16="http://schemas.microsoft.com/office/drawing/2014/main" id="{0E0F454D-ED5B-448D-98E1-609E4D776C14}"/>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877;p30">
                <a:extLst>
                  <a:ext uri="{FF2B5EF4-FFF2-40B4-BE49-F238E27FC236}">
                    <a16:creationId xmlns:a16="http://schemas.microsoft.com/office/drawing/2014/main" id="{8F6E495C-B3AC-4C55-9572-56256B759482}"/>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878;p30">
                <a:extLst>
                  <a:ext uri="{FF2B5EF4-FFF2-40B4-BE49-F238E27FC236}">
                    <a16:creationId xmlns:a16="http://schemas.microsoft.com/office/drawing/2014/main" id="{F29914DC-86DF-469F-9C26-96E62E188648}"/>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879;p30">
                <a:extLst>
                  <a:ext uri="{FF2B5EF4-FFF2-40B4-BE49-F238E27FC236}">
                    <a16:creationId xmlns:a16="http://schemas.microsoft.com/office/drawing/2014/main" id="{116B8B0E-A7C0-4051-A629-ADABEB1AFB43}"/>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880;p30">
                <a:extLst>
                  <a:ext uri="{FF2B5EF4-FFF2-40B4-BE49-F238E27FC236}">
                    <a16:creationId xmlns:a16="http://schemas.microsoft.com/office/drawing/2014/main" id="{6620F668-DA35-431D-AEB1-43EED0562A0A}"/>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881;p30">
                <a:extLst>
                  <a:ext uri="{FF2B5EF4-FFF2-40B4-BE49-F238E27FC236}">
                    <a16:creationId xmlns:a16="http://schemas.microsoft.com/office/drawing/2014/main" id="{586E8258-84E6-47AB-9B66-01BC0AAEC730}"/>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882;p30">
                <a:extLst>
                  <a:ext uri="{FF2B5EF4-FFF2-40B4-BE49-F238E27FC236}">
                    <a16:creationId xmlns:a16="http://schemas.microsoft.com/office/drawing/2014/main" id="{AE9BD298-386C-43BD-8E92-524B966C4A4C}"/>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883;p30">
                <a:extLst>
                  <a:ext uri="{FF2B5EF4-FFF2-40B4-BE49-F238E27FC236}">
                    <a16:creationId xmlns:a16="http://schemas.microsoft.com/office/drawing/2014/main" id="{24A3CEBD-4F6E-4D66-97A6-D1D2084625A1}"/>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884;p30">
                <a:extLst>
                  <a:ext uri="{FF2B5EF4-FFF2-40B4-BE49-F238E27FC236}">
                    <a16:creationId xmlns:a16="http://schemas.microsoft.com/office/drawing/2014/main" id="{C70B479E-21BB-45EE-9EE7-18CC782E63B3}"/>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885;p30">
                <a:extLst>
                  <a:ext uri="{FF2B5EF4-FFF2-40B4-BE49-F238E27FC236}">
                    <a16:creationId xmlns:a16="http://schemas.microsoft.com/office/drawing/2014/main" id="{495EC8E9-406D-4DC7-BA5B-C41F1B769805}"/>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1886;p30">
                <a:extLst>
                  <a:ext uri="{FF2B5EF4-FFF2-40B4-BE49-F238E27FC236}">
                    <a16:creationId xmlns:a16="http://schemas.microsoft.com/office/drawing/2014/main" id="{00A994C1-06CB-4763-80DD-14B9074AB7B1}"/>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1887;p30">
                <a:extLst>
                  <a:ext uri="{FF2B5EF4-FFF2-40B4-BE49-F238E27FC236}">
                    <a16:creationId xmlns:a16="http://schemas.microsoft.com/office/drawing/2014/main" id="{4E9F4EF5-4603-4979-855E-07178003A72E}"/>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1888;p30">
                <a:extLst>
                  <a:ext uri="{FF2B5EF4-FFF2-40B4-BE49-F238E27FC236}">
                    <a16:creationId xmlns:a16="http://schemas.microsoft.com/office/drawing/2014/main" id="{46FFFE7C-20AF-4235-9636-E8F40BCD1A9A}"/>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1889;p30">
                <a:extLst>
                  <a:ext uri="{FF2B5EF4-FFF2-40B4-BE49-F238E27FC236}">
                    <a16:creationId xmlns:a16="http://schemas.microsoft.com/office/drawing/2014/main" id="{84FA29F8-5DBD-46B1-85ED-35548F3D9C15}"/>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1890;p30">
                <a:extLst>
                  <a:ext uri="{FF2B5EF4-FFF2-40B4-BE49-F238E27FC236}">
                    <a16:creationId xmlns:a16="http://schemas.microsoft.com/office/drawing/2014/main" id="{CDBA2049-1ADA-478B-A8B4-5FD23AF73B2A}"/>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1891;p30">
              <a:extLst>
                <a:ext uri="{FF2B5EF4-FFF2-40B4-BE49-F238E27FC236}">
                  <a16:creationId xmlns:a16="http://schemas.microsoft.com/office/drawing/2014/main" id="{A1806CDA-1DEB-4D14-8225-D3D2302FCCBC}"/>
                </a:ext>
              </a:extLst>
            </p:cNvPr>
            <p:cNvGrpSpPr/>
            <p:nvPr/>
          </p:nvGrpSpPr>
          <p:grpSpPr>
            <a:xfrm>
              <a:off x="2290688" y="4374965"/>
              <a:ext cx="664599" cy="467010"/>
              <a:chOff x="4071788" y="5191315"/>
              <a:chExt cx="664599" cy="467010"/>
            </a:xfrm>
          </p:grpSpPr>
          <p:sp>
            <p:nvSpPr>
              <p:cNvPr id="449" name="Google Shape;1892;p30">
                <a:extLst>
                  <a:ext uri="{FF2B5EF4-FFF2-40B4-BE49-F238E27FC236}">
                    <a16:creationId xmlns:a16="http://schemas.microsoft.com/office/drawing/2014/main" id="{C4FA5BF1-A19D-43DC-938F-1D6172B99670}"/>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893;p30">
                <a:extLst>
                  <a:ext uri="{FF2B5EF4-FFF2-40B4-BE49-F238E27FC236}">
                    <a16:creationId xmlns:a16="http://schemas.microsoft.com/office/drawing/2014/main" id="{D9FA49BD-FAA0-4230-912A-5AD420CFCB9B}"/>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1894;p30">
                <a:extLst>
                  <a:ext uri="{FF2B5EF4-FFF2-40B4-BE49-F238E27FC236}">
                    <a16:creationId xmlns:a16="http://schemas.microsoft.com/office/drawing/2014/main" id="{926F9600-7FF4-47A4-89EC-5C71BB6D3064}"/>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895;p30">
                <a:extLst>
                  <a:ext uri="{FF2B5EF4-FFF2-40B4-BE49-F238E27FC236}">
                    <a16:creationId xmlns:a16="http://schemas.microsoft.com/office/drawing/2014/main" id="{AE7665CA-1FC6-4282-A700-DCEF240B7358}"/>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896;p30">
                <a:extLst>
                  <a:ext uri="{FF2B5EF4-FFF2-40B4-BE49-F238E27FC236}">
                    <a16:creationId xmlns:a16="http://schemas.microsoft.com/office/drawing/2014/main" id="{0D1ABF6C-170A-4D92-8777-8ACDA7EC0B77}"/>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897;p30">
                <a:extLst>
                  <a:ext uri="{FF2B5EF4-FFF2-40B4-BE49-F238E27FC236}">
                    <a16:creationId xmlns:a16="http://schemas.microsoft.com/office/drawing/2014/main" id="{9C294A10-BBD5-46B6-B4CA-EE75EE741B4E}"/>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898;p30">
                <a:extLst>
                  <a:ext uri="{FF2B5EF4-FFF2-40B4-BE49-F238E27FC236}">
                    <a16:creationId xmlns:a16="http://schemas.microsoft.com/office/drawing/2014/main" id="{7C840931-58A4-4237-BE55-5618F64F20CC}"/>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1899;p30">
                <a:extLst>
                  <a:ext uri="{FF2B5EF4-FFF2-40B4-BE49-F238E27FC236}">
                    <a16:creationId xmlns:a16="http://schemas.microsoft.com/office/drawing/2014/main" id="{D90788F6-3E00-417F-B1F2-800168B8E28D}"/>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900;p30">
                <a:extLst>
                  <a:ext uri="{FF2B5EF4-FFF2-40B4-BE49-F238E27FC236}">
                    <a16:creationId xmlns:a16="http://schemas.microsoft.com/office/drawing/2014/main" id="{038EA27A-6C19-4FA0-A287-7979BF90836F}"/>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901;p30">
                <a:extLst>
                  <a:ext uri="{FF2B5EF4-FFF2-40B4-BE49-F238E27FC236}">
                    <a16:creationId xmlns:a16="http://schemas.microsoft.com/office/drawing/2014/main" id="{24DA3AA2-AE85-43DD-A586-48C0CD32CABA}"/>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902;p30">
                <a:extLst>
                  <a:ext uri="{FF2B5EF4-FFF2-40B4-BE49-F238E27FC236}">
                    <a16:creationId xmlns:a16="http://schemas.microsoft.com/office/drawing/2014/main" id="{50BF5935-C096-4CE6-ACBA-A13E2EC86AE1}"/>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903;p30">
                <a:extLst>
                  <a:ext uri="{FF2B5EF4-FFF2-40B4-BE49-F238E27FC236}">
                    <a16:creationId xmlns:a16="http://schemas.microsoft.com/office/drawing/2014/main" id="{059D9665-602D-4588-A70F-BC62D6526430}"/>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1904;p30">
                <a:extLst>
                  <a:ext uri="{FF2B5EF4-FFF2-40B4-BE49-F238E27FC236}">
                    <a16:creationId xmlns:a16="http://schemas.microsoft.com/office/drawing/2014/main" id="{54CF6AF7-BCB6-4C14-80C3-90BD58EB2565}"/>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905;p30">
                <a:extLst>
                  <a:ext uri="{FF2B5EF4-FFF2-40B4-BE49-F238E27FC236}">
                    <a16:creationId xmlns:a16="http://schemas.microsoft.com/office/drawing/2014/main" id="{6382A563-7B9E-46B1-BCCB-066C42BECB26}"/>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906;p30">
                <a:extLst>
                  <a:ext uri="{FF2B5EF4-FFF2-40B4-BE49-F238E27FC236}">
                    <a16:creationId xmlns:a16="http://schemas.microsoft.com/office/drawing/2014/main" id="{00200CDA-D8D3-4708-97D1-C8900C8E4EC2}"/>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907;p30">
                <a:extLst>
                  <a:ext uri="{FF2B5EF4-FFF2-40B4-BE49-F238E27FC236}">
                    <a16:creationId xmlns:a16="http://schemas.microsoft.com/office/drawing/2014/main" id="{9DF72958-24C1-4BFE-A928-9C01CE7C4458}"/>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8" name="Google Shape;1908;p30">
              <a:extLst>
                <a:ext uri="{FF2B5EF4-FFF2-40B4-BE49-F238E27FC236}">
                  <a16:creationId xmlns:a16="http://schemas.microsoft.com/office/drawing/2014/main" id="{859C41E7-6A08-45DB-A440-4A5127A3B584}"/>
                </a:ext>
              </a:extLst>
            </p:cNvPr>
            <p:cNvGrpSpPr/>
            <p:nvPr/>
          </p:nvGrpSpPr>
          <p:grpSpPr>
            <a:xfrm>
              <a:off x="3915836" y="4477454"/>
              <a:ext cx="746806" cy="516445"/>
              <a:chOff x="5696936" y="5293804"/>
              <a:chExt cx="746806" cy="516445"/>
            </a:xfrm>
          </p:grpSpPr>
          <p:sp>
            <p:nvSpPr>
              <p:cNvPr id="432" name="Google Shape;1909;p30">
                <a:extLst>
                  <a:ext uri="{FF2B5EF4-FFF2-40B4-BE49-F238E27FC236}">
                    <a16:creationId xmlns:a16="http://schemas.microsoft.com/office/drawing/2014/main" id="{FF51FC60-4F65-4899-A7B2-06AC840C11EC}"/>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910;p30">
                <a:extLst>
                  <a:ext uri="{FF2B5EF4-FFF2-40B4-BE49-F238E27FC236}">
                    <a16:creationId xmlns:a16="http://schemas.microsoft.com/office/drawing/2014/main" id="{48D4CB9F-A027-4678-9548-28D31C77189F}"/>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911;p30">
                <a:extLst>
                  <a:ext uri="{FF2B5EF4-FFF2-40B4-BE49-F238E27FC236}">
                    <a16:creationId xmlns:a16="http://schemas.microsoft.com/office/drawing/2014/main" id="{F7FA20FC-B764-4943-83A4-A384D1466C0E}"/>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912;p30">
                <a:extLst>
                  <a:ext uri="{FF2B5EF4-FFF2-40B4-BE49-F238E27FC236}">
                    <a16:creationId xmlns:a16="http://schemas.microsoft.com/office/drawing/2014/main" id="{C5EED4DB-23EA-4B73-95D0-8BA55609EF3E}"/>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913;p30">
                <a:extLst>
                  <a:ext uri="{FF2B5EF4-FFF2-40B4-BE49-F238E27FC236}">
                    <a16:creationId xmlns:a16="http://schemas.microsoft.com/office/drawing/2014/main" id="{9AED107B-9B79-46CB-8A90-93C7AE118D03}"/>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914;p30">
                <a:extLst>
                  <a:ext uri="{FF2B5EF4-FFF2-40B4-BE49-F238E27FC236}">
                    <a16:creationId xmlns:a16="http://schemas.microsoft.com/office/drawing/2014/main" id="{9035451A-16B8-408F-B305-FA9F6BBE765D}"/>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915;p30">
                <a:extLst>
                  <a:ext uri="{FF2B5EF4-FFF2-40B4-BE49-F238E27FC236}">
                    <a16:creationId xmlns:a16="http://schemas.microsoft.com/office/drawing/2014/main" id="{44D061DB-9F4E-433B-B6B2-99332576FAC8}"/>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916;p30">
                <a:extLst>
                  <a:ext uri="{FF2B5EF4-FFF2-40B4-BE49-F238E27FC236}">
                    <a16:creationId xmlns:a16="http://schemas.microsoft.com/office/drawing/2014/main" id="{527BCC3D-8D79-477B-8DA4-DCB993BF5D38}"/>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917;p30">
                <a:extLst>
                  <a:ext uri="{FF2B5EF4-FFF2-40B4-BE49-F238E27FC236}">
                    <a16:creationId xmlns:a16="http://schemas.microsoft.com/office/drawing/2014/main" id="{7E8F6497-AE49-442A-97D7-29AA8BAEB3AB}"/>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918;p30">
                <a:extLst>
                  <a:ext uri="{FF2B5EF4-FFF2-40B4-BE49-F238E27FC236}">
                    <a16:creationId xmlns:a16="http://schemas.microsoft.com/office/drawing/2014/main" id="{CA2F83A0-9276-4F5C-83A1-F9ABE27818B3}"/>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919;p30">
                <a:extLst>
                  <a:ext uri="{FF2B5EF4-FFF2-40B4-BE49-F238E27FC236}">
                    <a16:creationId xmlns:a16="http://schemas.microsoft.com/office/drawing/2014/main" id="{3CF1D38B-1DAB-466A-A99C-BAF3DE4E0EA0}"/>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920;p30">
                <a:extLst>
                  <a:ext uri="{FF2B5EF4-FFF2-40B4-BE49-F238E27FC236}">
                    <a16:creationId xmlns:a16="http://schemas.microsoft.com/office/drawing/2014/main" id="{D24BBC69-300E-40B8-BD72-2402E1BDA489}"/>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921;p30">
                <a:extLst>
                  <a:ext uri="{FF2B5EF4-FFF2-40B4-BE49-F238E27FC236}">
                    <a16:creationId xmlns:a16="http://schemas.microsoft.com/office/drawing/2014/main" id="{E7EEFCE5-D914-44E7-9F94-754FA46D9F8C}"/>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922;p30">
                <a:extLst>
                  <a:ext uri="{FF2B5EF4-FFF2-40B4-BE49-F238E27FC236}">
                    <a16:creationId xmlns:a16="http://schemas.microsoft.com/office/drawing/2014/main" id="{DB415FE0-DFE1-4D2C-8735-3BDA271AB4F7}"/>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923;p30">
                <a:extLst>
                  <a:ext uri="{FF2B5EF4-FFF2-40B4-BE49-F238E27FC236}">
                    <a16:creationId xmlns:a16="http://schemas.microsoft.com/office/drawing/2014/main" id="{7AF6A43C-FB87-459B-8C21-D10E90453673}"/>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1924;p30">
                <a:extLst>
                  <a:ext uri="{FF2B5EF4-FFF2-40B4-BE49-F238E27FC236}">
                    <a16:creationId xmlns:a16="http://schemas.microsoft.com/office/drawing/2014/main" id="{8AC208C3-90E1-4A0D-A4EC-79FDB824DF54}"/>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1925;p30">
                <a:extLst>
                  <a:ext uri="{FF2B5EF4-FFF2-40B4-BE49-F238E27FC236}">
                    <a16:creationId xmlns:a16="http://schemas.microsoft.com/office/drawing/2014/main" id="{312D5CCA-E530-4724-B121-096895CF3F6F}"/>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9" name="Google Shape;1926;p30">
              <a:extLst>
                <a:ext uri="{FF2B5EF4-FFF2-40B4-BE49-F238E27FC236}">
                  <a16:creationId xmlns:a16="http://schemas.microsoft.com/office/drawing/2014/main" id="{2AC667D7-A2C8-4CB6-950A-622C5A60A5F9}"/>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927;p30">
              <a:extLst>
                <a:ext uri="{FF2B5EF4-FFF2-40B4-BE49-F238E27FC236}">
                  <a16:creationId xmlns:a16="http://schemas.microsoft.com/office/drawing/2014/main" id="{24160E7E-C6E6-4BE7-A960-A6670FBF7E6F}"/>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928;p30">
              <a:extLst>
                <a:ext uri="{FF2B5EF4-FFF2-40B4-BE49-F238E27FC236}">
                  <a16:creationId xmlns:a16="http://schemas.microsoft.com/office/drawing/2014/main" id="{8F4DBF88-FE58-4210-8315-23F4A13FDF08}"/>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929;p30">
              <a:extLst>
                <a:ext uri="{FF2B5EF4-FFF2-40B4-BE49-F238E27FC236}">
                  <a16:creationId xmlns:a16="http://schemas.microsoft.com/office/drawing/2014/main" id="{185BE43F-183F-48AA-BCDB-F13C1D06D379}"/>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930;p30">
              <a:extLst>
                <a:ext uri="{FF2B5EF4-FFF2-40B4-BE49-F238E27FC236}">
                  <a16:creationId xmlns:a16="http://schemas.microsoft.com/office/drawing/2014/main" id="{733E9437-A794-4FB4-85B2-4C2FE660B1BC}"/>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931;p30">
              <a:extLst>
                <a:ext uri="{FF2B5EF4-FFF2-40B4-BE49-F238E27FC236}">
                  <a16:creationId xmlns:a16="http://schemas.microsoft.com/office/drawing/2014/main" id="{15040FA2-AE6E-49AE-8445-2F65C2077D4D}"/>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932;p30">
              <a:extLst>
                <a:ext uri="{FF2B5EF4-FFF2-40B4-BE49-F238E27FC236}">
                  <a16:creationId xmlns:a16="http://schemas.microsoft.com/office/drawing/2014/main" id="{3CA915BF-E112-435D-B100-6CAED46C2EF5}"/>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933;p30">
              <a:extLst>
                <a:ext uri="{FF2B5EF4-FFF2-40B4-BE49-F238E27FC236}">
                  <a16:creationId xmlns:a16="http://schemas.microsoft.com/office/drawing/2014/main" id="{F7C44E7A-4BD7-4875-BAF1-450CED19A324}"/>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934;p30">
              <a:extLst>
                <a:ext uri="{FF2B5EF4-FFF2-40B4-BE49-F238E27FC236}">
                  <a16:creationId xmlns:a16="http://schemas.microsoft.com/office/drawing/2014/main" id="{49688D10-C337-4DEF-B7D6-1DA572E2FAB8}"/>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935;p30">
              <a:extLst>
                <a:ext uri="{FF2B5EF4-FFF2-40B4-BE49-F238E27FC236}">
                  <a16:creationId xmlns:a16="http://schemas.microsoft.com/office/drawing/2014/main" id="{CFE66BFE-9F28-4BEB-A7F4-FF2A2B203E85}"/>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936;p30">
              <a:extLst>
                <a:ext uri="{FF2B5EF4-FFF2-40B4-BE49-F238E27FC236}">
                  <a16:creationId xmlns:a16="http://schemas.microsoft.com/office/drawing/2014/main" id="{8C250315-7E78-4C65-8A89-5530E32FA0C8}"/>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937;p30">
              <a:extLst>
                <a:ext uri="{FF2B5EF4-FFF2-40B4-BE49-F238E27FC236}">
                  <a16:creationId xmlns:a16="http://schemas.microsoft.com/office/drawing/2014/main" id="{6BAB3C6C-8409-4101-9503-00D26E6EAD64}"/>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938;p30">
              <a:extLst>
                <a:ext uri="{FF2B5EF4-FFF2-40B4-BE49-F238E27FC236}">
                  <a16:creationId xmlns:a16="http://schemas.microsoft.com/office/drawing/2014/main" id="{32C41BC0-00B7-44A5-918E-B0C688E1DDE3}"/>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939;p30">
              <a:extLst>
                <a:ext uri="{FF2B5EF4-FFF2-40B4-BE49-F238E27FC236}">
                  <a16:creationId xmlns:a16="http://schemas.microsoft.com/office/drawing/2014/main" id="{D7E9C0B5-B2E8-4538-A0DF-CBD62B965D29}"/>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940;p30">
              <a:extLst>
                <a:ext uri="{FF2B5EF4-FFF2-40B4-BE49-F238E27FC236}">
                  <a16:creationId xmlns:a16="http://schemas.microsoft.com/office/drawing/2014/main" id="{3D5B2719-EA4E-498C-95C4-1B30E6DBDE4D}"/>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941;p30">
              <a:extLst>
                <a:ext uri="{FF2B5EF4-FFF2-40B4-BE49-F238E27FC236}">
                  <a16:creationId xmlns:a16="http://schemas.microsoft.com/office/drawing/2014/main" id="{875862C8-BFC1-4A39-B0E3-801ED8C0D5DA}"/>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942;p30">
              <a:extLst>
                <a:ext uri="{FF2B5EF4-FFF2-40B4-BE49-F238E27FC236}">
                  <a16:creationId xmlns:a16="http://schemas.microsoft.com/office/drawing/2014/main" id="{0BE6D5CC-2970-4624-818A-3F95B920FA6C}"/>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943;p30">
              <a:extLst>
                <a:ext uri="{FF2B5EF4-FFF2-40B4-BE49-F238E27FC236}">
                  <a16:creationId xmlns:a16="http://schemas.microsoft.com/office/drawing/2014/main" id="{D8AB16AA-5EDB-4400-AA0B-5117218C94FC}"/>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944;p30">
              <a:extLst>
                <a:ext uri="{FF2B5EF4-FFF2-40B4-BE49-F238E27FC236}">
                  <a16:creationId xmlns:a16="http://schemas.microsoft.com/office/drawing/2014/main" id="{5E742FA3-EF65-4A95-9D99-A94382B34EB7}"/>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945;p30">
              <a:extLst>
                <a:ext uri="{FF2B5EF4-FFF2-40B4-BE49-F238E27FC236}">
                  <a16:creationId xmlns:a16="http://schemas.microsoft.com/office/drawing/2014/main" id="{A34959F1-8D16-4C06-9F5E-7DF69C4DC3DA}"/>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946;p30">
              <a:extLst>
                <a:ext uri="{FF2B5EF4-FFF2-40B4-BE49-F238E27FC236}">
                  <a16:creationId xmlns:a16="http://schemas.microsoft.com/office/drawing/2014/main" id="{3B08345B-44F9-4A94-A4B2-758EBE958723}"/>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947;p30">
              <a:extLst>
                <a:ext uri="{FF2B5EF4-FFF2-40B4-BE49-F238E27FC236}">
                  <a16:creationId xmlns:a16="http://schemas.microsoft.com/office/drawing/2014/main" id="{5B951DE6-C43C-465B-9857-04D171C240EB}"/>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948;p30">
              <a:extLst>
                <a:ext uri="{FF2B5EF4-FFF2-40B4-BE49-F238E27FC236}">
                  <a16:creationId xmlns:a16="http://schemas.microsoft.com/office/drawing/2014/main" id="{7975023F-D844-4672-905C-180A402355E8}"/>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949;p30">
              <a:extLst>
                <a:ext uri="{FF2B5EF4-FFF2-40B4-BE49-F238E27FC236}">
                  <a16:creationId xmlns:a16="http://schemas.microsoft.com/office/drawing/2014/main" id="{EC92EA63-8856-4724-9380-68A828D55DEF}"/>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950;p30">
              <a:extLst>
                <a:ext uri="{FF2B5EF4-FFF2-40B4-BE49-F238E27FC236}">
                  <a16:creationId xmlns:a16="http://schemas.microsoft.com/office/drawing/2014/main" id="{4C7D3ED5-FE90-4086-A1D3-0F5FA2DD79DF}"/>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951;p30">
              <a:extLst>
                <a:ext uri="{FF2B5EF4-FFF2-40B4-BE49-F238E27FC236}">
                  <a16:creationId xmlns:a16="http://schemas.microsoft.com/office/drawing/2014/main" id="{2616ACB4-21D6-4DE8-9B8F-E32ECD03FA25}"/>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952;p30">
              <a:extLst>
                <a:ext uri="{FF2B5EF4-FFF2-40B4-BE49-F238E27FC236}">
                  <a16:creationId xmlns:a16="http://schemas.microsoft.com/office/drawing/2014/main" id="{64E9D1BB-9A73-4018-99B5-1BC939320E94}"/>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953;p30">
              <a:extLst>
                <a:ext uri="{FF2B5EF4-FFF2-40B4-BE49-F238E27FC236}">
                  <a16:creationId xmlns:a16="http://schemas.microsoft.com/office/drawing/2014/main" id="{07AD2FFC-AE01-4E0A-8CDD-D6C61F4203C3}"/>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954;p30">
              <a:extLst>
                <a:ext uri="{FF2B5EF4-FFF2-40B4-BE49-F238E27FC236}">
                  <a16:creationId xmlns:a16="http://schemas.microsoft.com/office/drawing/2014/main" id="{B8EFC231-52F7-41FE-8BC1-E0557AAA6A2D}"/>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955;p30">
              <a:extLst>
                <a:ext uri="{FF2B5EF4-FFF2-40B4-BE49-F238E27FC236}">
                  <a16:creationId xmlns:a16="http://schemas.microsoft.com/office/drawing/2014/main" id="{3F76B11C-F441-47D0-A879-2BBF3F2E4CD3}"/>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44063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sp>
        <p:nvSpPr>
          <p:cNvPr id="151" name="內容版面配置區 2">
            <a:extLst>
              <a:ext uri="{FF2B5EF4-FFF2-40B4-BE49-F238E27FC236}">
                <a16:creationId xmlns:a16="http://schemas.microsoft.com/office/drawing/2014/main" id="{359CCD10-144F-4B09-98B1-FCD2A35AA9A5}"/>
              </a:ext>
            </a:extLst>
          </p:cNvPr>
          <p:cNvSpPr txBox="1">
            <a:spLocks/>
          </p:cNvSpPr>
          <p:nvPr/>
        </p:nvSpPr>
        <p:spPr>
          <a:xfrm>
            <a:off x="194310" y="1377581"/>
            <a:ext cx="8580064" cy="3147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若是本研究之結果驗證研究假設，模擬架構如果符合現今大部分消費者購物需求，在未來可以朝這方面去做發展，能讓經營者更妥善管理，也能讓消費者的購買體驗更加完善。</a:t>
            </a:r>
            <a:r>
              <a:rPr lang="zh-TW" altLang="zh-TW" sz="1800" kern="0" dirty="0">
                <a:effectLst/>
                <a:latin typeface="Calibri" panose="020F0502020204030204" pitchFamily="34" charset="0"/>
                <a:ea typeface="Times New Roman" panose="02020603050405020304" pitchFamily="18" charset="0"/>
                <a:cs typeface="Times New Roman" panose="02020603050405020304" pitchFamily="18" charset="0"/>
              </a:rPr>
              <a:t>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lnSpc>
                <a:spcPct val="150000"/>
              </a:lnSpc>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lnSpc>
                <a:spcPct val="150000"/>
              </a:lnSpc>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152" name="Google Shape;2858;p37">
            <a:extLst>
              <a:ext uri="{FF2B5EF4-FFF2-40B4-BE49-F238E27FC236}">
                <a16:creationId xmlns:a16="http://schemas.microsoft.com/office/drawing/2014/main" id="{72E3FC7F-0B48-4A0A-A159-A3E7F8407887}"/>
              </a:ext>
            </a:extLst>
          </p:cNvPr>
          <p:cNvGrpSpPr/>
          <p:nvPr/>
        </p:nvGrpSpPr>
        <p:grpSpPr>
          <a:xfrm>
            <a:off x="7978165" y="137120"/>
            <a:ext cx="1127760" cy="1128882"/>
            <a:chOff x="2152775" y="305709"/>
            <a:chExt cx="4264823" cy="4762415"/>
          </a:xfrm>
        </p:grpSpPr>
        <p:grpSp>
          <p:nvGrpSpPr>
            <p:cNvPr id="153" name="Google Shape;2859;p37">
              <a:extLst>
                <a:ext uri="{FF2B5EF4-FFF2-40B4-BE49-F238E27FC236}">
                  <a16:creationId xmlns:a16="http://schemas.microsoft.com/office/drawing/2014/main" id="{1F13891C-EE4B-4A30-8D69-02E7EF698354}"/>
                </a:ext>
              </a:extLst>
            </p:cNvPr>
            <p:cNvGrpSpPr/>
            <p:nvPr/>
          </p:nvGrpSpPr>
          <p:grpSpPr>
            <a:xfrm>
              <a:off x="2593845" y="3487641"/>
              <a:ext cx="936028" cy="696373"/>
              <a:chOff x="4403470" y="4229766"/>
              <a:chExt cx="936028" cy="696373"/>
            </a:xfrm>
          </p:grpSpPr>
          <p:sp>
            <p:nvSpPr>
              <p:cNvPr id="656" name="Google Shape;2860;p37">
                <a:extLst>
                  <a:ext uri="{FF2B5EF4-FFF2-40B4-BE49-F238E27FC236}">
                    <a16:creationId xmlns:a16="http://schemas.microsoft.com/office/drawing/2014/main" id="{0EE8151D-654E-4535-82C0-A34F4008959C}"/>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2861;p37">
                <a:extLst>
                  <a:ext uri="{FF2B5EF4-FFF2-40B4-BE49-F238E27FC236}">
                    <a16:creationId xmlns:a16="http://schemas.microsoft.com/office/drawing/2014/main" id="{0323A420-F5F8-421E-9D9F-B04624F7CF02}"/>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2862;p37">
                <a:extLst>
                  <a:ext uri="{FF2B5EF4-FFF2-40B4-BE49-F238E27FC236}">
                    <a16:creationId xmlns:a16="http://schemas.microsoft.com/office/drawing/2014/main" id="{60C54093-BDEE-452F-92A5-29EB79CFF33E}"/>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2863;p37">
                <a:extLst>
                  <a:ext uri="{FF2B5EF4-FFF2-40B4-BE49-F238E27FC236}">
                    <a16:creationId xmlns:a16="http://schemas.microsoft.com/office/drawing/2014/main" id="{56CE5A58-3E56-4DC6-ACCA-4355C40D0470}"/>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2864;p37">
                <a:extLst>
                  <a:ext uri="{FF2B5EF4-FFF2-40B4-BE49-F238E27FC236}">
                    <a16:creationId xmlns:a16="http://schemas.microsoft.com/office/drawing/2014/main" id="{ACAC2E86-0125-4CCC-87FA-286801326FD6}"/>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2865;p37">
                <a:extLst>
                  <a:ext uri="{FF2B5EF4-FFF2-40B4-BE49-F238E27FC236}">
                    <a16:creationId xmlns:a16="http://schemas.microsoft.com/office/drawing/2014/main" id="{74304C6E-E7DA-48C7-835F-152ED0BF9CA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2866;p37">
                <a:extLst>
                  <a:ext uri="{FF2B5EF4-FFF2-40B4-BE49-F238E27FC236}">
                    <a16:creationId xmlns:a16="http://schemas.microsoft.com/office/drawing/2014/main" id="{A98A3AB8-173A-4A12-92E0-C4A1F6F316E6}"/>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2867;p37">
                <a:extLst>
                  <a:ext uri="{FF2B5EF4-FFF2-40B4-BE49-F238E27FC236}">
                    <a16:creationId xmlns:a16="http://schemas.microsoft.com/office/drawing/2014/main" id="{7C964731-09C0-4553-BB59-AFBFCF1A8747}"/>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2868;p37">
                <a:extLst>
                  <a:ext uri="{FF2B5EF4-FFF2-40B4-BE49-F238E27FC236}">
                    <a16:creationId xmlns:a16="http://schemas.microsoft.com/office/drawing/2014/main" id="{3E5DEB33-43A1-435F-9E50-7FB2CEF86663}"/>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2869;p37">
                <a:extLst>
                  <a:ext uri="{FF2B5EF4-FFF2-40B4-BE49-F238E27FC236}">
                    <a16:creationId xmlns:a16="http://schemas.microsoft.com/office/drawing/2014/main" id="{630724EE-7D4B-4DF5-B869-02A640B8584D}"/>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2870;p37">
                <a:extLst>
                  <a:ext uri="{FF2B5EF4-FFF2-40B4-BE49-F238E27FC236}">
                    <a16:creationId xmlns:a16="http://schemas.microsoft.com/office/drawing/2014/main" id="{4484BF2B-D9B3-477A-83BC-226AB6AE6D70}"/>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2871;p37">
                <a:extLst>
                  <a:ext uri="{FF2B5EF4-FFF2-40B4-BE49-F238E27FC236}">
                    <a16:creationId xmlns:a16="http://schemas.microsoft.com/office/drawing/2014/main" id="{42A978EB-1F62-458A-AB6E-593BC1CA27C6}"/>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2872;p37">
                <a:extLst>
                  <a:ext uri="{FF2B5EF4-FFF2-40B4-BE49-F238E27FC236}">
                    <a16:creationId xmlns:a16="http://schemas.microsoft.com/office/drawing/2014/main" id="{7504E657-3217-4165-B247-AF1B08627F19}"/>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2873;p37">
                <a:extLst>
                  <a:ext uri="{FF2B5EF4-FFF2-40B4-BE49-F238E27FC236}">
                    <a16:creationId xmlns:a16="http://schemas.microsoft.com/office/drawing/2014/main" id="{1EDD4102-B837-4F18-BB70-CC2E5D2BFB80}"/>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2874;p37">
                <a:extLst>
                  <a:ext uri="{FF2B5EF4-FFF2-40B4-BE49-F238E27FC236}">
                    <a16:creationId xmlns:a16="http://schemas.microsoft.com/office/drawing/2014/main" id="{C77FFC4A-A5B5-40BA-A9B5-EBFC55ABF3DA}"/>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2875;p37">
                <a:extLst>
                  <a:ext uri="{FF2B5EF4-FFF2-40B4-BE49-F238E27FC236}">
                    <a16:creationId xmlns:a16="http://schemas.microsoft.com/office/drawing/2014/main" id="{F92663E2-489E-4D21-98B4-463B80DB46A6}"/>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2876;p37">
                <a:extLst>
                  <a:ext uri="{FF2B5EF4-FFF2-40B4-BE49-F238E27FC236}">
                    <a16:creationId xmlns:a16="http://schemas.microsoft.com/office/drawing/2014/main" id="{17DCB49D-F3E8-4E1A-A424-40AABCC243FE}"/>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2877;p37">
              <a:extLst>
                <a:ext uri="{FF2B5EF4-FFF2-40B4-BE49-F238E27FC236}">
                  <a16:creationId xmlns:a16="http://schemas.microsoft.com/office/drawing/2014/main" id="{7BE6E1C3-2AE4-490F-9ECA-4387DC3EEA35}"/>
                </a:ext>
              </a:extLst>
            </p:cNvPr>
            <p:cNvGrpSpPr/>
            <p:nvPr/>
          </p:nvGrpSpPr>
          <p:grpSpPr>
            <a:xfrm>
              <a:off x="2682040" y="3351243"/>
              <a:ext cx="883852" cy="621125"/>
              <a:chOff x="4491665" y="4093368"/>
              <a:chExt cx="883852" cy="621125"/>
            </a:xfrm>
          </p:grpSpPr>
          <p:sp>
            <p:nvSpPr>
              <p:cNvPr id="640" name="Google Shape;2878;p37">
                <a:extLst>
                  <a:ext uri="{FF2B5EF4-FFF2-40B4-BE49-F238E27FC236}">
                    <a16:creationId xmlns:a16="http://schemas.microsoft.com/office/drawing/2014/main" id="{974EC3FD-5ECF-4393-816C-884BDEBEC567}"/>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2879;p37">
                <a:extLst>
                  <a:ext uri="{FF2B5EF4-FFF2-40B4-BE49-F238E27FC236}">
                    <a16:creationId xmlns:a16="http://schemas.microsoft.com/office/drawing/2014/main" id="{A8FB2220-EDD3-4312-BE4D-B7777E0BDB19}"/>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2880;p37">
                <a:extLst>
                  <a:ext uri="{FF2B5EF4-FFF2-40B4-BE49-F238E27FC236}">
                    <a16:creationId xmlns:a16="http://schemas.microsoft.com/office/drawing/2014/main" id="{584FA3A5-39B2-455B-8F25-E62EEE2AC562}"/>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2881;p37">
                <a:extLst>
                  <a:ext uri="{FF2B5EF4-FFF2-40B4-BE49-F238E27FC236}">
                    <a16:creationId xmlns:a16="http://schemas.microsoft.com/office/drawing/2014/main" id="{2011A347-6278-4CD6-B80C-1B79C99AE59A}"/>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2882;p37">
                <a:extLst>
                  <a:ext uri="{FF2B5EF4-FFF2-40B4-BE49-F238E27FC236}">
                    <a16:creationId xmlns:a16="http://schemas.microsoft.com/office/drawing/2014/main" id="{FA0A6A6A-BB66-408A-B4BA-BEBA48DD4D4F}"/>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2883;p37">
                <a:extLst>
                  <a:ext uri="{FF2B5EF4-FFF2-40B4-BE49-F238E27FC236}">
                    <a16:creationId xmlns:a16="http://schemas.microsoft.com/office/drawing/2014/main" id="{1A6A53F1-B340-4824-B3DF-EE6DA2D5F05B}"/>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2884;p37">
                <a:extLst>
                  <a:ext uri="{FF2B5EF4-FFF2-40B4-BE49-F238E27FC236}">
                    <a16:creationId xmlns:a16="http://schemas.microsoft.com/office/drawing/2014/main" id="{2B45FEF0-0A3C-498A-B037-82ABEC36A5DA}"/>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2885;p37">
                <a:extLst>
                  <a:ext uri="{FF2B5EF4-FFF2-40B4-BE49-F238E27FC236}">
                    <a16:creationId xmlns:a16="http://schemas.microsoft.com/office/drawing/2014/main" id="{E12FA054-852B-4AC0-A469-095286B13C68}"/>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2886;p37">
                <a:extLst>
                  <a:ext uri="{FF2B5EF4-FFF2-40B4-BE49-F238E27FC236}">
                    <a16:creationId xmlns:a16="http://schemas.microsoft.com/office/drawing/2014/main" id="{750CF0C7-770D-4534-8101-C3B0C623AD82}"/>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2887;p37">
                <a:extLst>
                  <a:ext uri="{FF2B5EF4-FFF2-40B4-BE49-F238E27FC236}">
                    <a16:creationId xmlns:a16="http://schemas.microsoft.com/office/drawing/2014/main" id="{62CF2F1E-031F-458F-9C17-541E9B6A8097}"/>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2888;p37">
                <a:extLst>
                  <a:ext uri="{FF2B5EF4-FFF2-40B4-BE49-F238E27FC236}">
                    <a16:creationId xmlns:a16="http://schemas.microsoft.com/office/drawing/2014/main" id="{E5E797C2-3F9F-4E04-9970-C1A33C441E85}"/>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2889;p37">
                <a:extLst>
                  <a:ext uri="{FF2B5EF4-FFF2-40B4-BE49-F238E27FC236}">
                    <a16:creationId xmlns:a16="http://schemas.microsoft.com/office/drawing/2014/main" id="{F19880F6-96D1-4A05-8588-EE9A277529CC}"/>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2890;p37">
                <a:extLst>
                  <a:ext uri="{FF2B5EF4-FFF2-40B4-BE49-F238E27FC236}">
                    <a16:creationId xmlns:a16="http://schemas.microsoft.com/office/drawing/2014/main" id="{FC8A055D-2484-4709-8580-634C983FD3C9}"/>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2891;p37">
                <a:extLst>
                  <a:ext uri="{FF2B5EF4-FFF2-40B4-BE49-F238E27FC236}">
                    <a16:creationId xmlns:a16="http://schemas.microsoft.com/office/drawing/2014/main" id="{B59EBA88-D734-4233-8F9D-E26B5B505D58}"/>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2892;p37">
                <a:extLst>
                  <a:ext uri="{FF2B5EF4-FFF2-40B4-BE49-F238E27FC236}">
                    <a16:creationId xmlns:a16="http://schemas.microsoft.com/office/drawing/2014/main" id="{7682B11C-50DA-4021-99AB-C05EBF1AD113}"/>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2893;p37">
                <a:extLst>
                  <a:ext uri="{FF2B5EF4-FFF2-40B4-BE49-F238E27FC236}">
                    <a16:creationId xmlns:a16="http://schemas.microsoft.com/office/drawing/2014/main" id="{374D5C5E-D2FA-45C9-9227-CA76CBCE6B69}"/>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 name="Google Shape;2894;p37">
              <a:extLst>
                <a:ext uri="{FF2B5EF4-FFF2-40B4-BE49-F238E27FC236}">
                  <a16:creationId xmlns:a16="http://schemas.microsoft.com/office/drawing/2014/main" id="{AECC8E2D-D077-4728-9F0C-A5E111BFDEE4}"/>
                </a:ext>
              </a:extLst>
            </p:cNvPr>
            <p:cNvGrpSpPr/>
            <p:nvPr/>
          </p:nvGrpSpPr>
          <p:grpSpPr>
            <a:xfrm>
              <a:off x="2654955" y="3219989"/>
              <a:ext cx="883852" cy="621029"/>
              <a:chOff x="4464580" y="3962114"/>
              <a:chExt cx="883852" cy="621029"/>
            </a:xfrm>
          </p:grpSpPr>
          <p:sp>
            <p:nvSpPr>
              <p:cNvPr id="624" name="Google Shape;2895;p37">
                <a:extLst>
                  <a:ext uri="{FF2B5EF4-FFF2-40B4-BE49-F238E27FC236}">
                    <a16:creationId xmlns:a16="http://schemas.microsoft.com/office/drawing/2014/main" id="{F5F82459-926E-43CF-84DF-9DCD90E4B142}"/>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2896;p37">
                <a:extLst>
                  <a:ext uri="{FF2B5EF4-FFF2-40B4-BE49-F238E27FC236}">
                    <a16:creationId xmlns:a16="http://schemas.microsoft.com/office/drawing/2014/main" id="{59E756CF-E78D-4C24-8407-935FA5176225}"/>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2897;p37">
                <a:extLst>
                  <a:ext uri="{FF2B5EF4-FFF2-40B4-BE49-F238E27FC236}">
                    <a16:creationId xmlns:a16="http://schemas.microsoft.com/office/drawing/2014/main" id="{BB63E984-D98C-4B47-8AAA-F037B66C91AE}"/>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2898;p37">
                <a:extLst>
                  <a:ext uri="{FF2B5EF4-FFF2-40B4-BE49-F238E27FC236}">
                    <a16:creationId xmlns:a16="http://schemas.microsoft.com/office/drawing/2014/main" id="{8139BE92-5BBD-41EF-BB67-2C90425FA65F}"/>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2899;p37">
                <a:extLst>
                  <a:ext uri="{FF2B5EF4-FFF2-40B4-BE49-F238E27FC236}">
                    <a16:creationId xmlns:a16="http://schemas.microsoft.com/office/drawing/2014/main" id="{2BE88F0F-16A2-4DE8-995B-67D339842202}"/>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2900;p37">
                <a:extLst>
                  <a:ext uri="{FF2B5EF4-FFF2-40B4-BE49-F238E27FC236}">
                    <a16:creationId xmlns:a16="http://schemas.microsoft.com/office/drawing/2014/main" id="{5C1835F5-8A82-471A-8B74-FAB9C5F15149}"/>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2901;p37">
                <a:extLst>
                  <a:ext uri="{FF2B5EF4-FFF2-40B4-BE49-F238E27FC236}">
                    <a16:creationId xmlns:a16="http://schemas.microsoft.com/office/drawing/2014/main" id="{86751D6A-83DA-4DC1-AF4C-9A8D4E60D8C5}"/>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2902;p37">
                <a:extLst>
                  <a:ext uri="{FF2B5EF4-FFF2-40B4-BE49-F238E27FC236}">
                    <a16:creationId xmlns:a16="http://schemas.microsoft.com/office/drawing/2014/main" id="{670916EE-3F93-4E8F-946D-165C14EF9F7D}"/>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2903;p37">
                <a:extLst>
                  <a:ext uri="{FF2B5EF4-FFF2-40B4-BE49-F238E27FC236}">
                    <a16:creationId xmlns:a16="http://schemas.microsoft.com/office/drawing/2014/main" id="{18F5A635-BB4B-442D-ADB2-508183133134}"/>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2904;p37">
                <a:extLst>
                  <a:ext uri="{FF2B5EF4-FFF2-40B4-BE49-F238E27FC236}">
                    <a16:creationId xmlns:a16="http://schemas.microsoft.com/office/drawing/2014/main" id="{4231DFC6-6C31-45B2-9BE9-E2DFE52BBAF6}"/>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2905;p37">
                <a:extLst>
                  <a:ext uri="{FF2B5EF4-FFF2-40B4-BE49-F238E27FC236}">
                    <a16:creationId xmlns:a16="http://schemas.microsoft.com/office/drawing/2014/main" id="{BB3ACD65-FC6C-4A12-8AB9-242BEAEF07BB}"/>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2906;p37">
                <a:extLst>
                  <a:ext uri="{FF2B5EF4-FFF2-40B4-BE49-F238E27FC236}">
                    <a16:creationId xmlns:a16="http://schemas.microsoft.com/office/drawing/2014/main" id="{E468879D-C7E7-48E4-AE51-985A4E8215B5}"/>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2907;p37">
                <a:extLst>
                  <a:ext uri="{FF2B5EF4-FFF2-40B4-BE49-F238E27FC236}">
                    <a16:creationId xmlns:a16="http://schemas.microsoft.com/office/drawing/2014/main" id="{B69713EF-9672-4C67-A219-9EDF903D1305}"/>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2908;p37">
                <a:extLst>
                  <a:ext uri="{FF2B5EF4-FFF2-40B4-BE49-F238E27FC236}">
                    <a16:creationId xmlns:a16="http://schemas.microsoft.com/office/drawing/2014/main" id="{EA185246-C14D-4714-BF8F-A701750A5ED3}"/>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2909;p37">
                <a:extLst>
                  <a:ext uri="{FF2B5EF4-FFF2-40B4-BE49-F238E27FC236}">
                    <a16:creationId xmlns:a16="http://schemas.microsoft.com/office/drawing/2014/main" id="{E122BC45-E4BD-4DAC-BCAB-C68E4405488C}"/>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2910;p37">
                <a:extLst>
                  <a:ext uri="{FF2B5EF4-FFF2-40B4-BE49-F238E27FC236}">
                    <a16:creationId xmlns:a16="http://schemas.microsoft.com/office/drawing/2014/main" id="{24963C43-0F38-4410-8E36-7D70B5C47578}"/>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 name="Google Shape;2911;p37">
              <a:extLst>
                <a:ext uri="{FF2B5EF4-FFF2-40B4-BE49-F238E27FC236}">
                  <a16:creationId xmlns:a16="http://schemas.microsoft.com/office/drawing/2014/main" id="{689181D0-7E4E-4A84-BBAB-91E4709A4249}"/>
                </a:ext>
              </a:extLst>
            </p:cNvPr>
            <p:cNvGrpSpPr/>
            <p:nvPr/>
          </p:nvGrpSpPr>
          <p:grpSpPr>
            <a:xfrm>
              <a:off x="2692590" y="3093401"/>
              <a:ext cx="883852" cy="621030"/>
              <a:chOff x="4502215" y="3835526"/>
              <a:chExt cx="883852" cy="621030"/>
            </a:xfrm>
          </p:grpSpPr>
          <p:sp>
            <p:nvSpPr>
              <p:cNvPr id="608" name="Google Shape;2912;p37">
                <a:extLst>
                  <a:ext uri="{FF2B5EF4-FFF2-40B4-BE49-F238E27FC236}">
                    <a16:creationId xmlns:a16="http://schemas.microsoft.com/office/drawing/2014/main" id="{18CB0A47-49D9-41BC-A0E0-509C00C2AE2A}"/>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2913;p37">
                <a:extLst>
                  <a:ext uri="{FF2B5EF4-FFF2-40B4-BE49-F238E27FC236}">
                    <a16:creationId xmlns:a16="http://schemas.microsoft.com/office/drawing/2014/main" id="{C6D69206-6977-4544-B770-560E419DC292}"/>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2914;p37">
                <a:extLst>
                  <a:ext uri="{FF2B5EF4-FFF2-40B4-BE49-F238E27FC236}">
                    <a16:creationId xmlns:a16="http://schemas.microsoft.com/office/drawing/2014/main" id="{7E8BC0DF-BF31-4838-96A3-841BCC539B1E}"/>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2915;p37">
                <a:extLst>
                  <a:ext uri="{FF2B5EF4-FFF2-40B4-BE49-F238E27FC236}">
                    <a16:creationId xmlns:a16="http://schemas.microsoft.com/office/drawing/2014/main" id="{E08BE057-4B1A-48E0-9B54-D3B92E5A339E}"/>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2916;p37">
                <a:extLst>
                  <a:ext uri="{FF2B5EF4-FFF2-40B4-BE49-F238E27FC236}">
                    <a16:creationId xmlns:a16="http://schemas.microsoft.com/office/drawing/2014/main" id="{3995F77D-7115-4F56-A7AB-447B4236368E}"/>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2917;p37">
                <a:extLst>
                  <a:ext uri="{FF2B5EF4-FFF2-40B4-BE49-F238E27FC236}">
                    <a16:creationId xmlns:a16="http://schemas.microsoft.com/office/drawing/2014/main" id="{42068E15-C3C8-45E7-B3A0-2A7F48CAAD8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2918;p37">
                <a:extLst>
                  <a:ext uri="{FF2B5EF4-FFF2-40B4-BE49-F238E27FC236}">
                    <a16:creationId xmlns:a16="http://schemas.microsoft.com/office/drawing/2014/main" id="{90B0F8C1-33AB-43D1-95A3-06FC23722732}"/>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2919;p37">
                <a:extLst>
                  <a:ext uri="{FF2B5EF4-FFF2-40B4-BE49-F238E27FC236}">
                    <a16:creationId xmlns:a16="http://schemas.microsoft.com/office/drawing/2014/main" id="{57C782EA-ED68-40B0-9BE1-F218CADD3CE8}"/>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2920;p37">
                <a:extLst>
                  <a:ext uri="{FF2B5EF4-FFF2-40B4-BE49-F238E27FC236}">
                    <a16:creationId xmlns:a16="http://schemas.microsoft.com/office/drawing/2014/main" id="{3A022C92-0E83-4830-B3E0-5698B7AE8B2D}"/>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2921;p37">
                <a:extLst>
                  <a:ext uri="{FF2B5EF4-FFF2-40B4-BE49-F238E27FC236}">
                    <a16:creationId xmlns:a16="http://schemas.microsoft.com/office/drawing/2014/main" id="{DFA5EED4-63A7-4BD7-8065-45E94492F86F}"/>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2922;p37">
                <a:extLst>
                  <a:ext uri="{FF2B5EF4-FFF2-40B4-BE49-F238E27FC236}">
                    <a16:creationId xmlns:a16="http://schemas.microsoft.com/office/drawing/2014/main" id="{30E1B2CF-A070-42CD-84A8-03825532D2E7}"/>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2923;p37">
                <a:extLst>
                  <a:ext uri="{FF2B5EF4-FFF2-40B4-BE49-F238E27FC236}">
                    <a16:creationId xmlns:a16="http://schemas.microsoft.com/office/drawing/2014/main" id="{1677435D-CBFF-4F22-A7CD-2E1F1E1EC2F1}"/>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2924;p37">
                <a:extLst>
                  <a:ext uri="{FF2B5EF4-FFF2-40B4-BE49-F238E27FC236}">
                    <a16:creationId xmlns:a16="http://schemas.microsoft.com/office/drawing/2014/main" id="{0C7F4497-3C98-43F4-B5E4-77A93F8FC297}"/>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2925;p37">
                <a:extLst>
                  <a:ext uri="{FF2B5EF4-FFF2-40B4-BE49-F238E27FC236}">
                    <a16:creationId xmlns:a16="http://schemas.microsoft.com/office/drawing/2014/main" id="{FA76DF6E-5706-4A02-ACD1-28D52F007E79}"/>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2926;p37">
                <a:extLst>
                  <a:ext uri="{FF2B5EF4-FFF2-40B4-BE49-F238E27FC236}">
                    <a16:creationId xmlns:a16="http://schemas.microsoft.com/office/drawing/2014/main" id="{1558DAF6-0676-497C-8413-7A1ABB6ADC49}"/>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2927;p37">
                <a:extLst>
                  <a:ext uri="{FF2B5EF4-FFF2-40B4-BE49-F238E27FC236}">
                    <a16:creationId xmlns:a16="http://schemas.microsoft.com/office/drawing/2014/main" id="{0CFC105B-CE3B-49A1-86FF-D3098FF9D13B}"/>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2928;p37">
              <a:extLst>
                <a:ext uri="{FF2B5EF4-FFF2-40B4-BE49-F238E27FC236}">
                  <a16:creationId xmlns:a16="http://schemas.microsoft.com/office/drawing/2014/main" id="{4F0B0B35-50DC-4864-A1E3-F3BFCA03D59B}"/>
                </a:ext>
              </a:extLst>
            </p:cNvPr>
            <p:cNvGrpSpPr/>
            <p:nvPr/>
          </p:nvGrpSpPr>
          <p:grpSpPr>
            <a:xfrm>
              <a:off x="2665504" y="2962052"/>
              <a:ext cx="883852" cy="621125"/>
              <a:chOff x="4475129" y="3704177"/>
              <a:chExt cx="883852" cy="621125"/>
            </a:xfrm>
          </p:grpSpPr>
          <p:sp>
            <p:nvSpPr>
              <p:cNvPr id="592" name="Google Shape;2929;p37">
                <a:extLst>
                  <a:ext uri="{FF2B5EF4-FFF2-40B4-BE49-F238E27FC236}">
                    <a16:creationId xmlns:a16="http://schemas.microsoft.com/office/drawing/2014/main" id="{07A5FB22-7E45-4AFC-8C13-910FAC580296}"/>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2930;p37">
                <a:extLst>
                  <a:ext uri="{FF2B5EF4-FFF2-40B4-BE49-F238E27FC236}">
                    <a16:creationId xmlns:a16="http://schemas.microsoft.com/office/drawing/2014/main" id="{C4ED4E2F-6534-43A2-9520-B6613B0C7F82}"/>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2931;p37">
                <a:extLst>
                  <a:ext uri="{FF2B5EF4-FFF2-40B4-BE49-F238E27FC236}">
                    <a16:creationId xmlns:a16="http://schemas.microsoft.com/office/drawing/2014/main" id="{4C658D5A-B7BC-488A-9265-F800B187671D}"/>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2932;p37">
                <a:extLst>
                  <a:ext uri="{FF2B5EF4-FFF2-40B4-BE49-F238E27FC236}">
                    <a16:creationId xmlns:a16="http://schemas.microsoft.com/office/drawing/2014/main" id="{C849E1CA-0B20-4388-85E9-B2255279B2B2}"/>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2933;p37">
                <a:extLst>
                  <a:ext uri="{FF2B5EF4-FFF2-40B4-BE49-F238E27FC236}">
                    <a16:creationId xmlns:a16="http://schemas.microsoft.com/office/drawing/2014/main" id="{FBD3B2FD-EAD4-4021-B609-8B01B9823F89}"/>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2934;p37">
                <a:extLst>
                  <a:ext uri="{FF2B5EF4-FFF2-40B4-BE49-F238E27FC236}">
                    <a16:creationId xmlns:a16="http://schemas.microsoft.com/office/drawing/2014/main" id="{4C2707CB-A3E4-4396-991E-F54238EE675A}"/>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2935;p37">
                <a:extLst>
                  <a:ext uri="{FF2B5EF4-FFF2-40B4-BE49-F238E27FC236}">
                    <a16:creationId xmlns:a16="http://schemas.microsoft.com/office/drawing/2014/main" id="{3C7CAF3F-ECBC-48D6-BDBF-0D3CB376B91B}"/>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2936;p37">
                <a:extLst>
                  <a:ext uri="{FF2B5EF4-FFF2-40B4-BE49-F238E27FC236}">
                    <a16:creationId xmlns:a16="http://schemas.microsoft.com/office/drawing/2014/main" id="{595C7447-ED21-4701-9457-55FD1482B3B8}"/>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2937;p37">
                <a:extLst>
                  <a:ext uri="{FF2B5EF4-FFF2-40B4-BE49-F238E27FC236}">
                    <a16:creationId xmlns:a16="http://schemas.microsoft.com/office/drawing/2014/main" id="{9B21AA4F-6BE7-45B8-A8E7-52616FDF8CEE}"/>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2938;p37">
                <a:extLst>
                  <a:ext uri="{FF2B5EF4-FFF2-40B4-BE49-F238E27FC236}">
                    <a16:creationId xmlns:a16="http://schemas.microsoft.com/office/drawing/2014/main" id="{D1931D20-8C04-4457-9BD3-CCCDE6F8BD75}"/>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2939;p37">
                <a:extLst>
                  <a:ext uri="{FF2B5EF4-FFF2-40B4-BE49-F238E27FC236}">
                    <a16:creationId xmlns:a16="http://schemas.microsoft.com/office/drawing/2014/main" id="{859B1A69-0158-45C2-BCCC-8F30961647B2}"/>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2940;p37">
                <a:extLst>
                  <a:ext uri="{FF2B5EF4-FFF2-40B4-BE49-F238E27FC236}">
                    <a16:creationId xmlns:a16="http://schemas.microsoft.com/office/drawing/2014/main" id="{C6CB855F-45C8-4FE8-A12F-0DB3B371F76B}"/>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2941;p37">
                <a:extLst>
                  <a:ext uri="{FF2B5EF4-FFF2-40B4-BE49-F238E27FC236}">
                    <a16:creationId xmlns:a16="http://schemas.microsoft.com/office/drawing/2014/main" id="{5D8DB8AE-91D9-4165-8865-ABD1C2C9B88D}"/>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2942;p37">
                <a:extLst>
                  <a:ext uri="{FF2B5EF4-FFF2-40B4-BE49-F238E27FC236}">
                    <a16:creationId xmlns:a16="http://schemas.microsoft.com/office/drawing/2014/main" id="{3BCC067D-B56E-42C8-9F55-D7FD3EBA8A08}"/>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2943;p37">
                <a:extLst>
                  <a:ext uri="{FF2B5EF4-FFF2-40B4-BE49-F238E27FC236}">
                    <a16:creationId xmlns:a16="http://schemas.microsoft.com/office/drawing/2014/main" id="{8E1587B9-D619-43B7-AFDE-712A2B532FB5}"/>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2944;p37">
                <a:extLst>
                  <a:ext uri="{FF2B5EF4-FFF2-40B4-BE49-F238E27FC236}">
                    <a16:creationId xmlns:a16="http://schemas.microsoft.com/office/drawing/2014/main" id="{76D15B63-11E7-4943-AF98-94E1E33C1FF0}"/>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 name="Google Shape;2945;p37">
              <a:extLst>
                <a:ext uri="{FF2B5EF4-FFF2-40B4-BE49-F238E27FC236}">
                  <a16:creationId xmlns:a16="http://schemas.microsoft.com/office/drawing/2014/main" id="{4C1366A7-5583-4B2A-81EA-FA19832B7C9F}"/>
                </a:ext>
              </a:extLst>
            </p:cNvPr>
            <p:cNvGrpSpPr/>
            <p:nvPr/>
          </p:nvGrpSpPr>
          <p:grpSpPr>
            <a:xfrm>
              <a:off x="2665504" y="2818605"/>
              <a:ext cx="883852" cy="621125"/>
              <a:chOff x="4475129" y="3560730"/>
              <a:chExt cx="883852" cy="621125"/>
            </a:xfrm>
          </p:grpSpPr>
          <p:sp>
            <p:nvSpPr>
              <p:cNvPr id="576" name="Google Shape;2946;p37">
                <a:extLst>
                  <a:ext uri="{FF2B5EF4-FFF2-40B4-BE49-F238E27FC236}">
                    <a16:creationId xmlns:a16="http://schemas.microsoft.com/office/drawing/2014/main" id="{7A55BF72-6521-47AB-8A06-9CDC41E96F54}"/>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2947;p37">
                <a:extLst>
                  <a:ext uri="{FF2B5EF4-FFF2-40B4-BE49-F238E27FC236}">
                    <a16:creationId xmlns:a16="http://schemas.microsoft.com/office/drawing/2014/main" id="{242F6CFB-3060-499F-B8CF-F36AD536349F}"/>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2948;p37">
                <a:extLst>
                  <a:ext uri="{FF2B5EF4-FFF2-40B4-BE49-F238E27FC236}">
                    <a16:creationId xmlns:a16="http://schemas.microsoft.com/office/drawing/2014/main" id="{D41DDDAC-8E52-4992-B15D-BCAF6F5AA408}"/>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2949;p37">
                <a:extLst>
                  <a:ext uri="{FF2B5EF4-FFF2-40B4-BE49-F238E27FC236}">
                    <a16:creationId xmlns:a16="http://schemas.microsoft.com/office/drawing/2014/main" id="{47E3C11B-368F-43C0-8B53-B9969F237C0F}"/>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2950;p37">
                <a:extLst>
                  <a:ext uri="{FF2B5EF4-FFF2-40B4-BE49-F238E27FC236}">
                    <a16:creationId xmlns:a16="http://schemas.microsoft.com/office/drawing/2014/main" id="{126146D3-9583-483F-BD84-47FDEDBB2991}"/>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2951;p37">
                <a:extLst>
                  <a:ext uri="{FF2B5EF4-FFF2-40B4-BE49-F238E27FC236}">
                    <a16:creationId xmlns:a16="http://schemas.microsoft.com/office/drawing/2014/main" id="{7547389F-AD25-4DED-9443-95C74E976F8F}"/>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2952;p37">
                <a:extLst>
                  <a:ext uri="{FF2B5EF4-FFF2-40B4-BE49-F238E27FC236}">
                    <a16:creationId xmlns:a16="http://schemas.microsoft.com/office/drawing/2014/main" id="{43A6A9DF-A9A9-4BC1-A9C0-0723BC682436}"/>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2953;p37">
                <a:extLst>
                  <a:ext uri="{FF2B5EF4-FFF2-40B4-BE49-F238E27FC236}">
                    <a16:creationId xmlns:a16="http://schemas.microsoft.com/office/drawing/2014/main" id="{439D797B-FDFE-4A86-8FFB-C7CEB4A9EFF5}"/>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2954;p37">
                <a:extLst>
                  <a:ext uri="{FF2B5EF4-FFF2-40B4-BE49-F238E27FC236}">
                    <a16:creationId xmlns:a16="http://schemas.microsoft.com/office/drawing/2014/main" id="{D5050ED4-3E3C-4F07-A8DA-1A365E2A76ED}"/>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2955;p37">
                <a:extLst>
                  <a:ext uri="{FF2B5EF4-FFF2-40B4-BE49-F238E27FC236}">
                    <a16:creationId xmlns:a16="http://schemas.microsoft.com/office/drawing/2014/main" id="{F8146EB4-973E-49BA-BE10-B1735D39B5A6}"/>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2956;p37">
                <a:extLst>
                  <a:ext uri="{FF2B5EF4-FFF2-40B4-BE49-F238E27FC236}">
                    <a16:creationId xmlns:a16="http://schemas.microsoft.com/office/drawing/2014/main" id="{51649E95-A8A3-4662-97F0-24CC875A845D}"/>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2957;p37">
                <a:extLst>
                  <a:ext uri="{FF2B5EF4-FFF2-40B4-BE49-F238E27FC236}">
                    <a16:creationId xmlns:a16="http://schemas.microsoft.com/office/drawing/2014/main" id="{624EB26A-A33C-4126-A3E9-5644053AAB05}"/>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2958;p37">
                <a:extLst>
                  <a:ext uri="{FF2B5EF4-FFF2-40B4-BE49-F238E27FC236}">
                    <a16:creationId xmlns:a16="http://schemas.microsoft.com/office/drawing/2014/main" id="{4B498086-C222-4336-AC3E-8F4E1F46F72E}"/>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2959;p37">
                <a:extLst>
                  <a:ext uri="{FF2B5EF4-FFF2-40B4-BE49-F238E27FC236}">
                    <a16:creationId xmlns:a16="http://schemas.microsoft.com/office/drawing/2014/main" id="{E46A8406-ADC7-4F59-B7D8-8CB0576D8BA5}"/>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2960;p37">
                <a:extLst>
                  <a:ext uri="{FF2B5EF4-FFF2-40B4-BE49-F238E27FC236}">
                    <a16:creationId xmlns:a16="http://schemas.microsoft.com/office/drawing/2014/main" id="{9E590440-4280-48AB-A62A-E8B769006A5A}"/>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2961;p37">
                <a:extLst>
                  <a:ext uri="{FF2B5EF4-FFF2-40B4-BE49-F238E27FC236}">
                    <a16:creationId xmlns:a16="http://schemas.microsoft.com/office/drawing/2014/main" id="{44586F80-69D0-433B-ACEA-F465A0A97DE0}"/>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2962;p37">
              <a:extLst>
                <a:ext uri="{FF2B5EF4-FFF2-40B4-BE49-F238E27FC236}">
                  <a16:creationId xmlns:a16="http://schemas.microsoft.com/office/drawing/2014/main" id="{13A236CD-8E99-4E95-9B5A-296608C4C79F}"/>
                </a:ext>
              </a:extLst>
            </p:cNvPr>
            <p:cNvGrpSpPr/>
            <p:nvPr/>
          </p:nvGrpSpPr>
          <p:grpSpPr>
            <a:xfrm>
              <a:off x="2694110" y="2656109"/>
              <a:ext cx="883852" cy="621029"/>
              <a:chOff x="4503735" y="3398234"/>
              <a:chExt cx="883852" cy="621029"/>
            </a:xfrm>
          </p:grpSpPr>
          <p:sp>
            <p:nvSpPr>
              <p:cNvPr id="560" name="Google Shape;2963;p37">
                <a:extLst>
                  <a:ext uri="{FF2B5EF4-FFF2-40B4-BE49-F238E27FC236}">
                    <a16:creationId xmlns:a16="http://schemas.microsoft.com/office/drawing/2014/main" id="{3BDD5943-B6FE-40A7-A7E1-E92B95619CF2}"/>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2964;p37">
                <a:extLst>
                  <a:ext uri="{FF2B5EF4-FFF2-40B4-BE49-F238E27FC236}">
                    <a16:creationId xmlns:a16="http://schemas.microsoft.com/office/drawing/2014/main" id="{E77E1C05-7ECB-4F56-938C-D0E677969FCD}"/>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2965;p37">
                <a:extLst>
                  <a:ext uri="{FF2B5EF4-FFF2-40B4-BE49-F238E27FC236}">
                    <a16:creationId xmlns:a16="http://schemas.microsoft.com/office/drawing/2014/main" id="{635B2A55-F0DE-477C-9063-D26AB710B052}"/>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2966;p37">
                <a:extLst>
                  <a:ext uri="{FF2B5EF4-FFF2-40B4-BE49-F238E27FC236}">
                    <a16:creationId xmlns:a16="http://schemas.microsoft.com/office/drawing/2014/main" id="{3C542A9A-EF8E-4BEE-BB8E-EC544FB8F86F}"/>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2967;p37">
                <a:extLst>
                  <a:ext uri="{FF2B5EF4-FFF2-40B4-BE49-F238E27FC236}">
                    <a16:creationId xmlns:a16="http://schemas.microsoft.com/office/drawing/2014/main" id="{3579393E-1E03-48E2-B23C-257420DF71CA}"/>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2968;p37">
                <a:extLst>
                  <a:ext uri="{FF2B5EF4-FFF2-40B4-BE49-F238E27FC236}">
                    <a16:creationId xmlns:a16="http://schemas.microsoft.com/office/drawing/2014/main" id="{3FAF730E-6B8D-4B3E-B050-B758863946AD}"/>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2969;p37">
                <a:extLst>
                  <a:ext uri="{FF2B5EF4-FFF2-40B4-BE49-F238E27FC236}">
                    <a16:creationId xmlns:a16="http://schemas.microsoft.com/office/drawing/2014/main" id="{732AD0BE-63DA-4CA7-B0EC-1F8D3404B5D0}"/>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2970;p37">
                <a:extLst>
                  <a:ext uri="{FF2B5EF4-FFF2-40B4-BE49-F238E27FC236}">
                    <a16:creationId xmlns:a16="http://schemas.microsoft.com/office/drawing/2014/main" id="{871BC775-0AB2-4CC5-8E24-5B889CB741E7}"/>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2971;p37">
                <a:extLst>
                  <a:ext uri="{FF2B5EF4-FFF2-40B4-BE49-F238E27FC236}">
                    <a16:creationId xmlns:a16="http://schemas.microsoft.com/office/drawing/2014/main" id="{EF7C466D-1CA0-4C64-98A1-AA8CAE5AC7E6}"/>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2972;p37">
                <a:extLst>
                  <a:ext uri="{FF2B5EF4-FFF2-40B4-BE49-F238E27FC236}">
                    <a16:creationId xmlns:a16="http://schemas.microsoft.com/office/drawing/2014/main" id="{1F70000B-D730-4D46-B51F-9B348400A888}"/>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2973;p37">
                <a:extLst>
                  <a:ext uri="{FF2B5EF4-FFF2-40B4-BE49-F238E27FC236}">
                    <a16:creationId xmlns:a16="http://schemas.microsoft.com/office/drawing/2014/main" id="{9CBEFE3E-C409-46B3-9BB5-D5FD85C65247}"/>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2974;p37">
                <a:extLst>
                  <a:ext uri="{FF2B5EF4-FFF2-40B4-BE49-F238E27FC236}">
                    <a16:creationId xmlns:a16="http://schemas.microsoft.com/office/drawing/2014/main" id="{5C008D40-51F5-423A-B713-7DE66505AEBC}"/>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2975;p37">
                <a:extLst>
                  <a:ext uri="{FF2B5EF4-FFF2-40B4-BE49-F238E27FC236}">
                    <a16:creationId xmlns:a16="http://schemas.microsoft.com/office/drawing/2014/main" id="{B34C0116-C777-4B98-B484-519587DD26BC}"/>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2976;p37">
                <a:extLst>
                  <a:ext uri="{FF2B5EF4-FFF2-40B4-BE49-F238E27FC236}">
                    <a16:creationId xmlns:a16="http://schemas.microsoft.com/office/drawing/2014/main" id="{7EDDAEB5-7F6B-49FC-8E8D-8452D40D8D63}"/>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2977;p37">
                <a:extLst>
                  <a:ext uri="{FF2B5EF4-FFF2-40B4-BE49-F238E27FC236}">
                    <a16:creationId xmlns:a16="http://schemas.microsoft.com/office/drawing/2014/main" id="{61C73297-B014-4C6A-BC69-706133F4A3AF}"/>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2978;p37">
                <a:extLst>
                  <a:ext uri="{FF2B5EF4-FFF2-40B4-BE49-F238E27FC236}">
                    <a16:creationId xmlns:a16="http://schemas.microsoft.com/office/drawing/2014/main" id="{D5156AE1-883C-447D-9314-7490BE487EBC}"/>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2979;p37">
              <a:extLst>
                <a:ext uri="{FF2B5EF4-FFF2-40B4-BE49-F238E27FC236}">
                  <a16:creationId xmlns:a16="http://schemas.microsoft.com/office/drawing/2014/main" id="{547DF836-DDB4-4CC7-A79D-C483662C1E99}"/>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980;p37">
              <a:extLst>
                <a:ext uri="{FF2B5EF4-FFF2-40B4-BE49-F238E27FC236}">
                  <a16:creationId xmlns:a16="http://schemas.microsoft.com/office/drawing/2014/main" id="{163046FE-6507-4E04-8953-D77ECD134066}"/>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981;p37">
              <a:extLst>
                <a:ext uri="{FF2B5EF4-FFF2-40B4-BE49-F238E27FC236}">
                  <a16:creationId xmlns:a16="http://schemas.microsoft.com/office/drawing/2014/main" id="{09451A08-87B5-43B0-8E03-29B5C05D5102}"/>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982;p37">
              <a:extLst>
                <a:ext uri="{FF2B5EF4-FFF2-40B4-BE49-F238E27FC236}">
                  <a16:creationId xmlns:a16="http://schemas.microsoft.com/office/drawing/2014/main" id="{9422A788-C89D-4072-9B09-AD96766AB145}"/>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983;p37">
              <a:extLst>
                <a:ext uri="{FF2B5EF4-FFF2-40B4-BE49-F238E27FC236}">
                  <a16:creationId xmlns:a16="http://schemas.microsoft.com/office/drawing/2014/main" id="{ECB94286-2149-414D-B897-3B0BE6188FD3}"/>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5" name="Google Shape;2984;p37">
              <a:extLst>
                <a:ext uri="{FF2B5EF4-FFF2-40B4-BE49-F238E27FC236}">
                  <a16:creationId xmlns:a16="http://schemas.microsoft.com/office/drawing/2014/main" id="{F1218620-01E0-467B-805C-FCE80F337609}"/>
                </a:ext>
              </a:extLst>
            </p:cNvPr>
            <p:cNvGrpSpPr/>
            <p:nvPr/>
          </p:nvGrpSpPr>
          <p:grpSpPr>
            <a:xfrm>
              <a:off x="3781914" y="3000342"/>
              <a:ext cx="883852" cy="621125"/>
              <a:chOff x="5591539" y="3742467"/>
              <a:chExt cx="883852" cy="621125"/>
            </a:xfrm>
          </p:grpSpPr>
          <p:sp>
            <p:nvSpPr>
              <p:cNvPr id="544" name="Google Shape;2985;p37">
                <a:extLst>
                  <a:ext uri="{FF2B5EF4-FFF2-40B4-BE49-F238E27FC236}">
                    <a16:creationId xmlns:a16="http://schemas.microsoft.com/office/drawing/2014/main" id="{6FD27A8E-0869-4F32-9D23-EF4548EE03C0}"/>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2986;p37">
                <a:extLst>
                  <a:ext uri="{FF2B5EF4-FFF2-40B4-BE49-F238E27FC236}">
                    <a16:creationId xmlns:a16="http://schemas.microsoft.com/office/drawing/2014/main" id="{B6941C31-A47A-44EF-9000-DA84640E0052}"/>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2987;p37">
                <a:extLst>
                  <a:ext uri="{FF2B5EF4-FFF2-40B4-BE49-F238E27FC236}">
                    <a16:creationId xmlns:a16="http://schemas.microsoft.com/office/drawing/2014/main" id="{2A5547F5-4260-4267-8EEC-9F50FD730987}"/>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2988;p37">
                <a:extLst>
                  <a:ext uri="{FF2B5EF4-FFF2-40B4-BE49-F238E27FC236}">
                    <a16:creationId xmlns:a16="http://schemas.microsoft.com/office/drawing/2014/main" id="{377931E2-AD64-4A1C-835A-A5399405AE6A}"/>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2989;p37">
                <a:extLst>
                  <a:ext uri="{FF2B5EF4-FFF2-40B4-BE49-F238E27FC236}">
                    <a16:creationId xmlns:a16="http://schemas.microsoft.com/office/drawing/2014/main" id="{0EDA07FA-1EE9-4C6B-96E5-45A89059D779}"/>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2990;p37">
                <a:extLst>
                  <a:ext uri="{FF2B5EF4-FFF2-40B4-BE49-F238E27FC236}">
                    <a16:creationId xmlns:a16="http://schemas.microsoft.com/office/drawing/2014/main" id="{A14BE818-74F0-4D94-9A21-19A2C14C225E}"/>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2991;p37">
                <a:extLst>
                  <a:ext uri="{FF2B5EF4-FFF2-40B4-BE49-F238E27FC236}">
                    <a16:creationId xmlns:a16="http://schemas.microsoft.com/office/drawing/2014/main" id="{BFF1CC6C-D4D3-46AC-B717-8DF279BBC07F}"/>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2992;p37">
                <a:extLst>
                  <a:ext uri="{FF2B5EF4-FFF2-40B4-BE49-F238E27FC236}">
                    <a16:creationId xmlns:a16="http://schemas.microsoft.com/office/drawing/2014/main" id="{61C88B87-AFBF-4344-9E1C-7BA46119B85E}"/>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2993;p37">
                <a:extLst>
                  <a:ext uri="{FF2B5EF4-FFF2-40B4-BE49-F238E27FC236}">
                    <a16:creationId xmlns:a16="http://schemas.microsoft.com/office/drawing/2014/main" id="{18EAA9C7-833A-4978-B519-06554AA6C194}"/>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2994;p37">
                <a:extLst>
                  <a:ext uri="{FF2B5EF4-FFF2-40B4-BE49-F238E27FC236}">
                    <a16:creationId xmlns:a16="http://schemas.microsoft.com/office/drawing/2014/main" id="{75157D8C-47F3-41DD-8FCF-FB6FF3785B18}"/>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2995;p37">
                <a:extLst>
                  <a:ext uri="{FF2B5EF4-FFF2-40B4-BE49-F238E27FC236}">
                    <a16:creationId xmlns:a16="http://schemas.microsoft.com/office/drawing/2014/main" id="{1DB87E64-8EB1-44DF-BE83-D011540D4DC9}"/>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2996;p37">
                <a:extLst>
                  <a:ext uri="{FF2B5EF4-FFF2-40B4-BE49-F238E27FC236}">
                    <a16:creationId xmlns:a16="http://schemas.microsoft.com/office/drawing/2014/main" id="{0FEFBFA5-E62B-4A4E-8E7E-44A2FBF3D1E8}"/>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2997;p37">
                <a:extLst>
                  <a:ext uri="{FF2B5EF4-FFF2-40B4-BE49-F238E27FC236}">
                    <a16:creationId xmlns:a16="http://schemas.microsoft.com/office/drawing/2014/main" id="{D97B5F33-2E4F-4D57-B365-18A4DF6C2487}"/>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2998;p37">
                <a:extLst>
                  <a:ext uri="{FF2B5EF4-FFF2-40B4-BE49-F238E27FC236}">
                    <a16:creationId xmlns:a16="http://schemas.microsoft.com/office/drawing/2014/main" id="{02FB9333-5AD7-498F-B903-649477F46580}"/>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2999;p37">
                <a:extLst>
                  <a:ext uri="{FF2B5EF4-FFF2-40B4-BE49-F238E27FC236}">
                    <a16:creationId xmlns:a16="http://schemas.microsoft.com/office/drawing/2014/main" id="{9217E410-E825-43C6-BAEE-DF16105F7C16}"/>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3000;p37">
                <a:extLst>
                  <a:ext uri="{FF2B5EF4-FFF2-40B4-BE49-F238E27FC236}">
                    <a16:creationId xmlns:a16="http://schemas.microsoft.com/office/drawing/2014/main" id="{070DC69B-8F88-46F7-93A5-8BAEBC4E4EB2}"/>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 name="Google Shape;3001;p37">
              <a:extLst>
                <a:ext uri="{FF2B5EF4-FFF2-40B4-BE49-F238E27FC236}">
                  <a16:creationId xmlns:a16="http://schemas.microsoft.com/office/drawing/2014/main" id="{EDF01600-B3E4-4A12-903F-E5542273C634}"/>
                </a:ext>
              </a:extLst>
            </p:cNvPr>
            <p:cNvGrpSpPr/>
            <p:nvPr/>
          </p:nvGrpSpPr>
          <p:grpSpPr>
            <a:xfrm>
              <a:off x="3781914" y="2856896"/>
              <a:ext cx="883852" cy="621029"/>
              <a:chOff x="5591539" y="3599021"/>
              <a:chExt cx="883852" cy="621029"/>
            </a:xfrm>
          </p:grpSpPr>
          <p:sp>
            <p:nvSpPr>
              <p:cNvPr id="528" name="Google Shape;3002;p37">
                <a:extLst>
                  <a:ext uri="{FF2B5EF4-FFF2-40B4-BE49-F238E27FC236}">
                    <a16:creationId xmlns:a16="http://schemas.microsoft.com/office/drawing/2014/main" id="{FA3BC032-71BC-4192-9358-7595EDDC5C9C}"/>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3003;p37">
                <a:extLst>
                  <a:ext uri="{FF2B5EF4-FFF2-40B4-BE49-F238E27FC236}">
                    <a16:creationId xmlns:a16="http://schemas.microsoft.com/office/drawing/2014/main" id="{270F4DA3-9AA6-4F40-AC5B-5AB81E7C7408}"/>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3004;p37">
                <a:extLst>
                  <a:ext uri="{FF2B5EF4-FFF2-40B4-BE49-F238E27FC236}">
                    <a16:creationId xmlns:a16="http://schemas.microsoft.com/office/drawing/2014/main" id="{9D2E2FE8-80AA-4273-9C7E-1D0CFAAAB1FC}"/>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3005;p37">
                <a:extLst>
                  <a:ext uri="{FF2B5EF4-FFF2-40B4-BE49-F238E27FC236}">
                    <a16:creationId xmlns:a16="http://schemas.microsoft.com/office/drawing/2014/main" id="{00AA31AF-4225-45EA-AB00-DC57860F1A93}"/>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3006;p37">
                <a:extLst>
                  <a:ext uri="{FF2B5EF4-FFF2-40B4-BE49-F238E27FC236}">
                    <a16:creationId xmlns:a16="http://schemas.microsoft.com/office/drawing/2014/main" id="{8A816575-B6DE-4F68-9774-5F81DF596B6A}"/>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3007;p37">
                <a:extLst>
                  <a:ext uri="{FF2B5EF4-FFF2-40B4-BE49-F238E27FC236}">
                    <a16:creationId xmlns:a16="http://schemas.microsoft.com/office/drawing/2014/main" id="{A11E64ED-A078-46C0-99B4-BA4BAA96742F}"/>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3008;p37">
                <a:extLst>
                  <a:ext uri="{FF2B5EF4-FFF2-40B4-BE49-F238E27FC236}">
                    <a16:creationId xmlns:a16="http://schemas.microsoft.com/office/drawing/2014/main" id="{D638F2E1-B058-4E59-8D01-C6EFC73E2769}"/>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3009;p37">
                <a:extLst>
                  <a:ext uri="{FF2B5EF4-FFF2-40B4-BE49-F238E27FC236}">
                    <a16:creationId xmlns:a16="http://schemas.microsoft.com/office/drawing/2014/main" id="{240CC37E-6E09-4095-BD18-37E4ACF42EF4}"/>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3010;p37">
                <a:extLst>
                  <a:ext uri="{FF2B5EF4-FFF2-40B4-BE49-F238E27FC236}">
                    <a16:creationId xmlns:a16="http://schemas.microsoft.com/office/drawing/2014/main" id="{23348EFA-A369-4106-8974-4B895F0F6CC0}"/>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3011;p37">
                <a:extLst>
                  <a:ext uri="{FF2B5EF4-FFF2-40B4-BE49-F238E27FC236}">
                    <a16:creationId xmlns:a16="http://schemas.microsoft.com/office/drawing/2014/main" id="{CF27E0E7-C842-475B-AE24-2E5EA4A5ED1D}"/>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3012;p37">
                <a:extLst>
                  <a:ext uri="{FF2B5EF4-FFF2-40B4-BE49-F238E27FC236}">
                    <a16:creationId xmlns:a16="http://schemas.microsoft.com/office/drawing/2014/main" id="{C9523F8C-596E-4ACA-B162-EA0A22DA1397}"/>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3013;p37">
                <a:extLst>
                  <a:ext uri="{FF2B5EF4-FFF2-40B4-BE49-F238E27FC236}">
                    <a16:creationId xmlns:a16="http://schemas.microsoft.com/office/drawing/2014/main" id="{AF9AD8F4-AD76-48F5-BB9D-7A8FD99209F9}"/>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3014;p37">
                <a:extLst>
                  <a:ext uri="{FF2B5EF4-FFF2-40B4-BE49-F238E27FC236}">
                    <a16:creationId xmlns:a16="http://schemas.microsoft.com/office/drawing/2014/main" id="{F02308A2-F9E8-4589-B402-3572298B6825}"/>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3015;p37">
                <a:extLst>
                  <a:ext uri="{FF2B5EF4-FFF2-40B4-BE49-F238E27FC236}">
                    <a16:creationId xmlns:a16="http://schemas.microsoft.com/office/drawing/2014/main" id="{EEBC078F-BCEB-4777-B2DC-5C2EC4CC32A4}"/>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3016;p37">
                <a:extLst>
                  <a:ext uri="{FF2B5EF4-FFF2-40B4-BE49-F238E27FC236}">
                    <a16:creationId xmlns:a16="http://schemas.microsoft.com/office/drawing/2014/main" id="{E9C63448-F2D7-4871-82CE-8A51CDB90DB2}"/>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3017;p37">
                <a:extLst>
                  <a:ext uri="{FF2B5EF4-FFF2-40B4-BE49-F238E27FC236}">
                    <a16:creationId xmlns:a16="http://schemas.microsoft.com/office/drawing/2014/main" id="{BE682BC7-2029-4770-B720-15B388581640}"/>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3018;p37">
              <a:extLst>
                <a:ext uri="{FF2B5EF4-FFF2-40B4-BE49-F238E27FC236}">
                  <a16:creationId xmlns:a16="http://schemas.microsoft.com/office/drawing/2014/main" id="{5C255E0F-9834-499B-9493-149C7BFB7B7A}"/>
                </a:ext>
              </a:extLst>
            </p:cNvPr>
            <p:cNvGrpSpPr/>
            <p:nvPr/>
          </p:nvGrpSpPr>
          <p:grpSpPr>
            <a:xfrm>
              <a:off x="3810520" y="2694304"/>
              <a:ext cx="883852" cy="621125"/>
              <a:chOff x="5620145" y="3436429"/>
              <a:chExt cx="883852" cy="621125"/>
            </a:xfrm>
          </p:grpSpPr>
          <p:sp>
            <p:nvSpPr>
              <p:cNvPr id="512" name="Google Shape;3019;p37">
                <a:extLst>
                  <a:ext uri="{FF2B5EF4-FFF2-40B4-BE49-F238E27FC236}">
                    <a16:creationId xmlns:a16="http://schemas.microsoft.com/office/drawing/2014/main" id="{1C653B1C-14EE-4E8D-946D-5A25B7B08D99}"/>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3020;p37">
                <a:extLst>
                  <a:ext uri="{FF2B5EF4-FFF2-40B4-BE49-F238E27FC236}">
                    <a16:creationId xmlns:a16="http://schemas.microsoft.com/office/drawing/2014/main" id="{F3201874-DAA7-4A76-8C62-F43982C2D35C}"/>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021;p37">
                <a:extLst>
                  <a:ext uri="{FF2B5EF4-FFF2-40B4-BE49-F238E27FC236}">
                    <a16:creationId xmlns:a16="http://schemas.microsoft.com/office/drawing/2014/main" id="{66A1F55A-3236-48FE-AC67-C4DE1355E360}"/>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022;p37">
                <a:extLst>
                  <a:ext uri="{FF2B5EF4-FFF2-40B4-BE49-F238E27FC236}">
                    <a16:creationId xmlns:a16="http://schemas.microsoft.com/office/drawing/2014/main" id="{5348446C-9B63-4011-9653-27C419178E92}"/>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3023;p37">
                <a:extLst>
                  <a:ext uri="{FF2B5EF4-FFF2-40B4-BE49-F238E27FC236}">
                    <a16:creationId xmlns:a16="http://schemas.microsoft.com/office/drawing/2014/main" id="{4252BBD7-C23E-4EC7-992B-23738A162362}"/>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3024;p37">
                <a:extLst>
                  <a:ext uri="{FF2B5EF4-FFF2-40B4-BE49-F238E27FC236}">
                    <a16:creationId xmlns:a16="http://schemas.microsoft.com/office/drawing/2014/main" id="{EAF88A47-4CB0-4165-B2D8-5E77F4502A30}"/>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3025;p37">
                <a:extLst>
                  <a:ext uri="{FF2B5EF4-FFF2-40B4-BE49-F238E27FC236}">
                    <a16:creationId xmlns:a16="http://schemas.microsoft.com/office/drawing/2014/main" id="{C0015FD3-CF95-4064-A3E0-DC914016C60B}"/>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3026;p37">
                <a:extLst>
                  <a:ext uri="{FF2B5EF4-FFF2-40B4-BE49-F238E27FC236}">
                    <a16:creationId xmlns:a16="http://schemas.microsoft.com/office/drawing/2014/main" id="{3B3C3B82-A41A-487F-A07E-24DFA0E1CA6B}"/>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3027;p37">
                <a:extLst>
                  <a:ext uri="{FF2B5EF4-FFF2-40B4-BE49-F238E27FC236}">
                    <a16:creationId xmlns:a16="http://schemas.microsoft.com/office/drawing/2014/main" id="{FA1C4BB6-4C1A-4C09-84E2-61C029DE56C1}"/>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3028;p37">
                <a:extLst>
                  <a:ext uri="{FF2B5EF4-FFF2-40B4-BE49-F238E27FC236}">
                    <a16:creationId xmlns:a16="http://schemas.microsoft.com/office/drawing/2014/main" id="{3140FF55-7F58-4D32-AE48-F7BB42ECC80E}"/>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3029;p37">
                <a:extLst>
                  <a:ext uri="{FF2B5EF4-FFF2-40B4-BE49-F238E27FC236}">
                    <a16:creationId xmlns:a16="http://schemas.microsoft.com/office/drawing/2014/main" id="{9EDB500F-2C05-408D-82EA-0F728A55DD35}"/>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3030;p37">
                <a:extLst>
                  <a:ext uri="{FF2B5EF4-FFF2-40B4-BE49-F238E27FC236}">
                    <a16:creationId xmlns:a16="http://schemas.microsoft.com/office/drawing/2014/main" id="{4BE7080A-6AB4-484C-8BE0-C3F0BCE6D44E}"/>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3031;p37">
                <a:extLst>
                  <a:ext uri="{FF2B5EF4-FFF2-40B4-BE49-F238E27FC236}">
                    <a16:creationId xmlns:a16="http://schemas.microsoft.com/office/drawing/2014/main" id="{0D796157-508C-40A9-A80A-FF4FCA59997C}"/>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3032;p37">
                <a:extLst>
                  <a:ext uri="{FF2B5EF4-FFF2-40B4-BE49-F238E27FC236}">
                    <a16:creationId xmlns:a16="http://schemas.microsoft.com/office/drawing/2014/main" id="{1DF72BC7-56E9-4455-AFD4-3DE1E0538396}"/>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3033;p37">
                <a:extLst>
                  <a:ext uri="{FF2B5EF4-FFF2-40B4-BE49-F238E27FC236}">
                    <a16:creationId xmlns:a16="http://schemas.microsoft.com/office/drawing/2014/main" id="{6EF33D22-8059-4070-8C03-0AF6A12715D7}"/>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3034;p37">
                <a:extLst>
                  <a:ext uri="{FF2B5EF4-FFF2-40B4-BE49-F238E27FC236}">
                    <a16:creationId xmlns:a16="http://schemas.microsoft.com/office/drawing/2014/main" id="{3D309DFD-86E0-4DAA-AB64-50C2A61A2AEF}"/>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3035;p37">
              <a:extLst>
                <a:ext uri="{FF2B5EF4-FFF2-40B4-BE49-F238E27FC236}">
                  <a16:creationId xmlns:a16="http://schemas.microsoft.com/office/drawing/2014/main" id="{FC16666D-F352-4F34-8FEF-043FE885E86A}"/>
                </a:ext>
              </a:extLst>
            </p:cNvPr>
            <p:cNvGrpSpPr/>
            <p:nvPr/>
          </p:nvGrpSpPr>
          <p:grpSpPr>
            <a:xfrm>
              <a:off x="3800921" y="2531712"/>
              <a:ext cx="883852" cy="621125"/>
              <a:chOff x="5610546" y="3273837"/>
              <a:chExt cx="883852" cy="621125"/>
            </a:xfrm>
          </p:grpSpPr>
          <p:sp>
            <p:nvSpPr>
              <p:cNvPr id="496" name="Google Shape;3036;p37">
                <a:extLst>
                  <a:ext uri="{FF2B5EF4-FFF2-40B4-BE49-F238E27FC236}">
                    <a16:creationId xmlns:a16="http://schemas.microsoft.com/office/drawing/2014/main" id="{E960BA1E-D762-43C4-AC26-F7E394603861}"/>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3037;p37">
                <a:extLst>
                  <a:ext uri="{FF2B5EF4-FFF2-40B4-BE49-F238E27FC236}">
                    <a16:creationId xmlns:a16="http://schemas.microsoft.com/office/drawing/2014/main" id="{EBC1F33F-206E-412C-92CD-AC368ED76979}"/>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3038;p37">
                <a:extLst>
                  <a:ext uri="{FF2B5EF4-FFF2-40B4-BE49-F238E27FC236}">
                    <a16:creationId xmlns:a16="http://schemas.microsoft.com/office/drawing/2014/main" id="{F0BEDCEA-2243-48FD-A38E-8C71B2D67F88}"/>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3039;p37">
                <a:extLst>
                  <a:ext uri="{FF2B5EF4-FFF2-40B4-BE49-F238E27FC236}">
                    <a16:creationId xmlns:a16="http://schemas.microsoft.com/office/drawing/2014/main" id="{04781A40-F543-430F-B94D-B4A7630D2A36}"/>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3040;p37">
                <a:extLst>
                  <a:ext uri="{FF2B5EF4-FFF2-40B4-BE49-F238E27FC236}">
                    <a16:creationId xmlns:a16="http://schemas.microsoft.com/office/drawing/2014/main" id="{A174C929-7CCD-45F6-B854-B52501CCFD3F}"/>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3041;p37">
                <a:extLst>
                  <a:ext uri="{FF2B5EF4-FFF2-40B4-BE49-F238E27FC236}">
                    <a16:creationId xmlns:a16="http://schemas.microsoft.com/office/drawing/2014/main" id="{4D2E4187-B46C-4E34-9922-B7BDAF9D549C}"/>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3042;p37">
                <a:extLst>
                  <a:ext uri="{FF2B5EF4-FFF2-40B4-BE49-F238E27FC236}">
                    <a16:creationId xmlns:a16="http://schemas.microsoft.com/office/drawing/2014/main" id="{7436D6E3-3D58-464D-9B31-0E1808C9A712}"/>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3043;p37">
                <a:extLst>
                  <a:ext uri="{FF2B5EF4-FFF2-40B4-BE49-F238E27FC236}">
                    <a16:creationId xmlns:a16="http://schemas.microsoft.com/office/drawing/2014/main" id="{26707277-256C-42FA-BB9B-4CCB36471DE5}"/>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3044;p37">
                <a:extLst>
                  <a:ext uri="{FF2B5EF4-FFF2-40B4-BE49-F238E27FC236}">
                    <a16:creationId xmlns:a16="http://schemas.microsoft.com/office/drawing/2014/main" id="{DBBC1923-C553-498B-A76C-8C205096A5BC}"/>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3045;p37">
                <a:extLst>
                  <a:ext uri="{FF2B5EF4-FFF2-40B4-BE49-F238E27FC236}">
                    <a16:creationId xmlns:a16="http://schemas.microsoft.com/office/drawing/2014/main" id="{0E0A3673-0CE2-41E5-803E-7F3662A0FA59}"/>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3046;p37">
                <a:extLst>
                  <a:ext uri="{FF2B5EF4-FFF2-40B4-BE49-F238E27FC236}">
                    <a16:creationId xmlns:a16="http://schemas.microsoft.com/office/drawing/2014/main" id="{C77CCE4B-F47B-4CCC-B485-90C3836E4374}"/>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3047;p37">
                <a:extLst>
                  <a:ext uri="{FF2B5EF4-FFF2-40B4-BE49-F238E27FC236}">
                    <a16:creationId xmlns:a16="http://schemas.microsoft.com/office/drawing/2014/main" id="{D8841A94-3E04-4929-927B-2C182E6C8C6A}"/>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3048;p37">
                <a:extLst>
                  <a:ext uri="{FF2B5EF4-FFF2-40B4-BE49-F238E27FC236}">
                    <a16:creationId xmlns:a16="http://schemas.microsoft.com/office/drawing/2014/main" id="{114B27EF-A2FA-4FC7-B4FE-D03132710454}"/>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3049;p37">
                <a:extLst>
                  <a:ext uri="{FF2B5EF4-FFF2-40B4-BE49-F238E27FC236}">
                    <a16:creationId xmlns:a16="http://schemas.microsoft.com/office/drawing/2014/main" id="{E902EA02-E06A-42E1-A05F-E45A20A3C1E5}"/>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3050;p37">
                <a:extLst>
                  <a:ext uri="{FF2B5EF4-FFF2-40B4-BE49-F238E27FC236}">
                    <a16:creationId xmlns:a16="http://schemas.microsoft.com/office/drawing/2014/main" id="{2681CA2C-102D-4603-BA9E-CC9436A6B2F7}"/>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3051;p37">
                <a:extLst>
                  <a:ext uri="{FF2B5EF4-FFF2-40B4-BE49-F238E27FC236}">
                    <a16:creationId xmlns:a16="http://schemas.microsoft.com/office/drawing/2014/main" id="{037E1082-FA17-443A-8F36-D94F901E5CED}"/>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 name="Google Shape;3052;p37">
              <a:extLst>
                <a:ext uri="{FF2B5EF4-FFF2-40B4-BE49-F238E27FC236}">
                  <a16:creationId xmlns:a16="http://schemas.microsoft.com/office/drawing/2014/main" id="{8C2A1039-83F5-44EC-B1C6-5212FA73FDAC}"/>
                </a:ext>
              </a:extLst>
            </p:cNvPr>
            <p:cNvGrpSpPr/>
            <p:nvPr/>
          </p:nvGrpSpPr>
          <p:grpSpPr>
            <a:xfrm>
              <a:off x="3829623" y="2378741"/>
              <a:ext cx="883852" cy="621029"/>
              <a:chOff x="5639248" y="3120866"/>
              <a:chExt cx="883852" cy="621029"/>
            </a:xfrm>
          </p:grpSpPr>
          <p:sp>
            <p:nvSpPr>
              <p:cNvPr id="480" name="Google Shape;3053;p37">
                <a:extLst>
                  <a:ext uri="{FF2B5EF4-FFF2-40B4-BE49-F238E27FC236}">
                    <a16:creationId xmlns:a16="http://schemas.microsoft.com/office/drawing/2014/main" id="{977D4FB6-F5DA-44AC-8170-88BD98487AD7}"/>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3054;p37">
                <a:extLst>
                  <a:ext uri="{FF2B5EF4-FFF2-40B4-BE49-F238E27FC236}">
                    <a16:creationId xmlns:a16="http://schemas.microsoft.com/office/drawing/2014/main" id="{1217E097-BC71-4B35-8C13-FFE828221B98}"/>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3055;p37">
                <a:extLst>
                  <a:ext uri="{FF2B5EF4-FFF2-40B4-BE49-F238E27FC236}">
                    <a16:creationId xmlns:a16="http://schemas.microsoft.com/office/drawing/2014/main" id="{6FD888A8-F7EA-4C74-95D0-E9E5BC23B64B}"/>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3056;p37">
                <a:extLst>
                  <a:ext uri="{FF2B5EF4-FFF2-40B4-BE49-F238E27FC236}">
                    <a16:creationId xmlns:a16="http://schemas.microsoft.com/office/drawing/2014/main" id="{5D0BE9A9-2036-48C1-8A2A-C2F7F3E2B9A7}"/>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3057;p37">
                <a:extLst>
                  <a:ext uri="{FF2B5EF4-FFF2-40B4-BE49-F238E27FC236}">
                    <a16:creationId xmlns:a16="http://schemas.microsoft.com/office/drawing/2014/main" id="{9C623BBD-0520-458C-991C-7D89AB174E12}"/>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3058;p37">
                <a:extLst>
                  <a:ext uri="{FF2B5EF4-FFF2-40B4-BE49-F238E27FC236}">
                    <a16:creationId xmlns:a16="http://schemas.microsoft.com/office/drawing/2014/main" id="{FE114839-4BAC-416C-850C-46465CDB9147}"/>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3059;p37">
                <a:extLst>
                  <a:ext uri="{FF2B5EF4-FFF2-40B4-BE49-F238E27FC236}">
                    <a16:creationId xmlns:a16="http://schemas.microsoft.com/office/drawing/2014/main" id="{D8CFE46F-D31D-47C0-8117-66D77344EA06}"/>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3060;p37">
                <a:extLst>
                  <a:ext uri="{FF2B5EF4-FFF2-40B4-BE49-F238E27FC236}">
                    <a16:creationId xmlns:a16="http://schemas.microsoft.com/office/drawing/2014/main" id="{257ED7EB-A096-4A5A-A4D9-9DC688252FAD}"/>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3061;p37">
                <a:extLst>
                  <a:ext uri="{FF2B5EF4-FFF2-40B4-BE49-F238E27FC236}">
                    <a16:creationId xmlns:a16="http://schemas.microsoft.com/office/drawing/2014/main" id="{AB8A8069-2141-4EA2-99CE-FF0D532E28FB}"/>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3062;p37">
                <a:extLst>
                  <a:ext uri="{FF2B5EF4-FFF2-40B4-BE49-F238E27FC236}">
                    <a16:creationId xmlns:a16="http://schemas.microsoft.com/office/drawing/2014/main" id="{A8117B8C-45EF-4748-9379-7434DDD2C55F}"/>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3063;p37">
                <a:extLst>
                  <a:ext uri="{FF2B5EF4-FFF2-40B4-BE49-F238E27FC236}">
                    <a16:creationId xmlns:a16="http://schemas.microsoft.com/office/drawing/2014/main" id="{02499321-A7DE-4703-9B5B-226FF65F8DD7}"/>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3064;p37">
                <a:extLst>
                  <a:ext uri="{FF2B5EF4-FFF2-40B4-BE49-F238E27FC236}">
                    <a16:creationId xmlns:a16="http://schemas.microsoft.com/office/drawing/2014/main" id="{2B204EB6-15A6-41A0-9E59-F563A6B18AA1}"/>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3065;p37">
                <a:extLst>
                  <a:ext uri="{FF2B5EF4-FFF2-40B4-BE49-F238E27FC236}">
                    <a16:creationId xmlns:a16="http://schemas.microsoft.com/office/drawing/2014/main" id="{36532875-5D6D-468D-8A78-4CB7ADF1A9FC}"/>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3066;p37">
                <a:extLst>
                  <a:ext uri="{FF2B5EF4-FFF2-40B4-BE49-F238E27FC236}">
                    <a16:creationId xmlns:a16="http://schemas.microsoft.com/office/drawing/2014/main" id="{02BF2A73-39B2-4C1E-811F-C493D8A44BD9}"/>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3067;p37">
                <a:extLst>
                  <a:ext uri="{FF2B5EF4-FFF2-40B4-BE49-F238E27FC236}">
                    <a16:creationId xmlns:a16="http://schemas.microsoft.com/office/drawing/2014/main" id="{DCCD5AAF-1226-457F-9E02-81B7B3CFE440}"/>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3068;p37">
                <a:extLst>
                  <a:ext uri="{FF2B5EF4-FFF2-40B4-BE49-F238E27FC236}">
                    <a16:creationId xmlns:a16="http://schemas.microsoft.com/office/drawing/2014/main" id="{76FD33E0-5816-4849-A5EC-53FC7234EC5A}"/>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3069;p37">
              <a:extLst>
                <a:ext uri="{FF2B5EF4-FFF2-40B4-BE49-F238E27FC236}">
                  <a16:creationId xmlns:a16="http://schemas.microsoft.com/office/drawing/2014/main" id="{B3F5725D-2243-48E9-8213-2FFD3E8A211E}"/>
                </a:ext>
              </a:extLst>
            </p:cNvPr>
            <p:cNvGrpSpPr/>
            <p:nvPr/>
          </p:nvGrpSpPr>
          <p:grpSpPr>
            <a:xfrm>
              <a:off x="3810520" y="2225674"/>
              <a:ext cx="883852" cy="621125"/>
              <a:chOff x="5620145" y="2967799"/>
              <a:chExt cx="883852" cy="621125"/>
            </a:xfrm>
          </p:grpSpPr>
          <p:sp>
            <p:nvSpPr>
              <p:cNvPr id="464" name="Google Shape;3070;p37">
                <a:extLst>
                  <a:ext uri="{FF2B5EF4-FFF2-40B4-BE49-F238E27FC236}">
                    <a16:creationId xmlns:a16="http://schemas.microsoft.com/office/drawing/2014/main" id="{F6FE62F8-1BEE-4C6C-9DF3-DEE48C1F0E4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3071;p37">
                <a:extLst>
                  <a:ext uri="{FF2B5EF4-FFF2-40B4-BE49-F238E27FC236}">
                    <a16:creationId xmlns:a16="http://schemas.microsoft.com/office/drawing/2014/main" id="{01151F38-821C-448E-8DF6-875B0B522A6B}"/>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3072;p37">
                <a:extLst>
                  <a:ext uri="{FF2B5EF4-FFF2-40B4-BE49-F238E27FC236}">
                    <a16:creationId xmlns:a16="http://schemas.microsoft.com/office/drawing/2014/main" id="{D3FD876C-C1FA-4976-AB9E-2C9CB719CFAF}"/>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3073;p37">
                <a:extLst>
                  <a:ext uri="{FF2B5EF4-FFF2-40B4-BE49-F238E27FC236}">
                    <a16:creationId xmlns:a16="http://schemas.microsoft.com/office/drawing/2014/main" id="{51936886-F0E5-4CC8-B5E3-C99B2F249FD1}"/>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3074;p37">
                <a:extLst>
                  <a:ext uri="{FF2B5EF4-FFF2-40B4-BE49-F238E27FC236}">
                    <a16:creationId xmlns:a16="http://schemas.microsoft.com/office/drawing/2014/main" id="{D7F32722-9668-4B8A-B988-4A938AE821EB}"/>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3075;p37">
                <a:extLst>
                  <a:ext uri="{FF2B5EF4-FFF2-40B4-BE49-F238E27FC236}">
                    <a16:creationId xmlns:a16="http://schemas.microsoft.com/office/drawing/2014/main" id="{75036723-44D3-4763-865A-7228F986A409}"/>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3076;p37">
                <a:extLst>
                  <a:ext uri="{FF2B5EF4-FFF2-40B4-BE49-F238E27FC236}">
                    <a16:creationId xmlns:a16="http://schemas.microsoft.com/office/drawing/2014/main" id="{2BAA8276-9113-4E47-B4BB-AEB8C39BCDF3}"/>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3077;p37">
                <a:extLst>
                  <a:ext uri="{FF2B5EF4-FFF2-40B4-BE49-F238E27FC236}">
                    <a16:creationId xmlns:a16="http://schemas.microsoft.com/office/drawing/2014/main" id="{41298522-8442-4B6B-A0B7-E4305375726B}"/>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3078;p37">
                <a:extLst>
                  <a:ext uri="{FF2B5EF4-FFF2-40B4-BE49-F238E27FC236}">
                    <a16:creationId xmlns:a16="http://schemas.microsoft.com/office/drawing/2014/main" id="{5FE1F3FF-F5A8-4D16-BEE5-AA3BA785C902}"/>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3079;p37">
                <a:extLst>
                  <a:ext uri="{FF2B5EF4-FFF2-40B4-BE49-F238E27FC236}">
                    <a16:creationId xmlns:a16="http://schemas.microsoft.com/office/drawing/2014/main" id="{3AF5B215-E750-4314-BCC8-EEDF4A3F48A0}"/>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3080;p37">
                <a:extLst>
                  <a:ext uri="{FF2B5EF4-FFF2-40B4-BE49-F238E27FC236}">
                    <a16:creationId xmlns:a16="http://schemas.microsoft.com/office/drawing/2014/main" id="{29A44E82-12D6-4BFC-B153-1D75C7968CF8}"/>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3081;p37">
                <a:extLst>
                  <a:ext uri="{FF2B5EF4-FFF2-40B4-BE49-F238E27FC236}">
                    <a16:creationId xmlns:a16="http://schemas.microsoft.com/office/drawing/2014/main" id="{B144ED8A-304D-435A-BCA6-A0D138743168}"/>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3082;p37">
                <a:extLst>
                  <a:ext uri="{FF2B5EF4-FFF2-40B4-BE49-F238E27FC236}">
                    <a16:creationId xmlns:a16="http://schemas.microsoft.com/office/drawing/2014/main" id="{41EEE130-1584-4137-9762-985E7E3E2709}"/>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3083;p37">
                <a:extLst>
                  <a:ext uri="{FF2B5EF4-FFF2-40B4-BE49-F238E27FC236}">
                    <a16:creationId xmlns:a16="http://schemas.microsoft.com/office/drawing/2014/main" id="{55CA3A20-15EF-442E-93C6-AEF3C895780B}"/>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3084;p37">
                <a:extLst>
                  <a:ext uri="{FF2B5EF4-FFF2-40B4-BE49-F238E27FC236}">
                    <a16:creationId xmlns:a16="http://schemas.microsoft.com/office/drawing/2014/main" id="{EDE1A58B-CBDF-4C96-92FD-2A7F051B3B35}"/>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3085;p37">
                <a:extLst>
                  <a:ext uri="{FF2B5EF4-FFF2-40B4-BE49-F238E27FC236}">
                    <a16:creationId xmlns:a16="http://schemas.microsoft.com/office/drawing/2014/main" id="{ACE827F6-9F4F-41F3-A7B1-7165DAAA2935}"/>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 name="Google Shape;3086;p37">
              <a:extLst>
                <a:ext uri="{FF2B5EF4-FFF2-40B4-BE49-F238E27FC236}">
                  <a16:creationId xmlns:a16="http://schemas.microsoft.com/office/drawing/2014/main" id="{0F03BE27-4DE6-4F24-B469-0E41727BB946}"/>
                </a:ext>
              </a:extLst>
            </p:cNvPr>
            <p:cNvGrpSpPr/>
            <p:nvPr/>
          </p:nvGrpSpPr>
          <p:grpSpPr>
            <a:xfrm>
              <a:off x="3839126" y="2072703"/>
              <a:ext cx="883852" cy="621124"/>
              <a:chOff x="5648751" y="2814828"/>
              <a:chExt cx="883852" cy="621124"/>
            </a:xfrm>
          </p:grpSpPr>
          <p:sp>
            <p:nvSpPr>
              <p:cNvPr id="448" name="Google Shape;3087;p37">
                <a:extLst>
                  <a:ext uri="{FF2B5EF4-FFF2-40B4-BE49-F238E27FC236}">
                    <a16:creationId xmlns:a16="http://schemas.microsoft.com/office/drawing/2014/main" id="{5E1CFB91-7D96-423E-AB88-5AB2A7289125}"/>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3088;p37">
                <a:extLst>
                  <a:ext uri="{FF2B5EF4-FFF2-40B4-BE49-F238E27FC236}">
                    <a16:creationId xmlns:a16="http://schemas.microsoft.com/office/drawing/2014/main" id="{401F2420-29CA-4680-BDCF-017C6F83088A}"/>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3089;p37">
                <a:extLst>
                  <a:ext uri="{FF2B5EF4-FFF2-40B4-BE49-F238E27FC236}">
                    <a16:creationId xmlns:a16="http://schemas.microsoft.com/office/drawing/2014/main" id="{90E7ACA4-6D66-400F-93A9-A85441F68B8A}"/>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3090;p37">
                <a:extLst>
                  <a:ext uri="{FF2B5EF4-FFF2-40B4-BE49-F238E27FC236}">
                    <a16:creationId xmlns:a16="http://schemas.microsoft.com/office/drawing/2014/main" id="{F4816319-CE96-4584-9D4A-18F6078818DD}"/>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3091;p37">
                <a:extLst>
                  <a:ext uri="{FF2B5EF4-FFF2-40B4-BE49-F238E27FC236}">
                    <a16:creationId xmlns:a16="http://schemas.microsoft.com/office/drawing/2014/main" id="{5EC8F5EC-DDFB-4ACD-98A4-D705A10FDB25}"/>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3092;p37">
                <a:extLst>
                  <a:ext uri="{FF2B5EF4-FFF2-40B4-BE49-F238E27FC236}">
                    <a16:creationId xmlns:a16="http://schemas.microsoft.com/office/drawing/2014/main" id="{4D592B25-6FBF-40C8-9EBB-FAD0EDF8A256}"/>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3093;p37">
                <a:extLst>
                  <a:ext uri="{FF2B5EF4-FFF2-40B4-BE49-F238E27FC236}">
                    <a16:creationId xmlns:a16="http://schemas.microsoft.com/office/drawing/2014/main" id="{0AB25427-7A84-46B9-88BE-759020BD4B37}"/>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3094;p37">
                <a:extLst>
                  <a:ext uri="{FF2B5EF4-FFF2-40B4-BE49-F238E27FC236}">
                    <a16:creationId xmlns:a16="http://schemas.microsoft.com/office/drawing/2014/main" id="{F43AEEEF-1E06-47AB-B993-AC11F63A2951}"/>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3095;p37">
                <a:extLst>
                  <a:ext uri="{FF2B5EF4-FFF2-40B4-BE49-F238E27FC236}">
                    <a16:creationId xmlns:a16="http://schemas.microsoft.com/office/drawing/2014/main" id="{D18297E4-74AF-4012-8A35-D4D75A030B52}"/>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3096;p37">
                <a:extLst>
                  <a:ext uri="{FF2B5EF4-FFF2-40B4-BE49-F238E27FC236}">
                    <a16:creationId xmlns:a16="http://schemas.microsoft.com/office/drawing/2014/main" id="{756C1264-A255-4B78-92C3-A37222863D85}"/>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3097;p37">
                <a:extLst>
                  <a:ext uri="{FF2B5EF4-FFF2-40B4-BE49-F238E27FC236}">
                    <a16:creationId xmlns:a16="http://schemas.microsoft.com/office/drawing/2014/main" id="{2454774F-7003-4556-8569-D2AFAC5E3BC3}"/>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3098;p37">
                <a:extLst>
                  <a:ext uri="{FF2B5EF4-FFF2-40B4-BE49-F238E27FC236}">
                    <a16:creationId xmlns:a16="http://schemas.microsoft.com/office/drawing/2014/main" id="{5D843D67-B90E-4E99-BB6C-1C53FADB75C1}"/>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3099;p37">
                <a:extLst>
                  <a:ext uri="{FF2B5EF4-FFF2-40B4-BE49-F238E27FC236}">
                    <a16:creationId xmlns:a16="http://schemas.microsoft.com/office/drawing/2014/main" id="{EB7BBA33-C512-4D79-BBB4-C4CB52FFE017}"/>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3100;p37">
                <a:extLst>
                  <a:ext uri="{FF2B5EF4-FFF2-40B4-BE49-F238E27FC236}">
                    <a16:creationId xmlns:a16="http://schemas.microsoft.com/office/drawing/2014/main" id="{163D3154-14C4-4124-BD9D-1EE1C71997B3}"/>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3101;p37">
                <a:extLst>
                  <a:ext uri="{FF2B5EF4-FFF2-40B4-BE49-F238E27FC236}">
                    <a16:creationId xmlns:a16="http://schemas.microsoft.com/office/drawing/2014/main" id="{107488D5-F9B5-4664-B343-1B0C98249098}"/>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3102;p37">
                <a:extLst>
                  <a:ext uri="{FF2B5EF4-FFF2-40B4-BE49-F238E27FC236}">
                    <a16:creationId xmlns:a16="http://schemas.microsoft.com/office/drawing/2014/main" id="{EBFE16B5-9244-4E90-8629-2F135F421AC2}"/>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3103;p37">
              <a:extLst>
                <a:ext uri="{FF2B5EF4-FFF2-40B4-BE49-F238E27FC236}">
                  <a16:creationId xmlns:a16="http://schemas.microsoft.com/office/drawing/2014/main" id="{54EAF12E-2E64-4DB4-B0E7-9D026598325D}"/>
                </a:ext>
              </a:extLst>
            </p:cNvPr>
            <p:cNvGrpSpPr/>
            <p:nvPr/>
          </p:nvGrpSpPr>
          <p:grpSpPr>
            <a:xfrm>
              <a:off x="3799020" y="4220685"/>
              <a:ext cx="883852" cy="621125"/>
              <a:chOff x="5608645" y="4962810"/>
              <a:chExt cx="883852" cy="621125"/>
            </a:xfrm>
          </p:grpSpPr>
          <p:sp>
            <p:nvSpPr>
              <p:cNvPr id="432" name="Google Shape;3104;p37">
                <a:extLst>
                  <a:ext uri="{FF2B5EF4-FFF2-40B4-BE49-F238E27FC236}">
                    <a16:creationId xmlns:a16="http://schemas.microsoft.com/office/drawing/2014/main" id="{F0D0524D-C733-4B3D-901A-F084F52E8E4D}"/>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3105;p37">
                <a:extLst>
                  <a:ext uri="{FF2B5EF4-FFF2-40B4-BE49-F238E27FC236}">
                    <a16:creationId xmlns:a16="http://schemas.microsoft.com/office/drawing/2014/main" id="{98A6B03F-4ADA-4A4E-9B4B-ECC3CE7B7CCA}"/>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3106;p37">
                <a:extLst>
                  <a:ext uri="{FF2B5EF4-FFF2-40B4-BE49-F238E27FC236}">
                    <a16:creationId xmlns:a16="http://schemas.microsoft.com/office/drawing/2014/main" id="{EEE73070-1384-4DC7-9BA4-631B1303A6D4}"/>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3107;p37">
                <a:extLst>
                  <a:ext uri="{FF2B5EF4-FFF2-40B4-BE49-F238E27FC236}">
                    <a16:creationId xmlns:a16="http://schemas.microsoft.com/office/drawing/2014/main" id="{68038C74-36BC-44FB-ABA3-E75AB927FA4E}"/>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3108;p37">
                <a:extLst>
                  <a:ext uri="{FF2B5EF4-FFF2-40B4-BE49-F238E27FC236}">
                    <a16:creationId xmlns:a16="http://schemas.microsoft.com/office/drawing/2014/main" id="{8A353C27-0DF8-4E9F-A48E-CFD68C1C9F0D}"/>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3109;p37">
                <a:extLst>
                  <a:ext uri="{FF2B5EF4-FFF2-40B4-BE49-F238E27FC236}">
                    <a16:creationId xmlns:a16="http://schemas.microsoft.com/office/drawing/2014/main" id="{522B08DD-8967-488A-9551-3A302E34DFA2}"/>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3110;p37">
                <a:extLst>
                  <a:ext uri="{FF2B5EF4-FFF2-40B4-BE49-F238E27FC236}">
                    <a16:creationId xmlns:a16="http://schemas.microsoft.com/office/drawing/2014/main" id="{ECEB29F5-28B8-4C9A-A1BB-22572B7056C9}"/>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3111;p37">
                <a:extLst>
                  <a:ext uri="{FF2B5EF4-FFF2-40B4-BE49-F238E27FC236}">
                    <a16:creationId xmlns:a16="http://schemas.microsoft.com/office/drawing/2014/main" id="{ECBA31B3-679A-413C-A33C-A7CD59CA2D5B}"/>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3112;p37">
                <a:extLst>
                  <a:ext uri="{FF2B5EF4-FFF2-40B4-BE49-F238E27FC236}">
                    <a16:creationId xmlns:a16="http://schemas.microsoft.com/office/drawing/2014/main" id="{EA5AB224-8ED4-470D-BEE0-C38B326C03A5}"/>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3113;p37">
                <a:extLst>
                  <a:ext uri="{FF2B5EF4-FFF2-40B4-BE49-F238E27FC236}">
                    <a16:creationId xmlns:a16="http://schemas.microsoft.com/office/drawing/2014/main" id="{F83E40E0-C9B9-4BA8-902D-D2BA9CE226E8}"/>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3114;p37">
                <a:extLst>
                  <a:ext uri="{FF2B5EF4-FFF2-40B4-BE49-F238E27FC236}">
                    <a16:creationId xmlns:a16="http://schemas.microsoft.com/office/drawing/2014/main" id="{842856C2-B2BF-4EA6-864F-4F717B4DE10C}"/>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3115;p37">
                <a:extLst>
                  <a:ext uri="{FF2B5EF4-FFF2-40B4-BE49-F238E27FC236}">
                    <a16:creationId xmlns:a16="http://schemas.microsoft.com/office/drawing/2014/main" id="{3F603EB4-8910-4BC2-B4B8-8B56E127D55B}"/>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3116;p37">
                <a:extLst>
                  <a:ext uri="{FF2B5EF4-FFF2-40B4-BE49-F238E27FC236}">
                    <a16:creationId xmlns:a16="http://schemas.microsoft.com/office/drawing/2014/main" id="{5E731CAA-7D3D-4544-A119-2F35561A0167}"/>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3117;p37">
                <a:extLst>
                  <a:ext uri="{FF2B5EF4-FFF2-40B4-BE49-F238E27FC236}">
                    <a16:creationId xmlns:a16="http://schemas.microsoft.com/office/drawing/2014/main" id="{B1E04E8F-C844-4EC3-86A2-36382224501B}"/>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3118;p37">
                <a:extLst>
                  <a:ext uri="{FF2B5EF4-FFF2-40B4-BE49-F238E27FC236}">
                    <a16:creationId xmlns:a16="http://schemas.microsoft.com/office/drawing/2014/main" id="{DA41649A-21AD-4C51-8E8A-55CB4F85B84E}"/>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3119;p37">
                <a:extLst>
                  <a:ext uri="{FF2B5EF4-FFF2-40B4-BE49-F238E27FC236}">
                    <a16:creationId xmlns:a16="http://schemas.microsoft.com/office/drawing/2014/main" id="{AFDCA20C-AACA-475A-B111-0230E5B5B03C}"/>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3120;p37">
              <a:extLst>
                <a:ext uri="{FF2B5EF4-FFF2-40B4-BE49-F238E27FC236}">
                  <a16:creationId xmlns:a16="http://schemas.microsoft.com/office/drawing/2014/main" id="{807B1766-6934-4A16-8248-6A6882046A0E}"/>
                </a:ext>
              </a:extLst>
            </p:cNvPr>
            <p:cNvGrpSpPr/>
            <p:nvPr/>
          </p:nvGrpSpPr>
          <p:grpSpPr>
            <a:xfrm>
              <a:off x="3799020" y="4077239"/>
              <a:ext cx="883852" cy="621125"/>
              <a:chOff x="5608645" y="4819364"/>
              <a:chExt cx="883852" cy="621125"/>
            </a:xfrm>
          </p:grpSpPr>
          <p:sp>
            <p:nvSpPr>
              <p:cNvPr id="416" name="Google Shape;3121;p37">
                <a:extLst>
                  <a:ext uri="{FF2B5EF4-FFF2-40B4-BE49-F238E27FC236}">
                    <a16:creationId xmlns:a16="http://schemas.microsoft.com/office/drawing/2014/main" id="{091E152C-AD9F-403C-B966-4B369142B9DA}"/>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3122;p37">
                <a:extLst>
                  <a:ext uri="{FF2B5EF4-FFF2-40B4-BE49-F238E27FC236}">
                    <a16:creationId xmlns:a16="http://schemas.microsoft.com/office/drawing/2014/main" id="{7F81FC55-D519-4B65-8B05-548978F9B8CC}"/>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3123;p37">
                <a:extLst>
                  <a:ext uri="{FF2B5EF4-FFF2-40B4-BE49-F238E27FC236}">
                    <a16:creationId xmlns:a16="http://schemas.microsoft.com/office/drawing/2014/main" id="{33B3FC4E-F761-4C9D-9B0A-1D11223AD224}"/>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3124;p37">
                <a:extLst>
                  <a:ext uri="{FF2B5EF4-FFF2-40B4-BE49-F238E27FC236}">
                    <a16:creationId xmlns:a16="http://schemas.microsoft.com/office/drawing/2014/main" id="{034D6D8E-7006-4481-BC86-5BBFBD27F372}"/>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3125;p37">
                <a:extLst>
                  <a:ext uri="{FF2B5EF4-FFF2-40B4-BE49-F238E27FC236}">
                    <a16:creationId xmlns:a16="http://schemas.microsoft.com/office/drawing/2014/main" id="{AD84CF0E-5039-4E13-9042-85B1BB99DE38}"/>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3126;p37">
                <a:extLst>
                  <a:ext uri="{FF2B5EF4-FFF2-40B4-BE49-F238E27FC236}">
                    <a16:creationId xmlns:a16="http://schemas.microsoft.com/office/drawing/2014/main" id="{BDCDA4F4-7E34-4FE2-AE13-A7A8E7E8456E}"/>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3127;p37">
                <a:extLst>
                  <a:ext uri="{FF2B5EF4-FFF2-40B4-BE49-F238E27FC236}">
                    <a16:creationId xmlns:a16="http://schemas.microsoft.com/office/drawing/2014/main" id="{1FFFD259-41DB-46DE-93CA-097927A84780}"/>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3128;p37">
                <a:extLst>
                  <a:ext uri="{FF2B5EF4-FFF2-40B4-BE49-F238E27FC236}">
                    <a16:creationId xmlns:a16="http://schemas.microsoft.com/office/drawing/2014/main" id="{7274DFF5-DCB5-43B6-9AE6-A4DE329C6C76}"/>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3129;p37">
                <a:extLst>
                  <a:ext uri="{FF2B5EF4-FFF2-40B4-BE49-F238E27FC236}">
                    <a16:creationId xmlns:a16="http://schemas.microsoft.com/office/drawing/2014/main" id="{4A5A9EE2-A27A-4D01-B9C2-A9A187B8944A}"/>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3130;p37">
                <a:extLst>
                  <a:ext uri="{FF2B5EF4-FFF2-40B4-BE49-F238E27FC236}">
                    <a16:creationId xmlns:a16="http://schemas.microsoft.com/office/drawing/2014/main" id="{7D111C08-9A70-4186-84B2-7DEE2B0CDFEF}"/>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3131;p37">
                <a:extLst>
                  <a:ext uri="{FF2B5EF4-FFF2-40B4-BE49-F238E27FC236}">
                    <a16:creationId xmlns:a16="http://schemas.microsoft.com/office/drawing/2014/main" id="{4FAE44F7-5EAB-476A-9C34-D813AFFE07E4}"/>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3132;p37">
                <a:extLst>
                  <a:ext uri="{FF2B5EF4-FFF2-40B4-BE49-F238E27FC236}">
                    <a16:creationId xmlns:a16="http://schemas.microsoft.com/office/drawing/2014/main" id="{F25C9FB7-5AC5-415A-AA71-0E62D5C5716F}"/>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3133;p37">
                <a:extLst>
                  <a:ext uri="{FF2B5EF4-FFF2-40B4-BE49-F238E27FC236}">
                    <a16:creationId xmlns:a16="http://schemas.microsoft.com/office/drawing/2014/main" id="{28814104-70C1-454F-9C1A-7379CEBED4E2}"/>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3134;p37">
                <a:extLst>
                  <a:ext uri="{FF2B5EF4-FFF2-40B4-BE49-F238E27FC236}">
                    <a16:creationId xmlns:a16="http://schemas.microsoft.com/office/drawing/2014/main" id="{73743D18-1A13-404D-B175-3BEDE03B0DED}"/>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3135;p37">
                <a:extLst>
                  <a:ext uri="{FF2B5EF4-FFF2-40B4-BE49-F238E27FC236}">
                    <a16:creationId xmlns:a16="http://schemas.microsoft.com/office/drawing/2014/main" id="{9ACE91D3-B884-44F2-B529-61AF66FA0406}"/>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3136;p37">
                <a:extLst>
                  <a:ext uri="{FF2B5EF4-FFF2-40B4-BE49-F238E27FC236}">
                    <a16:creationId xmlns:a16="http://schemas.microsoft.com/office/drawing/2014/main" id="{EB6494ED-932C-4B79-A794-BCFD3C79EBD2}"/>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 name="Google Shape;3137;p37">
              <a:extLst>
                <a:ext uri="{FF2B5EF4-FFF2-40B4-BE49-F238E27FC236}">
                  <a16:creationId xmlns:a16="http://schemas.microsoft.com/office/drawing/2014/main" id="{EBC8E687-7B17-415A-A4F4-9DF58ADFBF54}"/>
                </a:ext>
              </a:extLst>
            </p:cNvPr>
            <p:cNvGrpSpPr/>
            <p:nvPr/>
          </p:nvGrpSpPr>
          <p:grpSpPr>
            <a:xfrm>
              <a:off x="3827627" y="3914647"/>
              <a:ext cx="883852" cy="621125"/>
              <a:chOff x="5637252" y="4656772"/>
              <a:chExt cx="883852" cy="621125"/>
            </a:xfrm>
          </p:grpSpPr>
          <p:sp>
            <p:nvSpPr>
              <p:cNvPr id="400" name="Google Shape;3138;p37">
                <a:extLst>
                  <a:ext uri="{FF2B5EF4-FFF2-40B4-BE49-F238E27FC236}">
                    <a16:creationId xmlns:a16="http://schemas.microsoft.com/office/drawing/2014/main" id="{6DBA0BD0-4699-4E11-BA06-55ED5B5FA168}"/>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139;p37">
                <a:extLst>
                  <a:ext uri="{FF2B5EF4-FFF2-40B4-BE49-F238E27FC236}">
                    <a16:creationId xmlns:a16="http://schemas.microsoft.com/office/drawing/2014/main" id="{A43A9106-630B-4705-ACDF-6100036048A0}"/>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140;p37">
                <a:extLst>
                  <a:ext uri="{FF2B5EF4-FFF2-40B4-BE49-F238E27FC236}">
                    <a16:creationId xmlns:a16="http://schemas.microsoft.com/office/drawing/2014/main" id="{9C32A6BD-6531-4D99-846A-EE1AC5C4187C}"/>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141;p37">
                <a:extLst>
                  <a:ext uri="{FF2B5EF4-FFF2-40B4-BE49-F238E27FC236}">
                    <a16:creationId xmlns:a16="http://schemas.microsoft.com/office/drawing/2014/main" id="{9C700959-A9AE-4B2C-B55C-89CE29D38120}"/>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3142;p37">
                <a:extLst>
                  <a:ext uri="{FF2B5EF4-FFF2-40B4-BE49-F238E27FC236}">
                    <a16:creationId xmlns:a16="http://schemas.microsoft.com/office/drawing/2014/main" id="{FBBD8596-5E89-4145-85D5-BFF2C083C96B}"/>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3143;p37">
                <a:extLst>
                  <a:ext uri="{FF2B5EF4-FFF2-40B4-BE49-F238E27FC236}">
                    <a16:creationId xmlns:a16="http://schemas.microsoft.com/office/drawing/2014/main" id="{07F6F3FF-52CB-4D67-A324-49E405A0F707}"/>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3144;p37">
                <a:extLst>
                  <a:ext uri="{FF2B5EF4-FFF2-40B4-BE49-F238E27FC236}">
                    <a16:creationId xmlns:a16="http://schemas.microsoft.com/office/drawing/2014/main" id="{51AD7E27-2EB2-4A2F-B2E6-51F262E7686F}"/>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3145;p37">
                <a:extLst>
                  <a:ext uri="{FF2B5EF4-FFF2-40B4-BE49-F238E27FC236}">
                    <a16:creationId xmlns:a16="http://schemas.microsoft.com/office/drawing/2014/main" id="{9624F778-B1F7-41D0-A04C-9476AFCB83A2}"/>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3146;p37">
                <a:extLst>
                  <a:ext uri="{FF2B5EF4-FFF2-40B4-BE49-F238E27FC236}">
                    <a16:creationId xmlns:a16="http://schemas.microsoft.com/office/drawing/2014/main" id="{3E3F2844-51C8-41FE-B012-F32D4EFDF563}"/>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3147;p37">
                <a:extLst>
                  <a:ext uri="{FF2B5EF4-FFF2-40B4-BE49-F238E27FC236}">
                    <a16:creationId xmlns:a16="http://schemas.microsoft.com/office/drawing/2014/main" id="{67ADD409-66DD-420A-B3FE-035DED8289CB}"/>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3148;p37">
                <a:extLst>
                  <a:ext uri="{FF2B5EF4-FFF2-40B4-BE49-F238E27FC236}">
                    <a16:creationId xmlns:a16="http://schemas.microsoft.com/office/drawing/2014/main" id="{7CC3CD28-3FD5-431F-B4FF-C57726EC8C45}"/>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3149;p37">
                <a:extLst>
                  <a:ext uri="{FF2B5EF4-FFF2-40B4-BE49-F238E27FC236}">
                    <a16:creationId xmlns:a16="http://schemas.microsoft.com/office/drawing/2014/main" id="{9479624D-F05E-4FB7-BD1C-BA0DA31D4D7F}"/>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3150;p37">
                <a:extLst>
                  <a:ext uri="{FF2B5EF4-FFF2-40B4-BE49-F238E27FC236}">
                    <a16:creationId xmlns:a16="http://schemas.microsoft.com/office/drawing/2014/main" id="{34A415C1-B5F3-4289-8237-32DDF73A7F4D}"/>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3151;p37">
                <a:extLst>
                  <a:ext uri="{FF2B5EF4-FFF2-40B4-BE49-F238E27FC236}">
                    <a16:creationId xmlns:a16="http://schemas.microsoft.com/office/drawing/2014/main" id="{01E3330F-C584-4609-9628-55478C69C640}"/>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3152;p37">
                <a:extLst>
                  <a:ext uri="{FF2B5EF4-FFF2-40B4-BE49-F238E27FC236}">
                    <a16:creationId xmlns:a16="http://schemas.microsoft.com/office/drawing/2014/main" id="{DBD5B999-7E88-4567-9EB4-D037325817D5}"/>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3153;p37">
                <a:extLst>
                  <a:ext uri="{FF2B5EF4-FFF2-40B4-BE49-F238E27FC236}">
                    <a16:creationId xmlns:a16="http://schemas.microsoft.com/office/drawing/2014/main" id="{4677AB6D-B8DE-464A-98F4-9E155EAB7161}"/>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3154;p37">
              <a:extLst>
                <a:ext uri="{FF2B5EF4-FFF2-40B4-BE49-F238E27FC236}">
                  <a16:creationId xmlns:a16="http://schemas.microsoft.com/office/drawing/2014/main" id="{10A054B7-ACFD-4BFB-9649-D6150F0AA286}"/>
                </a:ext>
              </a:extLst>
            </p:cNvPr>
            <p:cNvGrpSpPr/>
            <p:nvPr/>
          </p:nvGrpSpPr>
          <p:grpSpPr>
            <a:xfrm>
              <a:off x="3818123" y="3752055"/>
              <a:ext cx="883852" cy="621125"/>
              <a:chOff x="5627748" y="4494180"/>
              <a:chExt cx="883852" cy="621125"/>
            </a:xfrm>
          </p:grpSpPr>
          <p:sp>
            <p:nvSpPr>
              <p:cNvPr id="384" name="Google Shape;3155;p37">
                <a:extLst>
                  <a:ext uri="{FF2B5EF4-FFF2-40B4-BE49-F238E27FC236}">
                    <a16:creationId xmlns:a16="http://schemas.microsoft.com/office/drawing/2014/main" id="{AB38977D-271F-4837-B88A-1E67D47DCF7B}"/>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156;p37">
                <a:extLst>
                  <a:ext uri="{FF2B5EF4-FFF2-40B4-BE49-F238E27FC236}">
                    <a16:creationId xmlns:a16="http://schemas.microsoft.com/office/drawing/2014/main" id="{11B9F0A8-761A-4FAA-83E0-88AEDAC4E3BA}"/>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157;p37">
                <a:extLst>
                  <a:ext uri="{FF2B5EF4-FFF2-40B4-BE49-F238E27FC236}">
                    <a16:creationId xmlns:a16="http://schemas.microsoft.com/office/drawing/2014/main" id="{F9A1C9CC-E546-4A40-B7AC-0F1C09F65538}"/>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158;p37">
                <a:extLst>
                  <a:ext uri="{FF2B5EF4-FFF2-40B4-BE49-F238E27FC236}">
                    <a16:creationId xmlns:a16="http://schemas.microsoft.com/office/drawing/2014/main" id="{0C43C23C-AB2E-41CA-8BCE-69EE19B480FE}"/>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159;p37">
                <a:extLst>
                  <a:ext uri="{FF2B5EF4-FFF2-40B4-BE49-F238E27FC236}">
                    <a16:creationId xmlns:a16="http://schemas.microsoft.com/office/drawing/2014/main" id="{853D2D75-8BD6-4140-86C1-EE18630D938A}"/>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160;p37">
                <a:extLst>
                  <a:ext uri="{FF2B5EF4-FFF2-40B4-BE49-F238E27FC236}">
                    <a16:creationId xmlns:a16="http://schemas.microsoft.com/office/drawing/2014/main" id="{A3234EA7-0D6A-4756-9E62-B54BC482EDDB}"/>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161;p37">
                <a:extLst>
                  <a:ext uri="{FF2B5EF4-FFF2-40B4-BE49-F238E27FC236}">
                    <a16:creationId xmlns:a16="http://schemas.microsoft.com/office/drawing/2014/main" id="{FDFD81FE-0F4F-4DDD-8A2F-2509EB099C7F}"/>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162;p37">
                <a:extLst>
                  <a:ext uri="{FF2B5EF4-FFF2-40B4-BE49-F238E27FC236}">
                    <a16:creationId xmlns:a16="http://schemas.microsoft.com/office/drawing/2014/main" id="{FF514E2D-A2F0-4E37-BC6C-5D4CDF451E1D}"/>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163;p37">
                <a:extLst>
                  <a:ext uri="{FF2B5EF4-FFF2-40B4-BE49-F238E27FC236}">
                    <a16:creationId xmlns:a16="http://schemas.microsoft.com/office/drawing/2014/main" id="{7F6359F4-A035-440C-A628-60B75D39C097}"/>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164;p37">
                <a:extLst>
                  <a:ext uri="{FF2B5EF4-FFF2-40B4-BE49-F238E27FC236}">
                    <a16:creationId xmlns:a16="http://schemas.microsoft.com/office/drawing/2014/main" id="{90985B89-C064-4DDC-82B7-F0BE9FC3F177}"/>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165;p37">
                <a:extLst>
                  <a:ext uri="{FF2B5EF4-FFF2-40B4-BE49-F238E27FC236}">
                    <a16:creationId xmlns:a16="http://schemas.microsoft.com/office/drawing/2014/main" id="{094D88CC-B2B7-4A58-9F23-AEF894F15326}"/>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166;p37">
                <a:extLst>
                  <a:ext uri="{FF2B5EF4-FFF2-40B4-BE49-F238E27FC236}">
                    <a16:creationId xmlns:a16="http://schemas.microsoft.com/office/drawing/2014/main" id="{34AAF60E-3FC9-43D4-8C83-7D4D6B2DBCE0}"/>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167;p37">
                <a:extLst>
                  <a:ext uri="{FF2B5EF4-FFF2-40B4-BE49-F238E27FC236}">
                    <a16:creationId xmlns:a16="http://schemas.microsoft.com/office/drawing/2014/main" id="{D6F43871-AA64-49E8-85D3-A4D4821EFEE3}"/>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168;p37">
                <a:extLst>
                  <a:ext uri="{FF2B5EF4-FFF2-40B4-BE49-F238E27FC236}">
                    <a16:creationId xmlns:a16="http://schemas.microsoft.com/office/drawing/2014/main" id="{A38D05B9-4E3E-4D7B-BF93-6635CC46BAFF}"/>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169;p37">
                <a:extLst>
                  <a:ext uri="{FF2B5EF4-FFF2-40B4-BE49-F238E27FC236}">
                    <a16:creationId xmlns:a16="http://schemas.microsoft.com/office/drawing/2014/main" id="{37630141-1BB8-4CF4-B01C-926E7A7E33E3}"/>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170;p37">
                <a:extLst>
                  <a:ext uri="{FF2B5EF4-FFF2-40B4-BE49-F238E27FC236}">
                    <a16:creationId xmlns:a16="http://schemas.microsoft.com/office/drawing/2014/main" id="{DA3F0B27-86C7-4E2F-8EFF-DAFA1BDEB229}"/>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3171;p37">
              <a:extLst>
                <a:ext uri="{FF2B5EF4-FFF2-40B4-BE49-F238E27FC236}">
                  <a16:creationId xmlns:a16="http://schemas.microsoft.com/office/drawing/2014/main" id="{DD1BCEFE-4462-4E99-8B59-D43692A75702}"/>
                </a:ext>
              </a:extLst>
            </p:cNvPr>
            <p:cNvGrpSpPr/>
            <p:nvPr/>
          </p:nvGrpSpPr>
          <p:grpSpPr>
            <a:xfrm>
              <a:off x="2205711" y="4330032"/>
              <a:ext cx="883852" cy="621125"/>
              <a:chOff x="4015336" y="5072157"/>
              <a:chExt cx="883852" cy="621125"/>
            </a:xfrm>
          </p:grpSpPr>
          <p:sp>
            <p:nvSpPr>
              <p:cNvPr id="368" name="Google Shape;3172;p37">
                <a:extLst>
                  <a:ext uri="{FF2B5EF4-FFF2-40B4-BE49-F238E27FC236}">
                    <a16:creationId xmlns:a16="http://schemas.microsoft.com/office/drawing/2014/main" id="{4FE341B9-0CE1-42C5-9545-33DB536A1FE1}"/>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173;p37">
                <a:extLst>
                  <a:ext uri="{FF2B5EF4-FFF2-40B4-BE49-F238E27FC236}">
                    <a16:creationId xmlns:a16="http://schemas.microsoft.com/office/drawing/2014/main" id="{26935B39-471C-4628-ACA1-C4864019A921}"/>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174;p37">
                <a:extLst>
                  <a:ext uri="{FF2B5EF4-FFF2-40B4-BE49-F238E27FC236}">
                    <a16:creationId xmlns:a16="http://schemas.microsoft.com/office/drawing/2014/main" id="{1018B0E4-569D-4720-9E44-A2B5B14C4E13}"/>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175;p37">
                <a:extLst>
                  <a:ext uri="{FF2B5EF4-FFF2-40B4-BE49-F238E27FC236}">
                    <a16:creationId xmlns:a16="http://schemas.microsoft.com/office/drawing/2014/main" id="{F255AAFD-5084-4215-860C-1388305ADA86}"/>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176;p37">
                <a:extLst>
                  <a:ext uri="{FF2B5EF4-FFF2-40B4-BE49-F238E27FC236}">
                    <a16:creationId xmlns:a16="http://schemas.microsoft.com/office/drawing/2014/main" id="{6C2D5FBD-1758-4D5A-94C8-EE80E8DFD3E2}"/>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177;p37">
                <a:extLst>
                  <a:ext uri="{FF2B5EF4-FFF2-40B4-BE49-F238E27FC236}">
                    <a16:creationId xmlns:a16="http://schemas.microsoft.com/office/drawing/2014/main" id="{145F400E-00CA-4F78-BE3E-8E043467404D}"/>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178;p37">
                <a:extLst>
                  <a:ext uri="{FF2B5EF4-FFF2-40B4-BE49-F238E27FC236}">
                    <a16:creationId xmlns:a16="http://schemas.microsoft.com/office/drawing/2014/main" id="{81EB0FB1-8EF5-4934-BACE-FE94026A876C}"/>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179;p37">
                <a:extLst>
                  <a:ext uri="{FF2B5EF4-FFF2-40B4-BE49-F238E27FC236}">
                    <a16:creationId xmlns:a16="http://schemas.microsoft.com/office/drawing/2014/main" id="{D6D1175A-B971-4DC6-AAB6-45672FA61AE9}"/>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180;p37">
                <a:extLst>
                  <a:ext uri="{FF2B5EF4-FFF2-40B4-BE49-F238E27FC236}">
                    <a16:creationId xmlns:a16="http://schemas.microsoft.com/office/drawing/2014/main" id="{050A765E-47EB-42AD-88B7-14F0FB747346}"/>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181;p37">
                <a:extLst>
                  <a:ext uri="{FF2B5EF4-FFF2-40B4-BE49-F238E27FC236}">
                    <a16:creationId xmlns:a16="http://schemas.microsoft.com/office/drawing/2014/main" id="{7FE35819-A346-46DD-8EC6-7C6FCBBE0CAE}"/>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182;p37">
                <a:extLst>
                  <a:ext uri="{FF2B5EF4-FFF2-40B4-BE49-F238E27FC236}">
                    <a16:creationId xmlns:a16="http://schemas.microsoft.com/office/drawing/2014/main" id="{32F9E8E6-EE91-4DE9-A043-E8F79BA2642E}"/>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183;p37">
                <a:extLst>
                  <a:ext uri="{FF2B5EF4-FFF2-40B4-BE49-F238E27FC236}">
                    <a16:creationId xmlns:a16="http://schemas.microsoft.com/office/drawing/2014/main" id="{BABE308A-A369-42C7-AEB2-62D52E96B708}"/>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184;p37">
                <a:extLst>
                  <a:ext uri="{FF2B5EF4-FFF2-40B4-BE49-F238E27FC236}">
                    <a16:creationId xmlns:a16="http://schemas.microsoft.com/office/drawing/2014/main" id="{8207A8E8-19C8-4422-9ED2-05779B7290A9}"/>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185;p37">
                <a:extLst>
                  <a:ext uri="{FF2B5EF4-FFF2-40B4-BE49-F238E27FC236}">
                    <a16:creationId xmlns:a16="http://schemas.microsoft.com/office/drawing/2014/main" id="{47960E52-0F48-4353-8B1B-DEBE1FE1E35E}"/>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186;p37">
                <a:extLst>
                  <a:ext uri="{FF2B5EF4-FFF2-40B4-BE49-F238E27FC236}">
                    <a16:creationId xmlns:a16="http://schemas.microsoft.com/office/drawing/2014/main" id="{F2670214-8EE6-44BF-8B40-474E220098FF}"/>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187;p37">
                <a:extLst>
                  <a:ext uri="{FF2B5EF4-FFF2-40B4-BE49-F238E27FC236}">
                    <a16:creationId xmlns:a16="http://schemas.microsoft.com/office/drawing/2014/main" id="{329F1DA6-0185-4879-8EBC-D79DD6B15203}"/>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 name="Google Shape;3188;p37">
              <a:extLst>
                <a:ext uri="{FF2B5EF4-FFF2-40B4-BE49-F238E27FC236}">
                  <a16:creationId xmlns:a16="http://schemas.microsoft.com/office/drawing/2014/main" id="{020ACFFC-3487-4197-9763-9B41809E7029}"/>
                </a:ext>
              </a:extLst>
            </p:cNvPr>
            <p:cNvGrpSpPr/>
            <p:nvPr/>
          </p:nvGrpSpPr>
          <p:grpSpPr>
            <a:xfrm>
              <a:off x="5533746" y="4396707"/>
              <a:ext cx="883852" cy="621030"/>
              <a:chOff x="7343371" y="5138832"/>
              <a:chExt cx="883852" cy="621030"/>
            </a:xfrm>
          </p:grpSpPr>
          <p:sp>
            <p:nvSpPr>
              <p:cNvPr id="352" name="Google Shape;3189;p37">
                <a:extLst>
                  <a:ext uri="{FF2B5EF4-FFF2-40B4-BE49-F238E27FC236}">
                    <a16:creationId xmlns:a16="http://schemas.microsoft.com/office/drawing/2014/main" id="{AD681827-301C-4C46-9049-7C8FA0EECA9F}"/>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190;p37">
                <a:extLst>
                  <a:ext uri="{FF2B5EF4-FFF2-40B4-BE49-F238E27FC236}">
                    <a16:creationId xmlns:a16="http://schemas.microsoft.com/office/drawing/2014/main" id="{CEA2DC2A-27C3-4F46-95FD-E7AB01BB9005}"/>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191;p37">
                <a:extLst>
                  <a:ext uri="{FF2B5EF4-FFF2-40B4-BE49-F238E27FC236}">
                    <a16:creationId xmlns:a16="http://schemas.microsoft.com/office/drawing/2014/main" id="{A5698BF2-76C1-4187-AB81-701008AADFC9}"/>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192;p37">
                <a:extLst>
                  <a:ext uri="{FF2B5EF4-FFF2-40B4-BE49-F238E27FC236}">
                    <a16:creationId xmlns:a16="http://schemas.microsoft.com/office/drawing/2014/main" id="{76B97B28-264B-4B68-9F11-52315A8EB85E}"/>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193;p37">
                <a:extLst>
                  <a:ext uri="{FF2B5EF4-FFF2-40B4-BE49-F238E27FC236}">
                    <a16:creationId xmlns:a16="http://schemas.microsoft.com/office/drawing/2014/main" id="{99F3625C-E6C6-43D8-8243-8ABD16034BE8}"/>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194;p37">
                <a:extLst>
                  <a:ext uri="{FF2B5EF4-FFF2-40B4-BE49-F238E27FC236}">
                    <a16:creationId xmlns:a16="http://schemas.microsoft.com/office/drawing/2014/main" id="{2DDBF0C3-634E-4D3E-9460-E0F188A7362B}"/>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195;p37">
                <a:extLst>
                  <a:ext uri="{FF2B5EF4-FFF2-40B4-BE49-F238E27FC236}">
                    <a16:creationId xmlns:a16="http://schemas.microsoft.com/office/drawing/2014/main" id="{5223DC93-935F-42AB-8328-323F0B49E5B7}"/>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196;p37">
                <a:extLst>
                  <a:ext uri="{FF2B5EF4-FFF2-40B4-BE49-F238E27FC236}">
                    <a16:creationId xmlns:a16="http://schemas.microsoft.com/office/drawing/2014/main" id="{788DD4F5-C828-4753-8F65-6991B4A1B087}"/>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197;p37">
                <a:extLst>
                  <a:ext uri="{FF2B5EF4-FFF2-40B4-BE49-F238E27FC236}">
                    <a16:creationId xmlns:a16="http://schemas.microsoft.com/office/drawing/2014/main" id="{3F08E050-CE8D-4694-BE5D-8EB172EE65C9}"/>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198;p37">
                <a:extLst>
                  <a:ext uri="{FF2B5EF4-FFF2-40B4-BE49-F238E27FC236}">
                    <a16:creationId xmlns:a16="http://schemas.microsoft.com/office/drawing/2014/main" id="{67773E0B-0241-4284-B192-0E888286E038}"/>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199;p37">
                <a:extLst>
                  <a:ext uri="{FF2B5EF4-FFF2-40B4-BE49-F238E27FC236}">
                    <a16:creationId xmlns:a16="http://schemas.microsoft.com/office/drawing/2014/main" id="{4FA9F8FE-6D57-4DB1-AD7F-5FF5CF5E5743}"/>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200;p37">
                <a:extLst>
                  <a:ext uri="{FF2B5EF4-FFF2-40B4-BE49-F238E27FC236}">
                    <a16:creationId xmlns:a16="http://schemas.microsoft.com/office/drawing/2014/main" id="{1606550B-EF2A-465F-B8C3-0D60E8304F49}"/>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201;p37">
                <a:extLst>
                  <a:ext uri="{FF2B5EF4-FFF2-40B4-BE49-F238E27FC236}">
                    <a16:creationId xmlns:a16="http://schemas.microsoft.com/office/drawing/2014/main" id="{62D674EE-6F4D-4CF9-9909-896DB465BB2B}"/>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202;p37">
                <a:extLst>
                  <a:ext uri="{FF2B5EF4-FFF2-40B4-BE49-F238E27FC236}">
                    <a16:creationId xmlns:a16="http://schemas.microsoft.com/office/drawing/2014/main" id="{FE173CB1-89B1-4592-9188-C92256172A3D}"/>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203;p37">
                <a:extLst>
                  <a:ext uri="{FF2B5EF4-FFF2-40B4-BE49-F238E27FC236}">
                    <a16:creationId xmlns:a16="http://schemas.microsoft.com/office/drawing/2014/main" id="{324BF973-6D0D-48C0-870E-449F092F8448}"/>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204;p37">
                <a:extLst>
                  <a:ext uri="{FF2B5EF4-FFF2-40B4-BE49-F238E27FC236}">
                    <a16:creationId xmlns:a16="http://schemas.microsoft.com/office/drawing/2014/main" id="{1CFA0DAC-0344-40B6-A9A5-45FCCF1DEAA2}"/>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 name="Google Shape;3205;p37">
              <a:extLst>
                <a:ext uri="{FF2B5EF4-FFF2-40B4-BE49-F238E27FC236}">
                  <a16:creationId xmlns:a16="http://schemas.microsoft.com/office/drawing/2014/main" id="{560060E0-BC6E-488F-BAC9-AFF497E628C7}"/>
                </a:ext>
              </a:extLst>
            </p:cNvPr>
            <p:cNvGrpSpPr/>
            <p:nvPr/>
          </p:nvGrpSpPr>
          <p:grpSpPr>
            <a:xfrm>
              <a:off x="5533746" y="4253261"/>
              <a:ext cx="883852" cy="621029"/>
              <a:chOff x="7343371" y="4995386"/>
              <a:chExt cx="883852" cy="621029"/>
            </a:xfrm>
          </p:grpSpPr>
          <p:sp>
            <p:nvSpPr>
              <p:cNvPr id="336" name="Google Shape;3206;p37">
                <a:extLst>
                  <a:ext uri="{FF2B5EF4-FFF2-40B4-BE49-F238E27FC236}">
                    <a16:creationId xmlns:a16="http://schemas.microsoft.com/office/drawing/2014/main" id="{0883F314-7B0D-4404-8736-99DF9EB28554}"/>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207;p37">
                <a:extLst>
                  <a:ext uri="{FF2B5EF4-FFF2-40B4-BE49-F238E27FC236}">
                    <a16:creationId xmlns:a16="http://schemas.microsoft.com/office/drawing/2014/main" id="{294AD8F9-2770-4E74-B709-3846989EFA52}"/>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208;p37">
                <a:extLst>
                  <a:ext uri="{FF2B5EF4-FFF2-40B4-BE49-F238E27FC236}">
                    <a16:creationId xmlns:a16="http://schemas.microsoft.com/office/drawing/2014/main" id="{5719860F-CD10-4475-9CCF-3D88FDCA89C6}"/>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209;p37">
                <a:extLst>
                  <a:ext uri="{FF2B5EF4-FFF2-40B4-BE49-F238E27FC236}">
                    <a16:creationId xmlns:a16="http://schemas.microsoft.com/office/drawing/2014/main" id="{F8557261-FE80-4D5B-9F95-8B464B04667F}"/>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210;p37">
                <a:extLst>
                  <a:ext uri="{FF2B5EF4-FFF2-40B4-BE49-F238E27FC236}">
                    <a16:creationId xmlns:a16="http://schemas.microsoft.com/office/drawing/2014/main" id="{D2D9E276-6E60-4974-8CCC-EC55A7A7B0D7}"/>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211;p37">
                <a:extLst>
                  <a:ext uri="{FF2B5EF4-FFF2-40B4-BE49-F238E27FC236}">
                    <a16:creationId xmlns:a16="http://schemas.microsoft.com/office/drawing/2014/main" id="{7DFBE05F-72FE-4A30-85CD-13C1CF134B68}"/>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212;p37">
                <a:extLst>
                  <a:ext uri="{FF2B5EF4-FFF2-40B4-BE49-F238E27FC236}">
                    <a16:creationId xmlns:a16="http://schemas.microsoft.com/office/drawing/2014/main" id="{1258734D-B7D0-47B1-895F-0C920738C501}"/>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213;p37">
                <a:extLst>
                  <a:ext uri="{FF2B5EF4-FFF2-40B4-BE49-F238E27FC236}">
                    <a16:creationId xmlns:a16="http://schemas.microsoft.com/office/drawing/2014/main" id="{94C9AF67-0BCC-49A6-9F52-7C1D4D140793}"/>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214;p37">
                <a:extLst>
                  <a:ext uri="{FF2B5EF4-FFF2-40B4-BE49-F238E27FC236}">
                    <a16:creationId xmlns:a16="http://schemas.microsoft.com/office/drawing/2014/main" id="{274FB4AC-BD2F-4C52-A083-94B5B2BE09E7}"/>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215;p37">
                <a:extLst>
                  <a:ext uri="{FF2B5EF4-FFF2-40B4-BE49-F238E27FC236}">
                    <a16:creationId xmlns:a16="http://schemas.microsoft.com/office/drawing/2014/main" id="{F85F3225-5210-49FD-912B-7D854E4A4503}"/>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216;p37">
                <a:extLst>
                  <a:ext uri="{FF2B5EF4-FFF2-40B4-BE49-F238E27FC236}">
                    <a16:creationId xmlns:a16="http://schemas.microsoft.com/office/drawing/2014/main" id="{9BEC3198-903D-41DB-8B3D-47B809FF2CB9}"/>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217;p37">
                <a:extLst>
                  <a:ext uri="{FF2B5EF4-FFF2-40B4-BE49-F238E27FC236}">
                    <a16:creationId xmlns:a16="http://schemas.microsoft.com/office/drawing/2014/main" id="{4C7384AE-1657-4869-97B5-63CB21C81570}"/>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218;p37">
                <a:extLst>
                  <a:ext uri="{FF2B5EF4-FFF2-40B4-BE49-F238E27FC236}">
                    <a16:creationId xmlns:a16="http://schemas.microsoft.com/office/drawing/2014/main" id="{F99F10EB-A2CB-4D4B-911B-AB77EC8A047D}"/>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219;p37">
                <a:extLst>
                  <a:ext uri="{FF2B5EF4-FFF2-40B4-BE49-F238E27FC236}">
                    <a16:creationId xmlns:a16="http://schemas.microsoft.com/office/drawing/2014/main" id="{617F8801-3234-45BC-A469-4FBF0F4FC10B}"/>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220;p37">
                <a:extLst>
                  <a:ext uri="{FF2B5EF4-FFF2-40B4-BE49-F238E27FC236}">
                    <a16:creationId xmlns:a16="http://schemas.microsoft.com/office/drawing/2014/main" id="{B07539EE-E113-4C7F-9D19-F384D24DA325}"/>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221;p37">
                <a:extLst>
                  <a:ext uri="{FF2B5EF4-FFF2-40B4-BE49-F238E27FC236}">
                    <a16:creationId xmlns:a16="http://schemas.microsoft.com/office/drawing/2014/main" id="{F611C304-C1EC-4CFE-8C01-D5F909992457}"/>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3222;p37">
              <a:extLst>
                <a:ext uri="{FF2B5EF4-FFF2-40B4-BE49-F238E27FC236}">
                  <a16:creationId xmlns:a16="http://schemas.microsoft.com/office/drawing/2014/main" id="{90A73F76-9C2D-441D-8561-55943A795BF4}"/>
                </a:ext>
              </a:extLst>
            </p:cNvPr>
            <p:cNvGrpSpPr/>
            <p:nvPr/>
          </p:nvGrpSpPr>
          <p:grpSpPr>
            <a:xfrm>
              <a:off x="4965040" y="3574128"/>
              <a:ext cx="883852" cy="621125"/>
              <a:chOff x="6774665" y="4316253"/>
              <a:chExt cx="883852" cy="621125"/>
            </a:xfrm>
          </p:grpSpPr>
          <p:sp>
            <p:nvSpPr>
              <p:cNvPr id="320" name="Google Shape;3223;p37">
                <a:extLst>
                  <a:ext uri="{FF2B5EF4-FFF2-40B4-BE49-F238E27FC236}">
                    <a16:creationId xmlns:a16="http://schemas.microsoft.com/office/drawing/2014/main" id="{AAB62082-79C3-4FE9-9B5F-4C28E65C4901}"/>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24;p37">
                <a:extLst>
                  <a:ext uri="{FF2B5EF4-FFF2-40B4-BE49-F238E27FC236}">
                    <a16:creationId xmlns:a16="http://schemas.microsoft.com/office/drawing/2014/main" id="{A74EF436-D058-4EE4-86EC-F1D8F3DB90B8}"/>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5;p37">
                <a:extLst>
                  <a:ext uri="{FF2B5EF4-FFF2-40B4-BE49-F238E27FC236}">
                    <a16:creationId xmlns:a16="http://schemas.microsoft.com/office/drawing/2014/main" id="{B37ADFD7-8579-4E15-BD9D-DAEEEEA73023}"/>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26;p37">
                <a:extLst>
                  <a:ext uri="{FF2B5EF4-FFF2-40B4-BE49-F238E27FC236}">
                    <a16:creationId xmlns:a16="http://schemas.microsoft.com/office/drawing/2014/main" id="{A9454529-6992-4C71-882F-52B647D930D2}"/>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27;p37">
                <a:extLst>
                  <a:ext uri="{FF2B5EF4-FFF2-40B4-BE49-F238E27FC236}">
                    <a16:creationId xmlns:a16="http://schemas.microsoft.com/office/drawing/2014/main" id="{D26F8A77-2578-401D-B1F8-2F85D53CCD05}"/>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28;p37">
                <a:extLst>
                  <a:ext uri="{FF2B5EF4-FFF2-40B4-BE49-F238E27FC236}">
                    <a16:creationId xmlns:a16="http://schemas.microsoft.com/office/drawing/2014/main" id="{D52093A4-0AAD-44B3-B133-29AC9706936A}"/>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29;p37">
                <a:extLst>
                  <a:ext uri="{FF2B5EF4-FFF2-40B4-BE49-F238E27FC236}">
                    <a16:creationId xmlns:a16="http://schemas.microsoft.com/office/drawing/2014/main" id="{7673D4FD-D22B-4123-93E8-72E71F5B4F68}"/>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30;p37">
                <a:extLst>
                  <a:ext uri="{FF2B5EF4-FFF2-40B4-BE49-F238E27FC236}">
                    <a16:creationId xmlns:a16="http://schemas.microsoft.com/office/drawing/2014/main" id="{B92F8F4D-0682-4B35-9D76-6F41FDE238B1}"/>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31;p37">
                <a:extLst>
                  <a:ext uri="{FF2B5EF4-FFF2-40B4-BE49-F238E27FC236}">
                    <a16:creationId xmlns:a16="http://schemas.microsoft.com/office/drawing/2014/main" id="{8BA4FE47-993C-47CF-B54D-7746231CF611}"/>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32;p37">
                <a:extLst>
                  <a:ext uri="{FF2B5EF4-FFF2-40B4-BE49-F238E27FC236}">
                    <a16:creationId xmlns:a16="http://schemas.microsoft.com/office/drawing/2014/main" id="{097B7222-4D2D-4475-8C7F-87EB83804D83}"/>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233;p37">
                <a:extLst>
                  <a:ext uri="{FF2B5EF4-FFF2-40B4-BE49-F238E27FC236}">
                    <a16:creationId xmlns:a16="http://schemas.microsoft.com/office/drawing/2014/main" id="{C4F5E7DC-DCE5-4857-B131-B744CCCFF202}"/>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234;p37">
                <a:extLst>
                  <a:ext uri="{FF2B5EF4-FFF2-40B4-BE49-F238E27FC236}">
                    <a16:creationId xmlns:a16="http://schemas.microsoft.com/office/drawing/2014/main" id="{FDB7FAC6-6F42-4D95-B1B6-5A28A720C581}"/>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235;p37">
                <a:extLst>
                  <a:ext uri="{FF2B5EF4-FFF2-40B4-BE49-F238E27FC236}">
                    <a16:creationId xmlns:a16="http://schemas.microsoft.com/office/drawing/2014/main" id="{C63BC1BD-B5F6-43E8-9255-A9E582BE0E14}"/>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236;p37">
                <a:extLst>
                  <a:ext uri="{FF2B5EF4-FFF2-40B4-BE49-F238E27FC236}">
                    <a16:creationId xmlns:a16="http://schemas.microsoft.com/office/drawing/2014/main" id="{C9652735-E9F1-4568-92A0-4A82F66ABA9C}"/>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237;p37">
                <a:extLst>
                  <a:ext uri="{FF2B5EF4-FFF2-40B4-BE49-F238E27FC236}">
                    <a16:creationId xmlns:a16="http://schemas.microsoft.com/office/drawing/2014/main" id="{9574D4B8-A7F3-42FB-B315-BF3DA70D9346}"/>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238;p37">
                <a:extLst>
                  <a:ext uri="{FF2B5EF4-FFF2-40B4-BE49-F238E27FC236}">
                    <a16:creationId xmlns:a16="http://schemas.microsoft.com/office/drawing/2014/main" id="{A514996B-7AAF-4C31-99AD-3E656D86625A}"/>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 name="Google Shape;3239;p37">
              <a:extLst>
                <a:ext uri="{FF2B5EF4-FFF2-40B4-BE49-F238E27FC236}">
                  <a16:creationId xmlns:a16="http://schemas.microsoft.com/office/drawing/2014/main" id="{67C8206D-FC52-4889-A292-08BAF16C55A8}"/>
                </a:ext>
              </a:extLst>
            </p:cNvPr>
            <p:cNvGrpSpPr/>
            <p:nvPr/>
          </p:nvGrpSpPr>
          <p:grpSpPr>
            <a:xfrm>
              <a:off x="4965040" y="3430682"/>
              <a:ext cx="883852" cy="621125"/>
              <a:chOff x="6774665" y="4172807"/>
              <a:chExt cx="883852" cy="621125"/>
            </a:xfrm>
          </p:grpSpPr>
          <p:sp>
            <p:nvSpPr>
              <p:cNvPr id="304" name="Google Shape;3240;p37">
                <a:extLst>
                  <a:ext uri="{FF2B5EF4-FFF2-40B4-BE49-F238E27FC236}">
                    <a16:creationId xmlns:a16="http://schemas.microsoft.com/office/drawing/2014/main" id="{122C046C-2FA3-4DF5-9E50-088BF76CE2A1}"/>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241;p37">
                <a:extLst>
                  <a:ext uri="{FF2B5EF4-FFF2-40B4-BE49-F238E27FC236}">
                    <a16:creationId xmlns:a16="http://schemas.microsoft.com/office/drawing/2014/main" id="{4338EE79-8FAC-4396-A6CF-CE9F1199937E}"/>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242;p37">
                <a:extLst>
                  <a:ext uri="{FF2B5EF4-FFF2-40B4-BE49-F238E27FC236}">
                    <a16:creationId xmlns:a16="http://schemas.microsoft.com/office/drawing/2014/main" id="{60D18F09-8063-4A70-A8C9-30D5D3DAFEB1}"/>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243;p37">
                <a:extLst>
                  <a:ext uri="{FF2B5EF4-FFF2-40B4-BE49-F238E27FC236}">
                    <a16:creationId xmlns:a16="http://schemas.microsoft.com/office/drawing/2014/main" id="{C38AB45C-1094-4CD5-B6C7-B4DA887FC063}"/>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244;p37">
                <a:extLst>
                  <a:ext uri="{FF2B5EF4-FFF2-40B4-BE49-F238E27FC236}">
                    <a16:creationId xmlns:a16="http://schemas.microsoft.com/office/drawing/2014/main" id="{91E502BF-B7B0-4DC9-BB8E-F71D90B087F3}"/>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245;p37">
                <a:extLst>
                  <a:ext uri="{FF2B5EF4-FFF2-40B4-BE49-F238E27FC236}">
                    <a16:creationId xmlns:a16="http://schemas.microsoft.com/office/drawing/2014/main" id="{7C3E32B2-AB75-47EB-AFAF-47ACA28AB67F}"/>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246;p37">
                <a:extLst>
                  <a:ext uri="{FF2B5EF4-FFF2-40B4-BE49-F238E27FC236}">
                    <a16:creationId xmlns:a16="http://schemas.microsoft.com/office/drawing/2014/main" id="{228A35BE-51C5-48E3-AE4B-93149CE4E0F6}"/>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247;p37">
                <a:extLst>
                  <a:ext uri="{FF2B5EF4-FFF2-40B4-BE49-F238E27FC236}">
                    <a16:creationId xmlns:a16="http://schemas.microsoft.com/office/drawing/2014/main" id="{44442548-2BF6-4348-85E5-01CAF39E417A}"/>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248;p37">
                <a:extLst>
                  <a:ext uri="{FF2B5EF4-FFF2-40B4-BE49-F238E27FC236}">
                    <a16:creationId xmlns:a16="http://schemas.microsoft.com/office/drawing/2014/main" id="{4374D5F4-0F6B-469E-9EE0-8362A58363D3}"/>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249;p37">
                <a:extLst>
                  <a:ext uri="{FF2B5EF4-FFF2-40B4-BE49-F238E27FC236}">
                    <a16:creationId xmlns:a16="http://schemas.microsoft.com/office/drawing/2014/main" id="{74BC2DA0-AD74-4605-9131-61B842A7EC2E}"/>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250;p37">
                <a:extLst>
                  <a:ext uri="{FF2B5EF4-FFF2-40B4-BE49-F238E27FC236}">
                    <a16:creationId xmlns:a16="http://schemas.microsoft.com/office/drawing/2014/main" id="{44151B2E-3F7D-430D-8637-71F6E5A37751}"/>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251;p37">
                <a:extLst>
                  <a:ext uri="{FF2B5EF4-FFF2-40B4-BE49-F238E27FC236}">
                    <a16:creationId xmlns:a16="http://schemas.microsoft.com/office/drawing/2014/main" id="{9B80B722-EF08-4C49-A493-CBF7616A546F}"/>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252;p37">
                <a:extLst>
                  <a:ext uri="{FF2B5EF4-FFF2-40B4-BE49-F238E27FC236}">
                    <a16:creationId xmlns:a16="http://schemas.microsoft.com/office/drawing/2014/main" id="{B442B33B-5A1E-409C-AE96-A78BA8792DA5}"/>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253;p37">
                <a:extLst>
                  <a:ext uri="{FF2B5EF4-FFF2-40B4-BE49-F238E27FC236}">
                    <a16:creationId xmlns:a16="http://schemas.microsoft.com/office/drawing/2014/main" id="{A856B196-838D-43A3-9944-015301207E64}"/>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254;p37">
                <a:extLst>
                  <a:ext uri="{FF2B5EF4-FFF2-40B4-BE49-F238E27FC236}">
                    <a16:creationId xmlns:a16="http://schemas.microsoft.com/office/drawing/2014/main" id="{2D4DD6E1-0B66-4846-A0C0-605849D45124}"/>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255;p37">
                <a:extLst>
                  <a:ext uri="{FF2B5EF4-FFF2-40B4-BE49-F238E27FC236}">
                    <a16:creationId xmlns:a16="http://schemas.microsoft.com/office/drawing/2014/main" id="{33399730-EFC3-49E4-921A-BFD190720937}"/>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 name="Google Shape;3256;p37">
              <a:extLst>
                <a:ext uri="{FF2B5EF4-FFF2-40B4-BE49-F238E27FC236}">
                  <a16:creationId xmlns:a16="http://schemas.microsoft.com/office/drawing/2014/main" id="{41AC9F97-A054-430F-851F-71D581E1B52E}"/>
                </a:ext>
              </a:extLst>
            </p:cNvPr>
            <p:cNvGrpSpPr/>
            <p:nvPr/>
          </p:nvGrpSpPr>
          <p:grpSpPr>
            <a:xfrm>
              <a:off x="4993741" y="3268090"/>
              <a:ext cx="883853" cy="621125"/>
              <a:chOff x="6803366" y="4010215"/>
              <a:chExt cx="883853" cy="621125"/>
            </a:xfrm>
          </p:grpSpPr>
          <p:sp>
            <p:nvSpPr>
              <p:cNvPr id="288" name="Google Shape;3257;p37">
                <a:extLst>
                  <a:ext uri="{FF2B5EF4-FFF2-40B4-BE49-F238E27FC236}">
                    <a16:creationId xmlns:a16="http://schemas.microsoft.com/office/drawing/2014/main" id="{AD888546-EE89-4529-80F5-3448EF91D4A7}"/>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258;p37">
                <a:extLst>
                  <a:ext uri="{FF2B5EF4-FFF2-40B4-BE49-F238E27FC236}">
                    <a16:creationId xmlns:a16="http://schemas.microsoft.com/office/drawing/2014/main" id="{6876A783-862B-48AF-AE16-647C0478787A}"/>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259;p37">
                <a:extLst>
                  <a:ext uri="{FF2B5EF4-FFF2-40B4-BE49-F238E27FC236}">
                    <a16:creationId xmlns:a16="http://schemas.microsoft.com/office/drawing/2014/main" id="{CF3961C3-636D-4A5E-8167-ABDFE7CBF585}"/>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260;p37">
                <a:extLst>
                  <a:ext uri="{FF2B5EF4-FFF2-40B4-BE49-F238E27FC236}">
                    <a16:creationId xmlns:a16="http://schemas.microsoft.com/office/drawing/2014/main" id="{9ACDB62A-0A27-4E2C-9118-CEC119D38DD7}"/>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261;p37">
                <a:extLst>
                  <a:ext uri="{FF2B5EF4-FFF2-40B4-BE49-F238E27FC236}">
                    <a16:creationId xmlns:a16="http://schemas.microsoft.com/office/drawing/2014/main" id="{EF039170-C5E5-45AF-8D99-3B8ED4C271DE}"/>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262;p37">
                <a:extLst>
                  <a:ext uri="{FF2B5EF4-FFF2-40B4-BE49-F238E27FC236}">
                    <a16:creationId xmlns:a16="http://schemas.microsoft.com/office/drawing/2014/main" id="{D952849E-7B22-4114-A688-F8225146A8DC}"/>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263;p37">
                <a:extLst>
                  <a:ext uri="{FF2B5EF4-FFF2-40B4-BE49-F238E27FC236}">
                    <a16:creationId xmlns:a16="http://schemas.microsoft.com/office/drawing/2014/main" id="{60874C70-55AB-49D9-89E9-1E43543F7601}"/>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3264;p37">
                <a:extLst>
                  <a:ext uri="{FF2B5EF4-FFF2-40B4-BE49-F238E27FC236}">
                    <a16:creationId xmlns:a16="http://schemas.microsoft.com/office/drawing/2014/main" id="{53D0F1C1-1C52-413F-9528-82093A6DACE5}"/>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3265;p37">
                <a:extLst>
                  <a:ext uri="{FF2B5EF4-FFF2-40B4-BE49-F238E27FC236}">
                    <a16:creationId xmlns:a16="http://schemas.microsoft.com/office/drawing/2014/main" id="{A4E3613C-9913-48FD-8DBD-E1EB1702D3E4}"/>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3266;p37">
                <a:extLst>
                  <a:ext uri="{FF2B5EF4-FFF2-40B4-BE49-F238E27FC236}">
                    <a16:creationId xmlns:a16="http://schemas.microsoft.com/office/drawing/2014/main" id="{1FE8AF80-D3C9-4E9C-9B04-D6D5C1192B97}"/>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267;p37">
                <a:extLst>
                  <a:ext uri="{FF2B5EF4-FFF2-40B4-BE49-F238E27FC236}">
                    <a16:creationId xmlns:a16="http://schemas.microsoft.com/office/drawing/2014/main" id="{38595208-14E8-447A-806A-AC3DDA6066F0}"/>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3268;p37">
                <a:extLst>
                  <a:ext uri="{FF2B5EF4-FFF2-40B4-BE49-F238E27FC236}">
                    <a16:creationId xmlns:a16="http://schemas.microsoft.com/office/drawing/2014/main" id="{846AF770-B01C-479D-A03C-5EC6A3591FA7}"/>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269;p37">
                <a:extLst>
                  <a:ext uri="{FF2B5EF4-FFF2-40B4-BE49-F238E27FC236}">
                    <a16:creationId xmlns:a16="http://schemas.microsoft.com/office/drawing/2014/main" id="{8D41E5DD-0652-409A-9F09-832CFE702A99}"/>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270;p37">
                <a:extLst>
                  <a:ext uri="{FF2B5EF4-FFF2-40B4-BE49-F238E27FC236}">
                    <a16:creationId xmlns:a16="http://schemas.microsoft.com/office/drawing/2014/main" id="{AEBECB60-F93B-4CE0-A906-1AB5739FBB23}"/>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271;p37">
                <a:extLst>
                  <a:ext uri="{FF2B5EF4-FFF2-40B4-BE49-F238E27FC236}">
                    <a16:creationId xmlns:a16="http://schemas.microsoft.com/office/drawing/2014/main" id="{8B5FED1B-ABD8-42EE-818F-B9EB0B25566F}"/>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272;p37">
                <a:extLst>
                  <a:ext uri="{FF2B5EF4-FFF2-40B4-BE49-F238E27FC236}">
                    <a16:creationId xmlns:a16="http://schemas.microsoft.com/office/drawing/2014/main" id="{7A8C84E9-B217-4316-AF6B-A9982F2EFC9C}"/>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3273;p37">
              <a:extLst>
                <a:ext uri="{FF2B5EF4-FFF2-40B4-BE49-F238E27FC236}">
                  <a16:creationId xmlns:a16="http://schemas.microsoft.com/office/drawing/2014/main" id="{C93BB151-4EEE-48C4-B020-1EBB30E50BDA}"/>
                </a:ext>
              </a:extLst>
            </p:cNvPr>
            <p:cNvGrpSpPr/>
            <p:nvPr/>
          </p:nvGrpSpPr>
          <p:grpSpPr>
            <a:xfrm>
              <a:off x="4984142" y="3105498"/>
              <a:ext cx="883852" cy="621125"/>
              <a:chOff x="6793767" y="3847623"/>
              <a:chExt cx="883852" cy="621125"/>
            </a:xfrm>
          </p:grpSpPr>
          <p:sp>
            <p:nvSpPr>
              <p:cNvPr id="272" name="Google Shape;3274;p37">
                <a:extLst>
                  <a:ext uri="{FF2B5EF4-FFF2-40B4-BE49-F238E27FC236}">
                    <a16:creationId xmlns:a16="http://schemas.microsoft.com/office/drawing/2014/main" id="{637FD026-620A-405D-B10D-52118E0A3038}"/>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275;p37">
                <a:extLst>
                  <a:ext uri="{FF2B5EF4-FFF2-40B4-BE49-F238E27FC236}">
                    <a16:creationId xmlns:a16="http://schemas.microsoft.com/office/drawing/2014/main" id="{AB3B2E64-6B11-495A-824C-8D47311AE8B7}"/>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276;p37">
                <a:extLst>
                  <a:ext uri="{FF2B5EF4-FFF2-40B4-BE49-F238E27FC236}">
                    <a16:creationId xmlns:a16="http://schemas.microsoft.com/office/drawing/2014/main" id="{1AA4E29D-2285-4B1F-BC22-1CAB497134DD}"/>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277;p37">
                <a:extLst>
                  <a:ext uri="{FF2B5EF4-FFF2-40B4-BE49-F238E27FC236}">
                    <a16:creationId xmlns:a16="http://schemas.microsoft.com/office/drawing/2014/main" id="{79E16D5D-C75F-4DD5-ACE8-88CFECB31BAE}"/>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278;p37">
                <a:extLst>
                  <a:ext uri="{FF2B5EF4-FFF2-40B4-BE49-F238E27FC236}">
                    <a16:creationId xmlns:a16="http://schemas.microsoft.com/office/drawing/2014/main" id="{547D15E6-70B3-4D81-8446-CF7E35FA6064}"/>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279;p37">
                <a:extLst>
                  <a:ext uri="{FF2B5EF4-FFF2-40B4-BE49-F238E27FC236}">
                    <a16:creationId xmlns:a16="http://schemas.microsoft.com/office/drawing/2014/main" id="{BFAF2815-9010-49FB-9927-D5D23D61723F}"/>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280;p37">
                <a:extLst>
                  <a:ext uri="{FF2B5EF4-FFF2-40B4-BE49-F238E27FC236}">
                    <a16:creationId xmlns:a16="http://schemas.microsoft.com/office/drawing/2014/main" id="{287DED9D-6847-45A4-8F3A-024D5473922D}"/>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3281;p37">
                <a:extLst>
                  <a:ext uri="{FF2B5EF4-FFF2-40B4-BE49-F238E27FC236}">
                    <a16:creationId xmlns:a16="http://schemas.microsoft.com/office/drawing/2014/main" id="{1BB9E2C1-57C0-43EE-9914-B6F895F54596}"/>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282;p37">
                <a:extLst>
                  <a:ext uri="{FF2B5EF4-FFF2-40B4-BE49-F238E27FC236}">
                    <a16:creationId xmlns:a16="http://schemas.microsoft.com/office/drawing/2014/main" id="{907D5474-43A4-40F6-BE41-575A6F0B0E6E}"/>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3283;p37">
                <a:extLst>
                  <a:ext uri="{FF2B5EF4-FFF2-40B4-BE49-F238E27FC236}">
                    <a16:creationId xmlns:a16="http://schemas.microsoft.com/office/drawing/2014/main" id="{C23D1534-92FA-419D-9C2D-72813434F582}"/>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3284;p37">
                <a:extLst>
                  <a:ext uri="{FF2B5EF4-FFF2-40B4-BE49-F238E27FC236}">
                    <a16:creationId xmlns:a16="http://schemas.microsoft.com/office/drawing/2014/main" id="{AF6FC25C-D091-4DDB-92FF-071B0B7F0F8A}"/>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3285;p37">
                <a:extLst>
                  <a:ext uri="{FF2B5EF4-FFF2-40B4-BE49-F238E27FC236}">
                    <a16:creationId xmlns:a16="http://schemas.microsoft.com/office/drawing/2014/main" id="{72F21008-E448-4282-9B7B-9F1B8CABBBCB}"/>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286;p37">
                <a:extLst>
                  <a:ext uri="{FF2B5EF4-FFF2-40B4-BE49-F238E27FC236}">
                    <a16:creationId xmlns:a16="http://schemas.microsoft.com/office/drawing/2014/main" id="{770496DD-2799-469B-B872-08A275FAE92E}"/>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287;p37">
                <a:extLst>
                  <a:ext uri="{FF2B5EF4-FFF2-40B4-BE49-F238E27FC236}">
                    <a16:creationId xmlns:a16="http://schemas.microsoft.com/office/drawing/2014/main" id="{98F1C642-C976-4682-80F1-D65B467DD535}"/>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288;p37">
                <a:extLst>
                  <a:ext uri="{FF2B5EF4-FFF2-40B4-BE49-F238E27FC236}">
                    <a16:creationId xmlns:a16="http://schemas.microsoft.com/office/drawing/2014/main" id="{881E1052-0288-4642-8017-4C90076E9187}"/>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289;p37">
                <a:extLst>
                  <a:ext uri="{FF2B5EF4-FFF2-40B4-BE49-F238E27FC236}">
                    <a16:creationId xmlns:a16="http://schemas.microsoft.com/office/drawing/2014/main" id="{12D55E7D-6663-40A1-BF7A-7467C121FA99}"/>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3290;p37">
              <a:extLst>
                <a:ext uri="{FF2B5EF4-FFF2-40B4-BE49-F238E27FC236}">
                  <a16:creationId xmlns:a16="http://schemas.microsoft.com/office/drawing/2014/main" id="{6D996617-0001-4BC3-AC01-C1F3DD877CFB}"/>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291;p37">
              <a:extLst>
                <a:ext uri="{FF2B5EF4-FFF2-40B4-BE49-F238E27FC236}">
                  <a16:creationId xmlns:a16="http://schemas.microsoft.com/office/drawing/2014/main" id="{2145317E-8C5E-4E70-97CF-5C015A719786}"/>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292;p37">
              <a:extLst>
                <a:ext uri="{FF2B5EF4-FFF2-40B4-BE49-F238E27FC236}">
                  <a16:creationId xmlns:a16="http://schemas.microsoft.com/office/drawing/2014/main" id="{C4209703-FAFA-44BB-B047-7628B6365293}"/>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293;p37">
              <a:extLst>
                <a:ext uri="{FF2B5EF4-FFF2-40B4-BE49-F238E27FC236}">
                  <a16:creationId xmlns:a16="http://schemas.microsoft.com/office/drawing/2014/main" id="{E506AF79-9DD5-4D67-BB9D-39C7C8217BA5}"/>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294;p37">
              <a:extLst>
                <a:ext uri="{FF2B5EF4-FFF2-40B4-BE49-F238E27FC236}">
                  <a16:creationId xmlns:a16="http://schemas.microsoft.com/office/drawing/2014/main" id="{0302BFD4-2D92-407D-B9BC-0D227B9011A0}"/>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295;p37">
              <a:extLst>
                <a:ext uri="{FF2B5EF4-FFF2-40B4-BE49-F238E27FC236}">
                  <a16:creationId xmlns:a16="http://schemas.microsoft.com/office/drawing/2014/main" id="{F48E19D7-B592-41F7-BE3F-AAEE3DD87136}"/>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296;p37">
              <a:extLst>
                <a:ext uri="{FF2B5EF4-FFF2-40B4-BE49-F238E27FC236}">
                  <a16:creationId xmlns:a16="http://schemas.microsoft.com/office/drawing/2014/main" id="{D53D3A94-5FDF-4D8E-B761-EE6CC651BFA8}"/>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297;p37">
              <a:extLst>
                <a:ext uri="{FF2B5EF4-FFF2-40B4-BE49-F238E27FC236}">
                  <a16:creationId xmlns:a16="http://schemas.microsoft.com/office/drawing/2014/main" id="{FB1BECB4-CAC9-475F-8CD3-54A6B10A764C}"/>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298;p37">
              <a:extLst>
                <a:ext uri="{FF2B5EF4-FFF2-40B4-BE49-F238E27FC236}">
                  <a16:creationId xmlns:a16="http://schemas.microsoft.com/office/drawing/2014/main" id="{A95DBE52-AE4F-4DF9-ABFA-F9A417AD09F6}"/>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3299;p37">
              <a:extLst>
                <a:ext uri="{FF2B5EF4-FFF2-40B4-BE49-F238E27FC236}">
                  <a16:creationId xmlns:a16="http://schemas.microsoft.com/office/drawing/2014/main" id="{C395DD29-6C2C-4949-B47A-6C6FB7138A3C}"/>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300;p37">
              <a:extLst>
                <a:ext uri="{FF2B5EF4-FFF2-40B4-BE49-F238E27FC236}">
                  <a16:creationId xmlns:a16="http://schemas.microsoft.com/office/drawing/2014/main" id="{EB21D92F-453A-495C-B481-9F9A4F3022F4}"/>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301;p37">
              <a:extLst>
                <a:ext uri="{FF2B5EF4-FFF2-40B4-BE49-F238E27FC236}">
                  <a16:creationId xmlns:a16="http://schemas.microsoft.com/office/drawing/2014/main" id="{E317B044-301E-4951-A444-9A1CDF3CE989}"/>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302;p37">
              <a:extLst>
                <a:ext uri="{FF2B5EF4-FFF2-40B4-BE49-F238E27FC236}">
                  <a16:creationId xmlns:a16="http://schemas.microsoft.com/office/drawing/2014/main" id="{362341BE-1CD1-4DA2-9BDD-55ACBC3DA3B6}"/>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303;p37">
              <a:extLst>
                <a:ext uri="{FF2B5EF4-FFF2-40B4-BE49-F238E27FC236}">
                  <a16:creationId xmlns:a16="http://schemas.microsoft.com/office/drawing/2014/main" id="{9E3662B6-4620-49B5-A388-DEB0E67A2514}"/>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304;p37">
              <a:extLst>
                <a:ext uri="{FF2B5EF4-FFF2-40B4-BE49-F238E27FC236}">
                  <a16:creationId xmlns:a16="http://schemas.microsoft.com/office/drawing/2014/main" id="{9951E2E8-13F6-4C78-A69C-FABCC23395F7}"/>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305;p37">
              <a:extLst>
                <a:ext uri="{FF2B5EF4-FFF2-40B4-BE49-F238E27FC236}">
                  <a16:creationId xmlns:a16="http://schemas.microsoft.com/office/drawing/2014/main" id="{DAA03A87-FE3E-4135-9E6E-E0E4076D67D9}"/>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3306;p37">
              <a:extLst>
                <a:ext uri="{FF2B5EF4-FFF2-40B4-BE49-F238E27FC236}">
                  <a16:creationId xmlns:a16="http://schemas.microsoft.com/office/drawing/2014/main" id="{5E262AA4-0A6F-4A25-8545-10EB9B1EC116}"/>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307;p37">
              <a:extLst>
                <a:ext uri="{FF2B5EF4-FFF2-40B4-BE49-F238E27FC236}">
                  <a16:creationId xmlns:a16="http://schemas.microsoft.com/office/drawing/2014/main" id="{28D11D99-BF01-47A1-A381-651A047D36BB}"/>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308;p37">
              <a:extLst>
                <a:ext uri="{FF2B5EF4-FFF2-40B4-BE49-F238E27FC236}">
                  <a16:creationId xmlns:a16="http://schemas.microsoft.com/office/drawing/2014/main" id="{D66C288F-1156-4C2A-B0AD-E95F4A36D959}"/>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309;p37">
              <a:extLst>
                <a:ext uri="{FF2B5EF4-FFF2-40B4-BE49-F238E27FC236}">
                  <a16:creationId xmlns:a16="http://schemas.microsoft.com/office/drawing/2014/main" id="{E5BD0B6E-C8B6-4606-A648-406AFCA917EE}"/>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310;p37">
              <a:extLst>
                <a:ext uri="{FF2B5EF4-FFF2-40B4-BE49-F238E27FC236}">
                  <a16:creationId xmlns:a16="http://schemas.microsoft.com/office/drawing/2014/main" id="{7E9FD72B-6D76-4FBF-AF7C-E3E3EB1D6922}"/>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311;p37">
              <a:extLst>
                <a:ext uri="{FF2B5EF4-FFF2-40B4-BE49-F238E27FC236}">
                  <a16:creationId xmlns:a16="http://schemas.microsoft.com/office/drawing/2014/main" id="{B8750B2F-49B0-4544-9DB6-A455F2201632}"/>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312;p37">
              <a:extLst>
                <a:ext uri="{FF2B5EF4-FFF2-40B4-BE49-F238E27FC236}">
                  <a16:creationId xmlns:a16="http://schemas.microsoft.com/office/drawing/2014/main" id="{00A3C8DE-DEE8-4FDA-8D6D-40F5815408E8}"/>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313;p37">
              <a:extLst>
                <a:ext uri="{FF2B5EF4-FFF2-40B4-BE49-F238E27FC236}">
                  <a16:creationId xmlns:a16="http://schemas.microsoft.com/office/drawing/2014/main" id="{E02D72BB-7C4A-45CD-B5D2-12CA9E44AF3A}"/>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314;p37">
              <a:extLst>
                <a:ext uri="{FF2B5EF4-FFF2-40B4-BE49-F238E27FC236}">
                  <a16:creationId xmlns:a16="http://schemas.microsoft.com/office/drawing/2014/main" id="{D027C55C-4516-44B3-A9C3-B9B8D856E65E}"/>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3315;p37">
              <a:extLst>
                <a:ext uri="{FF2B5EF4-FFF2-40B4-BE49-F238E27FC236}">
                  <a16:creationId xmlns:a16="http://schemas.microsoft.com/office/drawing/2014/main" id="{4185CC04-38F4-4165-BEE1-EA2307468636}"/>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316;p37">
              <a:extLst>
                <a:ext uri="{FF2B5EF4-FFF2-40B4-BE49-F238E27FC236}">
                  <a16:creationId xmlns:a16="http://schemas.microsoft.com/office/drawing/2014/main" id="{14A1DB44-2499-4CDE-B5DD-D4149B897F09}"/>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317;p37">
              <a:extLst>
                <a:ext uri="{FF2B5EF4-FFF2-40B4-BE49-F238E27FC236}">
                  <a16:creationId xmlns:a16="http://schemas.microsoft.com/office/drawing/2014/main" id="{D1D58087-000B-4D95-97B3-FED5637695A6}"/>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318;p37">
              <a:extLst>
                <a:ext uri="{FF2B5EF4-FFF2-40B4-BE49-F238E27FC236}">
                  <a16:creationId xmlns:a16="http://schemas.microsoft.com/office/drawing/2014/main" id="{9F19322A-23D8-40B3-BBB1-3BDF64BE0BF9}"/>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319;p37">
              <a:extLst>
                <a:ext uri="{FF2B5EF4-FFF2-40B4-BE49-F238E27FC236}">
                  <a16:creationId xmlns:a16="http://schemas.microsoft.com/office/drawing/2014/main" id="{8E3B53EC-D676-4376-A314-7D719759F99C}"/>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320;p37">
              <a:extLst>
                <a:ext uri="{FF2B5EF4-FFF2-40B4-BE49-F238E27FC236}">
                  <a16:creationId xmlns:a16="http://schemas.microsoft.com/office/drawing/2014/main" id="{235F7B55-6F42-406B-A35B-5D13EB4B1FB3}"/>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321;p37">
              <a:extLst>
                <a:ext uri="{FF2B5EF4-FFF2-40B4-BE49-F238E27FC236}">
                  <a16:creationId xmlns:a16="http://schemas.microsoft.com/office/drawing/2014/main" id="{44FD4C54-CB01-4033-BD4C-B54BC467772D}"/>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3322;p37">
              <a:extLst>
                <a:ext uri="{FF2B5EF4-FFF2-40B4-BE49-F238E27FC236}">
                  <a16:creationId xmlns:a16="http://schemas.microsoft.com/office/drawing/2014/main" id="{BA26738E-82F8-4C5F-AC7A-46A607EF493F}"/>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323;p37">
              <a:extLst>
                <a:ext uri="{FF2B5EF4-FFF2-40B4-BE49-F238E27FC236}">
                  <a16:creationId xmlns:a16="http://schemas.microsoft.com/office/drawing/2014/main" id="{B88AEC9D-52DC-4F85-A901-881E5DD32165}"/>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3324;p37">
              <a:extLst>
                <a:ext uri="{FF2B5EF4-FFF2-40B4-BE49-F238E27FC236}">
                  <a16:creationId xmlns:a16="http://schemas.microsoft.com/office/drawing/2014/main" id="{D3775C51-13CA-4007-AD7B-0A54E25128A7}"/>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3325;p37">
              <a:extLst>
                <a:ext uri="{FF2B5EF4-FFF2-40B4-BE49-F238E27FC236}">
                  <a16:creationId xmlns:a16="http://schemas.microsoft.com/office/drawing/2014/main" id="{6F00DCD0-D342-4221-93F8-DC415D8EBB2E}"/>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3326;p37">
              <a:extLst>
                <a:ext uri="{FF2B5EF4-FFF2-40B4-BE49-F238E27FC236}">
                  <a16:creationId xmlns:a16="http://schemas.microsoft.com/office/drawing/2014/main" id="{72049B9C-781D-4565-9EDB-8D8F1983F83D}"/>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327;p37">
              <a:extLst>
                <a:ext uri="{FF2B5EF4-FFF2-40B4-BE49-F238E27FC236}">
                  <a16:creationId xmlns:a16="http://schemas.microsoft.com/office/drawing/2014/main" id="{E81C5545-58FE-4100-B764-DA4A87F4F37B}"/>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3328;p37">
              <a:extLst>
                <a:ext uri="{FF2B5EF4-FFF2-40B4-BE49-F238E27FC236}">
                  <a16:creationId xmlns:a16="http://schemas.microsoft.com/office/drawing/2014/main" id="{DE18E440-1FCB-4F46-BE4A-926B3EAAAC58}"/>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329;p37">
              <a:extLst>
                <a:ext uri="{FF2B5EF4-FFF2-40B4-BE49-F238E27FC236}">
                  <a16:creationId xmlns:a16="http://schemas.microsoft.com/office/drawing/2014/main" id="{2A2302C5-BFF8-41F2-ADF6-35577011F218}"/>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330;p37">
              <a:extLst>
                <a:ext uri="{FF2B5EF4-FFF2-40B4-BE49-F238E27FC236}">
                  <a16:creationId xmlns:a16="http://schemas.microsoft.com/office/drawing/2014/main" id="{731992CF-1957-44C3-8097-7A9BA792D6C4}"/>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3331;p37">
              <a:extLst>
                <a:ext uri="{FF2B5EF4-FFF2-40B4-BE49-F238E27FC236}">
                  <a16:creationId xmlns:a16="http://schemas.microsoft.com/office/drawing/2014/main" id="{11E80A1F-B1D4-469D-A38E-59FF5A93D8C3}"/>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332;p37">
              <a:extLst>
                <a:ext uri="{FF2B5EF4-FFF2-40B4-BE49-F238E27FC236}">
                  <a16:creationId xmlns:a16="http://schemas.microsoft.com/office/drawing/2014/main" id="{8929AAF7-48D8-4D44-A20C-ECEB387A4843}"/>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333;p37">
              <a:extLst>
                <a:ext uri="{FF2B5EF4-FFF2-40B4-BE49-F238E27FC236}">
                  <a16:creationId xmlns:a16="http://schemas.microsoft.com/office/drawing/2014/main" id="{924877BE-17BF-4008-99F0-097C01DD1C52}"/>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334;p37">
              <a:extLst>
                <a:ext uri="{FF2B5EF4-FFF2-40B4-BE49-F238E27FC236}">
                  <a16:creationId xmlns:a16="http://schemas.microsoft.com/office/drawing/2014/main" id="{59605B43-5DBD-4D75-8F3D-AB0D4BA0910E}"/>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335;p37">
              <a:extLst>
                <a:ext uri="{FF2B5EF4-FFF2-40B4-BE49-F238E27FC236}">
                  <a16:creationId xmlns:a16="http://schemas.microsoft.com/office/drawing/2014/main" id="{73A9C8C3-AE07-4226-B4AA-F05A03FB5E8E}"/>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336;p37">
              <a:extLst>
                <a:ext uri="{FF2B5EF4-FFF2-40B4-BE49-F238E27FC236}">
                  <a16:creationId xmlns:a16="http://schemas.microsoft.com/office/drawing/2014/main" id="{F58CB480-86E0-4FAF-B23A-55C349A8E480}"/>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337;p37">
              <a:extLst>
                <a:ext uri="{FF2B5EF4-FFF2-40B4-BE49-F238E27FC236}">
                  <a16:creationId xmlns:a16="http://schemas.microsoft.com/office/drawing/2014/main" id="{CA4A3C06-E6B8-496D-AB3C-235A172679CA}"/>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338;p37">
              <a:extLst>
                <a:ext uri="{FF2B5EF4-FFF2-40B4-BE49-F238E27FC236}">
                  <a16:creationId xmlns:a16="http://schemas.microsoft.com/office/drawing/2014/main" id="{C9864776-D720-4CFF-A162-F49EE3C22D51}"/>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339;p37">
              <a:extLst>
                <a:ext uri="{FF2B5EF4-FFF2-40B4-BE49-F238E27FC236}">
                  <a16:creationId xmlns:a16="http://schemas.microsoft.com/office/drawing/2014/main" id="{CF8A3B41-DA9E-4BF2-9D73-57591EF3A95D}"/>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340;p37">
              <a:extLst>
                <a:ext uri="{FF2B5EF4-FFF2-40B4-BE49-F238E27FC236}">
                  <a16:creationId xmlns:a16="http://schemas.microsoft.com/office/drawing/2014/main" id="{427E7D6B-48C7-423B-89B7-26CD4472D87C}"/>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341;p37">
              <a:extLst>
                <a:ext uri="{FF2B5EF4-FFF2-40B4-BE49-F238E27FC236}">
                  <a16:creationId xmlns:a16="http://schemas.microsoft.com/office/drawing/2014/main" id="{62F885AB-D406-49F8-B63D-56BF5F025EF4}"/>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342;p37">
              <a:extLst>
                <a:ext uri="{FF2B5EF4-FFF2-40B4-BE49-F238E27FC236}">
                  <a16:creationId xmlns:a16="http://schemas.microsoft.com/office/drawing/2014/main" id="{5F86C401-667D-4027-BADC-3DD838E2D7E8}"/>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343;p37">
              <a:extLst>
                <a:ext uri="{FF2B5EF4-FFF2-40B4-BE49-F238E27FC236}">
                  <a16:creationId xmlns:a16="http://schemas.microsoft.com/office/drawing/2014/main" id="{883CFF50-C34E-4FE0-9B96-524716114D95}"/>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344;p37">
              <a:extLst>
                <a:ext uri="{FF2B5EF4-FFF2-40B4-BE49-F238E27FC236}">
                  <a16:creationId xmlns:a16="http://schemas.microsoft.com/office/drawing/2014/main" id="{DDFE80FD-600D-49C5-911D-5A8F9020D9FD}"/>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345;p37">
              <a:extLst>
                <a:ext uri="{FF2B5EF4-FFF2-40B4-BE49-F238E27FC236}">
                  <a16:creationId xmlns:a16="http://schemas.microsoft.com/office/drawing/2014/main" id="{6DFAE5AA-A295-4796-A860-9BDDBB89E76F}"/>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346;p37">
              <a:extLst>
                <a:ext uri="{FF2B5EF4-FFF2-40B4-BE49-F238E27FC236}">
                  <a16:creationId xmlns:a16="http://schemas.microsoft.com/office/drawing/2014/main" id="{2709675B-97E0-4D25-B254-415005576CFB}"/>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3347;p37">
              <a:extLst>
                <a:ext uri="{FF2B5EF4-FFF2-40B4-BE49-F238E27FC236}">
                  <a16:creationId xmlns:a16="http://schemas.microsoft.com/office/drawing/2014/main" id="{15170B68-38C8-4952-9BEF-FCCE8BF7155A}"/>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348;p37">
              <a:extLst>
                <a:ext uri="{FF2B5EF4-FFF2-40B4-BE49-F238E27FC236}">
                  <a16:creationId xmlns:a16="http://schemas.microsoft.com/office/drawing/2014/main" id="{1BD0C7C9-A630-4FA9-BB68-71292132A2A0}"/>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349;p37">
              <a:extLst>
                <a:ext uri="{FF2B5EF4-FFF2-40B4-BE49-F238E27FC236}">
                  <a16:creationId xmlns:a16="http://schemas.microsoft.com/office/drawing/2014/main" id="{93C52874-FAEC-4CDD-8838-4C464C32FBB9}"/>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350;p37">
              <a:extLst>
                <a:ext uri="{FF2B5EF4-FFF2-40B4-BE49-F238E27FC236}">
                  <a16:creationId xmlns:a16="http://schemas.microsoft.com/office/drawing/2014/main" id="{02A97A24-4DB7-41FB-A310-15EB82757ACA}"/>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351;p37">
              <a:extLst>
                <a:ext uri="{FF2B5EF4-FFF2-40B4-BE49-F238E27FC236}">
                  <a16:creationId xmlns:a16="http://schemas.microsoft.com/office/drawing/2014/main" id="{CE7177F6-9035-40FD-9264-1C36B8D9B0E1}"/>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352;p37">
              <a:extLst>
                <a:ext uri="{FF2B5EF4-FFF2-40B4-BE49-F238E27FC236}">
                  <a16:creationId xmlns:a16="http://schemas.microsoft.com/office/drawing/2014/main" id="{77F1EAB1-434E-4F6B-A55E-C1EB349C24C7}"/>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353;p37">
              <a:extLst>
                <a:ext uri="{FF2B5EF4-FFF2-40B4-BE49-F238E27FC236}">
                  <a16:creationId xmlns:a16="http://schemas.microsoft.com/office/drawing/2014/main" id="{96F3C1A7-E0C3-43EB-B13F-70DA66B6226F}"/>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3354;p37">
              <a:extLst>
                <a:ext uri="{FF2B5EF4-FFF2-40B4-BE49-F238E27FC236}">
                  <a16:creationId xmlns:a16="http://schemas.microsoft.com/office/drawing/2014/main" id="{13ABD5F5-A2C8-40CE-A891-6EC260FACD2B}"/>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3355;p37">
              <a:extLst>
                <a:ext uri="{FF2B5EF4-FFF2-40B4-BE49-F238E27FC236}">
                  <a16:creationId xmlns:a16="http://schemas.microsoft.com/office/drawing/2014/main" id="{68E1D344-667F-484C-933E-2CA737F5DD27}"/>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3356;p37">
              <a:extLst>
                <a:ext uri="{FF2B5EF4-FFF2-40B4-BE49-F238E27FC236}">
                  <a16:creationId xmlns:a16="http://schemas.microsoft.com/office/drawing/2014/main" id="{3802F61B-2C12-4A0B-BEB5-D5F2104D0D08}"/>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3357;p37">
              <a:extLst>
                <a:ext uri="{FF2B5EF4-FFF2-40B4-BE49-F238E27FC236}">
                  <a16:creationId xmlns:a16="http://schemas.microsoft.com/office/drawing/2014/main" id="{0A0A676B-13AF-43CE-A6B2-35B4BA4CB5AD}"/>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3358;p37">
              <a:extLst>
                <a:ext uri="{FF2B5EF4-FFF2-40B4-BE49-F238E27FC236}">
                  <a16:creationId xmlns:a16="http://schemas.microsoft.com/office/drawing/2014/main" id="{CF56AFB4-11FC-4366-B9CF-10648D2A4305}"/>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359;p37">
              <a:extLst>
                <a:ext uri="{FF2B5EF4-FFF2-40B4-BE49-F238E27FC236}">
                  <a16:creationId xmlns:a16="http://schemas.microsoft.com/office/drawing/2014/main" id="{A5329458-EECA-4C71-B125-1BF2F0E58E3C}"/>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3360;p37">
              <a:extLst>
                <a:ext uri="{FF2B5EF4-FFF2-40B4-BE49-F238E27FC236}">
                  <a16:creationId xmlns:a16="http://schemas.microsoft.com/office/drawing/2014/main" id="{558DAF4D-1200-44D7-A589-60C2E432D7CD}"/>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3361;p37">
              <a:extLst>
                <a:ext uri="{FF2B5EF4-FFF2-40B4-BE49-F238E27FC236}">
                  <a16:creationId xmlns:a16="http://schemas.microsoft.com/office/drawing/2014/main" id="{CA8BE5DE-1F7F-4945-B047-6BB2023B645B}"/>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3362;p37">
              <a:extLst>
                <a:ext uri="{FF2B5EF4-FFF2-40B4-BE49-F238E27FC236}">
                  <a16:creationId xmlns:a16="http://schemas.microsoft.com/office/drawing/2014/main" id="{B4798DE9-485B-4E95-A9CC-93E4DA009A34}"/>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3363;p37">
              <a:extLst>
                <a:ext uri="{FF2B5EF4-FFF2-40B4-BE49-F238E27FC236}">
                  <a16:creationId xmlns:a16="http://schemas.microsoft.com/office/drawing/2014/main" id="{EB62AD68-2868-4D44-9B1B-7B3747E56665}"/>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3364;p37">
              <a:extLst>
                <a:ext uri="{FF2B5EF4-FFF2-40B4-BE49-F238E27FC236}">
                  <a16:creationId xmlns:a16="http://schemas.microsoft.com/office/drawing/2014/main" id="{48128589-B86C-4AEC-87EC-9CF0A196EBE8}"/>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8" name="Google Shape;3365;p37">
              <a:extLst>
                <a:ext uri="{FF2B5EF4-FFF2-40B4-BE49-F238E27FC236}">
                  <a16:creationId xmlns:a16="http://schemas.microsoft.com/office/drawing/2014/main" id="{0FAC90DE-F871-495D-8613-015249D6BA5A}"/>
                </a:ext>
              </a:extLst>
            </p:cNvPr>
            <p:cNvGrpSpPr/>
            <p:nvPr/>
          </p:nvGrpSpPr>
          <p:grpSpPr>
            <a:xfrm>
              <a:off x="2715952" y="2834463"/>
              <a:ext cx="319677" cy="242660"/>
              <a:chOff x="6621095" y="1452181"/>
              <a:chExt cx="330894" cy="250785"/>
            </a:xfrm>
          </p:grpSpPr>
          <p:sp>
            <p:nvSpPr>
              <p:cNvPr id="267" name="Google Shape;3366;p37">
                <a:extLst>
                  <a:ext uri="{FF2B5EF4-FFF2-40B4-BE49-F238E27FC236}">
                    <a16:creationId xmlns:a16="http://schemas.microsoft.com/office/drawing/2014/main" id="{95E405D3-48EC-4117-A7CE-90551B0A7BAD}"/>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367;p37">
                <a:extLst>
                  <a:ext uri="{FF2B5EF4-FFF2-40B4-BE49-F238E27FC236}">
                    <a16:creationId xmlns:a16="http://schemas.microsoft.com/office/drawing/2014/main" id="{CF2B3A52-14CA-408A-A444-1A2BA459EF2D}"/>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368;p37">
                <a:extLst>
                  <a:ext uri="{FF2B5EF4-FFF2-40B4-BE49-F238E27FC236}">
                    <a16:creationId xmlns:a16="http://schemas.microsoft.com/office/drawing/2014/main" id="{28111ADA-52D4-43AF-83CC-849E437AEBD3}"/>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369;p37">
                <a:extLst>
                  <a:ext uri="{FF2B5EF4-FFF2-40B4-BE49-F238E27FC236}">
                    <a16:creationId xmlns:a16="http://schemas.microsoft.com/office/drawing/2014/main" id="{85E5C009-1240-4B52-88D1-5E91C9E422BA}"/>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370;p37">
                <a:extLst>
                  <a:ext uri="{FF2B5EF4-FFF2-40B4-BE49-F238E27FC236}">
                    <a16:creationId xmlns:a16="http://schemas.microsoft.com/office/drawing/2014/main" id="{328D45F7-766B-4D58-956B-BBDA9FD87A9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3371;p37">
              <a:extLst>
                <a:ext uri="{FF2B5EF4-FFF2-40B4-BE49-F238E27FC236}">
                  <a16:creationId xmlns:a16="http://schemas.microsoft.com/office/drawing/2014/main" id="{10181C07-EFE6-45C5-A7D6-4C4F43A5FE52}"/>
                </a:ext>
              </a:extLst>
            </p:cNvPr>
            <p:cNvGrpSpPr/>
            <p:nvPr/>
          </p:nvGrpSpPr>
          <p:grpSpPr>
            <a:xfrm flipH="1">
              <a:off x="5538041" y="3330111"/>
              <a:ext cx="319677" cy="242660"/>
              <a:chOff x="6621095" y="1452181"/>
              <a:chExt cx="330894" cy="250785"/>
            </a:xfrm>
          </p:grpSpPr>
          <p:sp>
            <p:nvSpPr>
              <p:cNvPr id="262" name="Google Shape;3372;p37">
                <a:extLst>
                  <a:ext uri="{FF2B5EF4-FFF2-40B4-BE49-F238E27FC236}">
                    <a16:creationId xmlns:a16="http://schemas.microsoft.com/office/drawing/2014/main" id="{B78F6989-42C0-4FFF-AA23-2EE2C4F68215}"/>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3373;p37">
                <a:extLst>
                  <a:ext uri="{FF2B5EF4-FFF2-40B4-BE49-F238E27FC236}">
                    <a16:creationId xmlns:a16="http://schemas.microsoft.com/office/drawing/2014/main" id="{4B29973F-9B80-41C3-B31E-47D30128E0D9}"/>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3374;p37">
                <a:extLst>
                  <a:ext uri="{FF2B5EF4-FFF2-40B4-BE49-F238E27FC236}">
                    <a16:creationId xmlns:a16="http://schemas.microsoft.com/office/drawing/2014/main" id="{EAF246FC-7273-4A86-B668-BDE052BE3E59}"/>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3375;p37">
                <a:extLst>
                  <a:ext uri="{FF2B5EF4-FFF2-40B4-BE49-F238E27FC236}">
                    <a16:creationId xmlns:a16="http://schemas.microsoft.com/office/drawing/2014/main" id="{84D95AE7-BAA4-45F2-A659-207CC2228C5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3376;p37">
                <a:extLst>
                  <a:ext uri="{FF2B5EF4-FFF2-40B4-BE49-F238E27FC236}">
                    <a16:creationId xmlns:a16="http://schemas.microsoft.com/office/drawing/2014/main" id="{65EB8E24-2534-403C-8B63-936C2FBA0364}"/>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3377;p37">
              <a:extLst>
                <a:ext uri="{FF2B5EF4-FFF2-40B4-BE49-F238E27FC236}">
                  <a16:creationId xmlns:a16="http://schemas.microsoft.com/office/drawing/2014/main" id="{5A6987A7-28FC-4FB2-8335-554E9458173E}"/>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3378;p37">
              <a:extLst>
                <a:ext uri="{FF2B5EF4-FFF2-40B4-BE49-F238E27FC236}">
                  <a16:creationId xmlns:a16="http://schemas.microsoft.com/office/drawing/2014/main" id="{BD7E992C-0C76-47D3-91A8-0F3D7906D37E}"/>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57346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緒論</a:t>
            </a:r>
            <a:endParaRPr dirty="0">
              <a:latin typeface="標楷體" panose="03000509000000000000" pitchFamily="65" charset="-120"/>
              <a:ea typeface="標楷體" panose="03000509000000000000" pitchFamily="65" charset="-12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98446"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研究背景與動機</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2956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「新零售」：</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亞馬遜的無人商店「</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Amazon go</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台灣統一集團「</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透過數據、科技、雲端等運用，使超商購買流程簡單化。</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欲探討</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=&gt;</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智慧商店是否能比傳統商店帶給消費者更正面的消費體驗。</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我們會提出一個「智慧商店」構想和概念，透過問卷的方式了解消費者對於此商店的購買意願，並與傳統商店比較。</a:t>
            </a:r>
          </a:p>
        </p:txBody>
      </p:sp>
    </p:spTree>
    <p:extLst>
      <p:ext uri="{BB962C8B-B14F-4D97-AF65-F5344CB8AC3E}">
        <p14:creationId xmlns:p14="http://schemas.microsoft.com/office/powerpoint/2010/main" val="312511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7" name="Google Shape;343;p13">
            <a:extLst>
              <a:ext uri="{FF2B5EF4-FFF2-40B4-BE49-F238E27FC236}">
                <a16:creationId xmlns:a16="http://schemas.microsoft.com/office/drawing/2014/main" id="{A685ADF6-ACB2-4B0A-8BE0-431A5FC6F33D}"/>
              </a:ext>
            </a:extLst>
          </p:cNvPr>
          <p:cNvSpPr txBox="1">
            <a:spLocks noGrp="1"/>
          </p:cNvSpPr>
          <p:nvPr>
            <p:ph type="title"/>
          </p:nvPr>
        </p:nvSpPr>
        <p:spPr>
          <a:xfrm>
            <a:off x="329248"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研究目的</a:t>
            </a:r>
            <a:endParaRPr sz="3600" dirty="0">
              <a:latin typeface="標楷體" panose="03000509000000000000" pitchFamily="65" charset="-120"/>
              <a:ea typeface="標楷體" panose="03000509000000000000" pitchFamily="65" charset="-120"/>
            </a:endParaRPr>
          </a:p>
        </p:txBody>
      </p:sp>
      <p:sp>
        <p:nvSpPr>
          <p:cNvPr id="5" name="文字版面配置區 4">
            <a:extLst>
              <a:ext uri="{FF2B5EF4-FFF2-40B4-BE49-F238E27FC236}">
                <a16:creationId xmlns:a16="http://schemas.microsoft.com/office/drawing/2014/main" id="{2939CB4A-F44F-488F-A555-7FDC7B111E63}"/>
              </a:ext>
            </a:extLst>
          </p:cNvPr>
          <p:cNvSpPr>
            <a:spLocks noGrp="1"/>
          </p:cNvSpPr>
          <p:nvPr>
            <p:ph type="body" idx="1"/>
          </p:nvPr>
        </p:nvSpPr>
        <p:spPr>
          <a:xfrm>
            <a:off x="447574" y="1670097"/>
            <a:ext cx="5640900" cy="2640900"/>
          </a:xfrm>
        </p:spPr>
        <p:txBody>
          <a:bodyPr/>
          <a:lstStyle/>
          <a:p>
            <a:r>
              <a:rPr lang="zh-TW" altLang="en-US" sz="1800" dirty="0">
                <a:latin typeface="標楷體" panose="03000509000000000000" pitchFamily="65" charset="-120"/>
                <a:ea typeface="標楷體" panose="03000509000000000000" pitchFamily="65" charset="-120"/>
              </a:rPr>
              <a:t>探討智慧商店是否有較好的經營效果。</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探討智慧商店對消費者而言是否比較容易接受。</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設計智慧商店的架構跟經營模式</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問卷詢問消費者的意見。</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了解大部分消費者的看法</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改進架構。</a:t>
            </a:r>
            <a:endParaRPr lang="en-US" altLang="zh-TW" sz="1800" dirty="0">
              <a:latin typeface="標楷體" panose="03000509000000000000" pitchFamily="65" charset="-12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文獻探討</a:t>
            </a:r>
            <a:endParaRPr dirty="0">
              <a:latin typeface="標楷體" panose="03000509000000000000" pitchFamily="65" charset="-120"/>
              <a:ea typeface="標楷體" panose="03000509000000000000" pitchFamily="65" charset="-12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220" name="Google Shape;1047;p24">
            <a:extLst>
              <a:ext uri="{FF2B5EF4-FFF2-40B4-BE49-F238E27FC236}">
                <a16:creationId xmlns:a16="http://schemas.microsoft.com/office/drawing/2014/main" id="{8E1A7DBA-0251-4650-AB0A-5A6A9AD23508}"/>
              </a:ext>
            </a:extLst>
          </p:cNvPr>
          <p:cNvGrpSpPr/>
          <p:nvPr/>
        </p:nvGrpSpPr>
        <p:grpSpPr>
          <a:xfrm>
            <a:off x="5191199" y="905259"/>
            <a:ext cx="3495801" cy="3628765"/>
            <a:chOff x="2012475" y="393272"/>
            <a:chExt cx="4440240" cy="4609126"/>
          </a:xfrm>
        </p:grpSpPr>
        <p:sp>
          <p:nvSpPr>
            <p:cNvPr id="221" name="Google Shape;1048;p24">
              <a:extLst>
                <a:ext uri="{FF2B5EF4-FFF2-40B4-BE49-F238E27FC236}">
                  <a16:creationId xmlns:a16="http://schemas.microsoft.com/office/drawing/2014/main" id="{88DC24F5-914D-4A9B-AB69-E6BCAB8AB405}"/>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049;p24">
              <a:extLst>
                <a:ext uri="{FF2B5EF4-FFF2-40B4-BE49-F238E27FC236}">
                  <a16:creationId xmlns:a16="http://schemas.microsoft.com/office/drawing/2014/main" id="{F93025E6-077C-4CEC-9C15-1929570348BF}"/>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050;p24">
              <a:extLst>
                <a:ext uri="{FF2B5EF4-FFF2-40B4-BE49-F238E27FC236}">
                  <a16:creationId xmlns:a16="http://schemas.microsoft.com/office/drawing/2014/main" id="{516C80B4-5397-45DF-89EF-3CF066A3D337}"/>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051;p24">
              <a:extLst>
                <a:ext uri="{FF2B5EF4-FFF2-40B4-BE49-F238E27FC236}">
                  <a16:creationId xmlns:a16="http://schemas.microsoft.com/office/drawing/2014/main" id="{C0679200-3DA1-42D0-A317-0F2404694ED2}"/>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052;p24">
              <a:extLst>
                <a:ext uri="{FF2B5EF4-FFF2-40B4-BE49-F238E27FC236}">
                  <a16:creationId xmlns:a16="http://schemas.microsoft.com/office/drawing/2014/main" id="{225321BD-EE06-4B82-B1CD-D6C8F5D63639}"/>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053;p24">
              <a:extLst>
                <a:ext uri="{FF2B5EF4-FFF2-40B4-BE49-F238E27FC236}">
                  <a16:creationId xmlns:a16="http://schemas.microsoft.com/office/drawing/2014/main" id="{12C6E201-D66D-41AB-8917-66FAA643ED89}"/>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054;p24">
              <a:extLst>
                <a:ext uri="{FF2B5EF4-FFF2-40B4-BE49-F238E27FC236}">
                  <a16:creationId xmlns:a16="http://schemas.microsoft.com/office/drawing/2014/main" id="{8ABAEFF7-D414-4725-94EE-7344C98A1676}"/>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055;p24">
              <a:extLst>
                <a:ext uri="{FF2B5EF4-FFF2-40B4-BE49-F238E27FC236}">
                  <a16:creationId xmlns:a16="http://schemas.microsoft.com/office/drawing/2014/main" id="{16690CD7-E28D-4C6A-8E33-9C792C725508}"/>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056;p24">
              <a:extLst>
                <a:ext uri="{FF2B5EF4-FFF2-40B4-BE49-F238E27FC236}">
                  <a16:creationId xmlns:a16="http://schemas.microsoft.com/office/drawing/2014/main" id="{23899944-4D4D-4A81-96C6-8A4605F2548E}"/>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057;p24">
              <a:extLst>
                <a:ext uri="{FF2B5EF4-FFF2-40B4-BE49-F238E27FC236}">
                  <a16:creationId xmlns:a16="http://schemas.microsoft.com/office/drawing/2014/main" id="{883CD433-2163-496A-82A8-3E52608B233A}"/>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058;p24">
              <a:extLst>
                <a:ext uri="{FF2B5EF4-FFF2-40B4-BE49-F238E27FC236}">
                  <a16:creationId xmlns:a16="http://schemas.microsoft.com/office/drawing/2014/main" id="{D79855C9-7BDE-4D43-BA68-A2DD662AA960}"/>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059;p24">
              <a:extLst>
                <a:ext uri="{FF2B5EF4-FFF2-40B4-BE49-F238E27FC236}">
                  <a16:creationId xmlns:a16="http://schemas.microsoft.com/office/drawing/2014/main" id="{019B5B33-8897-4897-8BF1-35907BB3125F}"/>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060;p24">
              <a:extLst>
                <a:ext uri="{FF2B5EF4-FFF2-40B4-BE49-F238E27FC236}">
                  <a16:creationId xmlns:a16="http://schemas.microsoft.com/office/drawing/2014/main" id="{C5C70993-C153-4E6E-9D00-3DEFCCAEF7F8}"/>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061;p24">
              <a:extLst>
                <a:ext uri="{FF2B5EF4-FFF2-40B4-BE49-F238E27FC236}">
                  <a16:creationId xmlns:a16="http://schemas.microsoft.com/office/drawing/2014/main" id="{B6110D50-20CC-4E2A-A19A-DD133A59CA34}"/>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062;p24">
              <a:extLst>
                <a:ext uri="{FF2B5EF4-FFF2-40B4-BE49-F238E27FC236}">
                  <a16:creationId xmlns:a16="http://schemas.microsoft.com/office/drawing/2014/main" id="{0C4C189D-FABD-4910-B222-F181AD0F1C8B}"/>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063;p24">
              <a:extLst>
                <a:ext uri="{FF2B5EF4-FFF2-40B4-BE49-F238E27FC236}">
                  <a16:creationId xmlns:a16="http://schemas.microsoft.com/office/drawing/2014/main" id="{48C94AF4-4C8E-4AD7-974A-76E2C90E34E2}"/>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064;p24">
              <a:extLst>
                <a:ext uri="{FF2B5EF4-FFF2-40B4-BE49-F238E27FC236}">
                  <a16:creationId xmlns:a16="http://schemas.microsoft.com/office/drawing/2014/main" id="{56AF0D93-7DAA-4667-986F-D13E1017FC53}"/>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065;p24">
              <a:extLst>
                <a:ext uri="{FF2B5EF4-FFF2-40B4-BE49-F238E27FC236}">
                  <a16:creationId xmlns:a16="http://schemas.microsoft.com/office/drawing/2014/main" id="{687464A2-6270-4802-8886-D73E56688E23}"/>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066;p24">
              <a:extLst>
                <a:ext uri="{FF2B5EF4-FFF2-40B4-BE49-F238E27FC236}">
                  <a16:creationId xmlns:a16="http://schemas.microsoft.com/office/drawing/2014/main" id="{645E7124-16F6-49B8-B18F-2702C24F20A5}"/>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067;p24">
              <a:extLst>
                <a:ext uri="{FF2B5EF4-FFF2-40B4-BE49-F238E27FC236}">
                  <a16:creationId xmlns:a16="http://schemas.microsoft.com/office/drawing/2014/main" id="{90F91C34-AB58-4ACE-AF9E-F4D046888928}"/>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068;p24">
              <a:extLst>
                <a:ext uri="{FF2B5EF4-FFF2-40B4-BE49-F238E27FC236}">
                  <a16:creationId xmlns:a16="http://schemas.microsoft.com/office/drawing/2014/main" id="{2FB9CFA8-62EA-4E6B-B18C-1C3EC48CA1AA}"/>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069;p24">
              <a:extLst>
                <a:ext uri="{FF2B5EF4-FFF2-40B4-BE49-F238E27FC236}">
                  <a16:creationId xmlns:a16="http://schemas.microsoft.com/office/drawing/2014/main" id="{CFDE0860-8F1E-433C-9D59-E169954E6569}"/>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070;p24">
              <a:extLst>
                <a:ext uri="{FF2B5EF4-FFF2-40B4-BE49-F238E27FC236}">
                  <a16:creationId xmlns:a16="http://schemas.microsoft.com/office/drawing/2014/main" id="{2CB116C9-254A-4E16-A53D-7FDEB2F023ED}"/>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071;p24">
              <a:extLst>
                <a:ext uri="{FF2B5EF4-FFF2-40B4-BE49-F238E27FC236}">
                  <a16:creationId xmlns:a16="http://schemas.microsoft.com/office/drawing/2014/main" id="{F8FD65AA-E8D6-4AA4-A7A1-DC185A39BCA3}"/>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072;p24">
              <a:extLst>
                <a:ext uri="{FF2B5EF4-FFF2-40B4-BE49-F238E27FC236}">
                  <a16:creationId xmlns:a16="http://schemas.microsoft.com/office/drawing/2014/main" id="{AF790047-0E5D-48AD-9DD8-BEA24150C49C}"/>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073;p24">
              <a:extLst>
                <a:ext uri="{FF2B5EF4-FFF2-40B4-BE49-F238E27FC236}">
                  <a16:creationId xmlns:a16="http://schemas.microsoft.com/office/drawing/2014/main" id="{950AE80B-8C0A-4870-9C75-D9F01E382734}"/>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074;p24">
              <a:extLst>
                <a:ext uri="{FF2B5EF4-FFF2-40B4-BE49-F238E27FC236}">
                  <a16:creationId xmlns:a16="http://schemas.microsoft.com/office/drawing/2014/main" id="{2317B5B6-40BE-485C-9BFB-536A874D7C70}"/>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075;p24">
              <a:extLst>
                <a:ext uri="{FF2B5EF4-FFF2-40B4-BE49-F238E27FC236}">
                  <a16:creationId xmlns:a16="http://schemas.microsoft.com/office/drawing/2014/main" id="{E297DC16-A600-4927-99E3-7996752071C7}"/>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076;p24">
              <a:extLst>
                <a:ext uri="{FF2B5EF4-FFF2-40B4-BE49-F238E27FC236}">
                  <a16:creationId xmlns:a16="http://schemas.microsoft.com/office/drawing/2014/main" id="{62829D0C-538F-42CC-A8BD-120FC52AFA2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077;p24">
              <a:extLst>
                <a:ext uri="{FF2B5EF4-FFF2-40B4-BE49-F238E27FC236}">
                  <a16:creationId xmlns:a16="http://schemas.microsoft.com/office/drawing/2014/main" id="{15E4F8BA-3FAA-421C-B399-C3A1F72EB7E8}"/>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078;p24">
              <a:extLst>
                <a:ext uri="{FF2B5EF4-FFF2-40B4-BE49-F238E27FC236}">
                  <a16:creationId xmlns:a16="http://schemas.microsoft.com/office/drawing/2014/main" id="{170685E5-3433-45B3-99CA-4C96FD6F19D8}"/>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079;p24">
              <a:extLst>
                <a:ext uri="{FF2B5EF4-FFF2-40B4-BE49-F238E27FC236}">
                  <a16:creationId xmlns:a16="http://schemas.microsoft.com/office/drawing/2014/main" id="{ACA9CA6C-DF6A-4FC1-B00E-CF1D7086DD78}"/>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080;p24">
              <a:extLst>
                <a:ext uri="{FF2B5EF4-FFF2-40B4-BE49-F238E27FC236}">
                  <a16:creationId xmlns:a16="http://schemas.microsoft.com/office/drawing/2014/main" id="{1E6F836B-20FC-45B8-AB1B-CBD78E966986}"/>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081;p24">
              <a:extLst>
                <a:ext uri="{FF2B5EF4-FFF2-40B4-BE49-F238E27FC236}">
                  <a16:creationId xmlns:a16="http://schemas.microsoft.com/office/drawing/2014/main" id="{B36A7A20-3691-43B3-81D9-2FA52A9B9F0C}"/>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082;p24">
              <a:extLst>
                <a:ext uri="{FF2B5EF4-FFF2-40B4-BE49-F238E27FC236}">
                  <a16:creationId xmlns:a16="http://schemas.microsoft.com/office/drawing/2014/main" id="{82E9ABBD-2282-469B-B1D2-A3F6FA621D4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083;p24">
              <a:extLst>
                <a:ext uri="{FF2B5EF4-FFF2-40B4-BE49-F238E27FC236}">
                  <a16:creationId xmlns:a16="http://schemas.microsoft.com/office/drawing/2014/main" id="{02F49D4E-2ECD-47F5-BD8F-9CAE757FC5F1}"/>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084;p24">
              <a:extLst>
                <a:ext uri="{FF2B5EF4-FFF2-40B4-BE49-F238E27FC236}">
                  <a16:creationId xmlns:a16="http://schemas.microsoft.com/office/drawing/2014/main" id="{FD903BD4-F55F-41E7-86AD-685136368F63}"/>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085;p24">
              <a:extLst>
                <a:ext uri="{FF2B5EF4-FFF2-40B4-BE49-F238E27FC236}">
                  <a16:creationId xmlns:a16="http://schemas.microsoft.com/office/drawing/2014/main" id="{94114FCB-1245-4DE8-8455-5323E425C2BF}"/>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086;p24">
              <a:extLst>
                <a:ext uri="{FF2B5EF4-FFF2-40B4-BE49-F238E27FC236}">
                  <a16:creationId xmlns:a16="http://schemas.microsoft.com/office/drawing/2014/main" id="{F0CFF589-2F71-452A-B38D-7BFDE3BE4A14}"/>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087;p24">
              <a:extLst>
                <a:ext uri="{FF2B5EF4-FFF2-40B4-BE49-F238E27FC236}">
                  <a16:creationId xmlns:a16="http://schemas.microsoft.com/office/drawing/2014/main" id="{20B76834-1710-4329-BAF0-B74D2F1F8851}"/>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088;p24">
              <a:extLst>
                <a:ext uri="{FF2B5EF4-FFF2-40B4-BE49-F238E27FC236}">
                  <a16:creationId xmlns:a16="http://schemas.microsoft.com/office/drawing/2014/main" id="{A6B9D5F9-31C3-4E77-86C8-D397692F1F7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089;p24">
              <a:extLst>
                <a:ext uri="{FF2B5EF4-FFF2-40B4-BE49-F238E27FC236}">
                  <a16:creationId xmlns:a16="http://schemas.microsoft.com/office/drawing/2014/main" id="{29CA8146-F765-4F51-904F-2899530F0CA0}"/>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090;p24">
              <a:extLst>
                <a:ext uri="{FF2B5EF4-FFF2-40B4-BE49-F238E27FC236}">
                  <a16:creationId xmlns:a16="http://schemas.microsoft.com/office/drawing/2014/main" id="{DB08AC1A-C0FE-4E23-9DCB-B40AA36C0B3F}"/>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091;p24">
              <a:extLst>
                <a:ext uri="{FF2B5EF4-FFF2-40B4-BE49-F238E27FC236}">
                  <a16:creationId xmlns:a16="http://schemas.microsoft.com/office/drawing/2014/main" id="{8C2C6FFD-0319-43C1-9AE6-59C36369ADF5}"/>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092;p24">
              <a:extLst>
                <a:ext uri="{FF2B5EF4-FFF2-40B4-BE49-F238E27FC236}">
                  <a16:creationId xmlns:a16="http://schemas.microsoft.com/office/drawing/2014/main" id="{4F19C4D2-3F07-4E13-92D3-4BE7794129CA}"/>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093;p24">
              <a:extLst>
                <a:ext uri="{FF2B5EF4-FFF2-40B4-BE49-F238E27FC236}">
                  <a16:creationId xmlns:a16="http://schemas.microsoft.com/office/drawing/2014/main" id="{D9628083-ABF3-4E53-A4EC-C26185212D89}"/>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094;p24">
              <a:extLst>
                <a:ext uri="{FF2B5EF4-FFF2-40B4-BE49-F238E27FC236}">
                  <a16:creationId xmlns:a16="http://schemas.microsoft.com/office/drawing/2014/main" id="{EC538AD6-BD91-44FB-B154-B2388637666D}"/>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095;p24">
              <a:extLst>
                <a:ext uri="{FF2B5EF4-FFF2-40B4-BE49-F238E27FC236}">
                  <a16:creationId xmlns:a16="http://schemas.microsoft.com/office/drawing/2014/main" id="{304AD447-ABB1-4F0D-BB47-9ABE5DD6E934}"/>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096;p24">
              <a:extLst>
                <a:ext uri="{FF2B5EF4-FFF2-40B4-BE49-F238E27FC236}">
                  <a16:creationId xmlns:a16="http://schemas.microsoft.com/office/drawing/2014/main" id="{B44683BA-BF40-42B1-96F5-4A0005BBD0EC}"/>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097;p24">
              <a:extLst>
                <a:ext uri="{FF2B5EF4-FFF2-40B4-BE49-F238E27FC236}">
                  <a16:creationId xmlns:a16="http://schemas.microsoft.com/office/drawing/2014/main" id="{2C807F8E-9B77-4EF8-B5EA-0F7890F667A6}"/>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098;p24">
              <a:extLst>
                <a:ext uri="{FF2B5EF4-FFF2-40B4-BE49-F238E27FC236}">
                  <a16:creationId xmlns:a16="http://schemas.microsoft.com/office/drawing/2014/main" id="{DCCD5C52-3739-49C9-B553-E76A548B2EC6}"/>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099;p24">
              <a:extLst>
                <a:ext uri="{FF2B5EF4-FFF2-40B4-BE49-F238E27FC236}">
                  <a16:creationId xmlns:a16="http://schemas.microsoft.com/office/drawing/2014/main" id="{55AE35B2-EA48-4A7B-98F5-0ABA25BFDC9D}"/>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100;p24">
              <a:extLst>
                <a:ext uri="{FF2B5EF4-FFF2-40B4-BE49-F238E27FC236}">
                  <a16:creationId xmlns:a16="http://schemas.microsoft.com/office/drawing/2014/main" id="{4407AEF5-5A59-40E3-B06B-D967ECC1A482}"/>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101;p24">
              <a:extLst>
                <a:ext uri="{FF2B5EF4-FFF2-40B4-BE49-F238E27FC236}">
                  <a16:creationId xmlns:a16="http://schemas.microsoft.com/office/drawing/2014/main" id="{3625032F-4D71-4E1D-A7AE-0FB824AFF34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102;p24">
              <a:extLst>
                <a:ext uri="{FF2B5EF4-FFF2-40B4-BE49-F238E27FC236}">
                  <a16:creationId xmlns:a16="http://schemas.microsoft.com/office/drawing/2014/main" id="{48FBF534-DE3A-46A0-99F2-EC74CFFE10D5}"/>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103;p24">
              <a:extLst>
                <a:ext uri="{FF2B5EF4-FFF2-40B4-BE49-F238E27FC236}">
                  <a16:creationId xmlns:a16="http://schemas.microsoft.com/office/drawing/2014/main" id="{0E53CEB3-8D80-41C8-AA2E-8FA7A45DC0FD}"/>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104;p24">
              <a:extLst>
                <a:ext uri="{FF2B5EF4-FFF2-40B4-BE49-F238E27FC236}">
                  <a16:creationId xmlns:a16="http://schemas.microsoft.com/office/drawing/2014/main" id="{D4F2D7C2-EB13-4458-A943-2540C4BE677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105;p24">
              <a:extLst>
                <a:ext uri="{FF2B5EF4-FFF2-40B4-BE49-F238E27FC236}">
                  <a16:creationId xmlns:a16="http://schemas.microsoft.com/office/drawing/2014/main" id="{1F331898-8B37-4DBA-89E1-82951190FC8B}"/>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106;p24">
              <a:extLst>
                <a:ext uri="{FF2B5EF4-FFF2-40B4-BE49-F238E27FC236}">
                  <a16:creationId xmlns:a16="http://schemas.microsoft.com/office/drawing/2014/main" id="{205E8800-0558-4CFB-9AA3-54F8BCF42F9D}"/>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107;p24">
              <a:extLst>
                <a:ext uri="{FF2B5EF4-FFF2-40B4-BE49-F238E27FC236}">
                  <a16:creationId xmlns:a16="http://schemas.microsoft.com/office/drawing/2014/main" id="{1658E5FE-870C-4D69-909C-4F68457D54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108;p24">
              <a:extLst>
                <a:ext uri="{FF2B5EF4-FFF2-40B4-BE49-F238E27FC236}">
                  <a16:creationId xmlns:a16="http://schemas.microsoft.com/office/drawing/2014/main" id="{D675DD9F-FD07-45E6-AAF8-B75D797C0A81}"/>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109;p24">
              <a:extLst>
                <a:ext uri="{FF2B5EF4-FFF2-40B4-BE49-F238E27FC236}">
                  <a16:creationId xmlns:a16="http://schemas.microsoft.com/office/drawing/2014/main" id="{7472BAD0-0304-492D-AE1A-408E8F129BA4}"/>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110;p24">
              <a:extLst>
                <a:ext uri="{FF2B5EF4-FFF2-40B4-BE49-F238E27FC236}">
                  <a16:creationId xmlns:a16="http://schemas.microsoft.com/office/drawing/2014/main" id="{145321F5-3B09-475E-A1AD-4AD7EEDF27D4}"/>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111;p24">
              <a:extLst>
                <a:ext uri="{FF2B5EF4-FFF2-40B4-BE49-F238E27FC236}">
                  <a16:creationId xmlns:a16="http://schemas.microsoft.com/office/drawing/2014/main" id="{EC9379A2-1A98-4CA3-9895-A68E9EAC70E3}"/>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112;p24">
              <a:extLst>
                <a:ext uri="{FF2B5EF4-FFF2-40B4-BE49-F238E27FC236}">
                  <a16:creationId xmlns:a16="http://schemas.microsoft.com/office/drawing/2014/main" id="{1DF082A9-8D51-4EEE-AE1E-1E68ACBF4433}"/>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113;p24">
              <a:extLst>
                <a:ext uri="{FF2B5EF4-FFF2-40B4-BE49-F238E27FC236}">
                  <a16:creationId xmlns:a16="http://schemas.microsoft.com/office/drawing/2014/main" id="{7BAF3D8B-E943-482E-9DDF-2636EE9A5445}"/>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114;p24">
              <a:extLst>
                <a:ext uri="{FF2B5EF4-FFF2-40B4-BE49-F238E27FC236}">
                  <a16:creationId xmlns:a16="http://schemas.microsoft.com/office/drawing/2014/main" id="{51053758-2C30-4C5B-90C0-6881D4873FD1}"/>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115;p24">
              <a:extLst>
                <a:ext uri="{FF2B5EF4-FFF2-40B4-BE49-F238E27FC236}">
                  <a16:creationId xmlns:a16="http://schemas.microsoft.com/office/drawing/2014/main" id="{593CD95B-EE14-4A96-9CCD-9BC5FA6E84EE}"/>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116;p24">
              <a:extLst>
                <a:ext uri="{FF2B5EF4-FFF2-40B4-BE49-F238E27FC236}">
                  <a16:creationId xmlns:a16="http://schemas.microsoft.com/office/drawing/2014/main" id="{ACF535E9-E885-4A9C-ABEA-06467FEC41E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117;p24">
              <a:extLst>
                <a:ext uri="{FF2B5EF4-FFF2-40B4-BE49-F238E27FC236}">
                  <a16:creationId xmlns:a16="http://schemas.microsoft.com/office/drawing/2014/main" id="{D498E8B4-AB28-442C-8249-F319D9DC64E7}"/>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118;p24">
              <a:extLst>
                <a:ext uri="{FF2B5EF4-FFF2-40B4-BE49-F238E27FC236}">
                  <a16:creationId xmlns:a16="http://schemas.microsoft.com/office/drawing/2014/main" id="{0D38D0D8-1CFB-49A9-9150-D26E965A6BC7}"/>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119;p24">
              <a:extLst>
                <a:ext uri="{FF2B5EF4-FFF2-40B4-BE49-F238E27FC236}">
                  <a16:creationId xmlns:a16="http://schemas.microsoft.com/office/drawing/2014/main" id="{C46591B5-D9B4-49F3-A540-CE4049A2F59F}"/>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120;p24">
              <a:extLst>
                <a:ext uri="{FF2B5EF4-FFF2-40B4-BE49-F238E27FC236}">
                  <a16:creationId xmlns:a16="http://schemas.microsoft.com/office/drawing/2014/main" id="{1A2DE4DD-19EA-4793-9CD3-28728A148015}"/>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121;p24">
              <a:extLst>
                <a:ext uri="{FF2B5EF4-FFF2-40B4-BE49-F238E27FC236}">
                  <a16:creationId xmlns:a16="http://schemas.microsoft.com/office/drawing/2014/main" id="{9E7D59E1-4B26-4253-A03C-BFF6E1FFBA62}"/>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122;p24">
              <a:extLst>
                <a:ext uri="{FF2B5EF4-FFF2-40B4-BE49-F238E27FC236}">
                  <a16:creationId xmlns:a16="http://schemas.microsoft.com/office/drawing/2014/main" id="{27814A1F-CA1B-4D95-B10C-7ADD4D45725A}"/>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123;p24">
              <a:extLst>
                <a:ext uri="{FF2B5EF4-FFF2-40B4-BE49-F238E27FC236}">
                  <a16:creationId xmlns:a16="http://schemas.microsoft.com/office/drawing/2014/main" id="{63C96D1E-B3D7-4C0F-87B2-3FB6F88F41A1}"/>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124;p24">
              <a:extLst>
                <a:ext uri="{FF2B5EF4-FFF2-40B4-BE49-F238E27FC236}">
                  <a16:creationId xmlns:a16="http://schemas.microsoft.com/office/drawing/2014/main" id="{A8D3543A-5D21-4A81-8A08-947E15FE847E}"/>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125;p24">
              <a:extLst>
                <a:ext uri="{FF2B5EF4-FFF2-40B4-BE49-F238E27FC236}">
                  <a16:creationId xmlns:a16="http://schemas.microsoft.com/office/drawing/2014/main" id="{27356844-6AC7-4623-B83D-D62F98BECFE9}"/>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126;p24">
              <a:extLst>
                <a:ext uri="{FF2B5EF4-FFF2-40B4-BE49-F238E27FC236}">
                  <a16:creationId xmlns:a16="http://schemas.microsoft.com/office/drawing/2014/main" id="{BC19B6FC-0909-4382-B4BA-23999EC65902}"/>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127;p24">
              <a:extLst>
                <a:ext uri="{FF2B5EF4-FFF2-40B4-BE49-F238E27FC236}">
                  <a16:creationId xmlns:a16="http://schemas.microsoft.com/office/drawing/2014/main" id="{D95474B7-F1DC-4AB9-9DCF-89C9B26F9C91}"/>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128;p24">
              <a:extLst>
                <a:ext uri="{FF2B5EF4-FFF2-40B4-BE49-F238E27FC236}">
                  <a16:creationId xmlns:a16="http://schemas.microsoft.com/office/drawing/2014/main" id="{7BD24957-6BAC-42B2-BAF9-7646B94655D1}"/>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129;p24">
              <a:extLst>
                <a:ext uri="{FF2B5EF4-FFF2-40B4-BE49-F238E27FC236}">
                  <a16:creationId xmlns:a16="http://schemas.microsoft.com/office/drawing/2014/main" id="{E8213B5D-08D5-4B19-B2E2-0B9FD01BBD21}"/>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130;p24">
              <a:extLst>
                <a:ext uri="{FF2B5EF4-FFF2-40B4-BE49-F238E27FC236}">
                  <a16:creationId xmlns:a16="http://schemas.microsoft.com/office/drawing/2014/main" id="{EE3BCE5B-A52F-4DD3-9A31-FEDDA017F9FE}"/>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131;p24">
              <a:extLst>
                <a:ext uri="{FF2B5EF4-FFF2-40B4-BE49-F238E27FC236}">
                  <a16:creationId xmlns:a16="http://schemas.microsoft.com/office/drawing/2014/main" id="{F557CFD3-66D3-430C-B034-3116045BCA07}"/>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132;p24">
              <a:extLst>
                <a:ext uri="{FF2B5EF4-FFF2-40B4-BE49-F238E27FC236}">
                  <a16:creationId xmlns:a16="http://schemas.microsoft.com/office/drawing/2014/main" id="{360A2CF4-8396-4CF0-A4D9-7EC1F515970B}"/>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133;p24">
              <a:extLst>
                <a:ext uri="{FF2B5EF4-FFF2-40B4-BE49-F238E27FC236}">
                  <a16:creationId xmlns:a16="http://schemas.microsoft.com/office/drawing/2014/main" id="{4267727B-55B3-4491-95C0-B53E779EBC2D}"/>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134;p24">
              <a:extLst>
                <a:ext uri="{FF2B5EF4-FFF2-40B4-BE49-F238E27FC236}">
                  <a16:creationId xmlns:a16="http://schemas.microsoft.com/office/drawing/2014/main" id="{D4BEEAF2-FE23-4211-B4C8-044167261278}"/>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135;p24">
              <a:extLst>
                <a:ext uri="{FF2B5EF4-FFF2-40B4-BE49-F238E27FC236}">
                  <a16:creationId xmlns:a16="http://schemas.microsoft.com/office/drawing/2014/main" id="{76F4CC73-5E0C-4663-B872-B81E3728D41B}"/>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136;p24">
              <a:extLst>
                <a:ext uri="{FF2B5EF4-FFF2-40B4-BE49-F238E27FC236}">
                  <a16:creationId xmlns:a16="http://schemas.microsoft.com/office/drawing/2014/main" id="{E2C4FA4B-0845-4F80-A4E7-F3F0A87245F6}"/>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137;p24">
              <a:extLst>
                <a:ext uri="{FF2B5EF4-FFF2-40B4-BE49-F238E27FC236}">
                  <a16:creationId xmlns:a16="http://schemas.microsoft.com/office/drawing/2014/main" id="{75C4A3BD-84FD-4D05-8FFE-8E7E115F107F}"/>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138;p24">
              <a:extLst>
                <a:ext uri="{FF2B5EF4-FFF2-40B4-BE49-F238E27FC236}">
                  <a16:creationId xmlns:a16="http://schemas.microsoft.com/office/drawing/2014/main" id="{229B961B-C5B2-462F-8AA5-C38A184F0CCC}"/>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139;p24">
              <a:extLst>
                <a:ext uri="{FF2B5EF4-FFF2-40B4-BE49-F238E27FC236}">
                  <a16:creationId xmlns:a16="http://schemas.microsoft.com/office/drawing/2014/main" id="{126687BC-AE79-4D30-8345-D02A1FEAB12F}"/>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140;p24">
              <a:extLst>
                <a:ext uri="{FF2B5EF4-FFF2-40B4-BE49-F238E27FC236}">
                  <a16:creationId xmlns:a16="http://schemas.microsoft.com/office/drawing/2014/main" id="{E178371E-598E-4F02-B009-47DF6D1F2ABD}"/>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7161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1526187"/>
          </a:xfrm>
          <a:prstGeom prst="rect">
            <a:avLst/>
          </a:prstGeom>
          <a:noFill/>
        </p:spPr>
        <p:txBody>
          <a:bodyPr wrap="square" rtlCol="0">
            <a:spAutoFit/>
          </a:bodyPr>
          <a:lstStyle/>
          <a:p>
            <a:pPr>
              <a:lnSpc>
                <a:spcPct val="150000"/>
              </a:lnSpc>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新零售－虛實整合。</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利用臉部掃描、指紋辨識等技術進行交易流程。</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對於經營者而言優點：快速了解營運狀況。減少部分人力成本。</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對於消費者而言優點：省時。提升消費品質。</a:t>
            </a:r>
          </a:p>
        </p:txBody>
      </p:sp>
      <p:sp>
        <p:nvSpPr>
          <p:cNvPr id="2" name="文字方塊 1">
            <a:extLst>
              <a:ext uri="{FF2B5EF4-FFF2-40B4-BE49-F238E27FC236}">
                <a16:creationId xmlns:a16="http://schemas.microsoft.com/office/drawing/2014/main" id="{B440135C-8041-4B6E-9732-B69A2F85F86C}"/>
              </a:ext>
            </a:extLst>
          </p:cNvPr>
          <p:cNvSpPr txBox="1"/>
          <p:nvPr/>
        </p:nvSpPr>
        <p:spPr>
          <a:xfrm>
            <a:off x="6752925" y="4857725"/>
            <a:ext cx="2296011" cy="307777"/>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REF:</a:t>
            </a:r>
            <a:r>
              <a:rPr lang="zh-TW" altLang="en-US" sz="1400" dirty="0">
                <a:latin typeface="標楷體" panose="03000509000000000000" pitchFamily="65" charset="-120"/>
                <a:ea typeface="標楷體" panose="03000509000000000000" pitchFamily="65" charset="-120"/>
              </a:rPr>
              <a:t> 謝秉芸，</a:t>
            </a:r>
            <a:r>
              <a:rPr lang="en-US" altLang="zh-TW" sz="1400" dirty="0">
                <a:latin typeface="標楷體" panose="03000509000000000000" pitchFamily="65" charset="-120"/>
                <a:ea typeface="標楷體" panose="03000509000000000000" pitchFamily="65" charset="-120"/>
              </a:rPr>
              <a:t>2017</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5507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5825519" y="4690559"/>
            <a:ext cx="2880539" cy="461665"/>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a:t>
            </a:r>
            <a:r>
              <a:rPr lang="zh-TW" altLang="en-US" sz="1200" dirty="0">
                <a:latin typeface="標楷體" panose="03000509000000000000" pitchFamily="65" charset="-120"/>
                <a:ea typeface="標楷體" panose="03000509000000000000" pitchFamily="65" charset="-120"/>
              </a:rPr>
              <a:t>陳啟煌，</a:t>
            </a:r>
            <a:r>
              <a:rPr lang="en-US" altLang="zh-TW" sz="1200" dirty="0">
                <a:latin typeface="標楷體" panose="03000509000000000000" pitchFamily="65" charset="-120"/>
                <a:ea typeface="標楷體" panose="03000509000000000000" pitchFamily="65" charset="-120"/>
              </a:rPr>
              <a:t>2007</a:t>
            </a:r>
            <a:r>
              <a:rPr lang="zh-TW" altLang="en-US" sz="1200" dirty="0">
                <a:latin typeface="標楷體" panose="03000509000000000000" pitchFamily="65" charset="-120"/>
                <a:ea typeface="標楷體" panose="03000509000000000000" pitchFamily="65" charset="-120"/>
              </a:rPr>
              <a:t>、 </a:t>
            </a:r>
            <a:r>
              <a:rPr lang="en-US" altLang="zh-TW" sz="1200" dirty="0" err="1">
                <a:latin typeface="標楷體" panose="03000509000000000000" pitchFamily="65" charset="-120"/>
                <a:ea typeface="標楷體" panose="03000509000000000000" pitchFamily="65" charset="-120"/>
              </a:rPr>
              <a:t>Tianjunhong</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、謝秉芸，</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Silvia</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2018</a:t>
            </a:r>
          </a:p>
        </p:txBody>
      </p:sp>
      <p:sp>
        <p:nvSpPr>
          <p:cNvPr id="33" name="內容版面配置區 2">
            <a:extLst>
              <a:ext uri="{FF2B5EF4-FFF2-40B4-BE49-F238E27FC236}">
                <a16:creationId xmlns:a16="http://schemas.microsoft.com/office/drawing/2014/main" id="{66BF4DED-F3B7-49C1-81C1-78A16CFFA959}"/>
              </a:ext>
            </a:extLst>
          </p:cNvPr>
          <p:cNvSpPr txBox="1">
            <a:spLocks/>
          </p:cNvSpPr>
          <p:nvPr/>
        </p:nvSpPr>
        <p:spPr>
          <a:xfrm>
            <a:off x="38075" y="1071848"/>
            <a:ext cx="8826623" cy="38551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共可以分為</a:t>
            </a:r>
            <a:r>
              <a:rPr lang="en-US" altLang="zh-TW" sz="1600" dirty="0">
                <a:latin typeface="標楷體" panose="03000509000000000000" pitchFamily="65" charset="-120"/>
                <a:ea typeface="標楷體" panose="03000509000000000000" pitchFamily="65" charset="-120"/>
              </a:rPr>
              <a:t>3</a:t>
            </a:r>
            <a:r>
              <a:rPr lang="zh-TW" altLang="en-US" sz="1600" dirty="0">
                <a:latin typeface="標楷體" panose="03000509000000000000" pitchFamily="65" charset="-120"/>
                <a:ea typeface="標楷體" panose="03000509000000000000" pitchFamily="65" charset="-120"/>
              </a:rPr>
              <a:t>種模式：</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自動販賣機模式：機械化控管品質。</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優點：可確保品質、穩定出貨、遠端遙控方便管理者操作。</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缺點：故障時難以即時解決。</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RFID</a:t>
            </a:r>
            <a:r>
              <a:rPr lang="zh-TW" altLang="en-US" sz="1600" dirty="0">
                <a:latin typeface="標楷體" panose="03000509000000000000" pitchFamily="65" charset="-120"/>
                <a:ea typeface="標楷體" panose="03000509000000000000" pitchFamily="65" charset="-120"/>
              </a:rPr>
              <a:t>模式：電子標籤的應用。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優點：只要在電波能讀取的範圍內，訊息都可即時傳播、抗汙、可同時讀取多筆資料。</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缺點：驗證機制不完善、感應之餘被侵犯隱私的可能性存在。</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AI</a:t>
            </a:r>
            <a:r>
              <a:rPr lang="zh-TW" altLang="en-US" sz="1600" dirty="0">
                <a:latin typeface="標楷體" panose="03000509000000000000" pitchFamily="65" charset="-120"/>
                <a:ea typeface="標楷體" panose="03000509000000000000" pitchFamily="65" charset="-120"/>
              </a:rPr>
              <a:t>模式：結合電腦視覺、學習演算法、感測器。代表：亞馬遜的無人商店</a:t>
            </a:r>
            <a:r>
              <a:rPr lang="en-US" altLang="zh-TW" sz="1600" dirty="0">
                <a:latin typeface="標楷體" panose="03000509000000000000" pitchFamily="65" charset="-120"/>
                <a:ea typeface="標楷體" panose="03000509000000000000" pitchFamily="65" charset="-120"/>
              </a:rPr>
              <a:t>Amazon go</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優點：不必等待結帳、不必使用感應器。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缺點：誤差、耗費成本比上述兩種模式都高。</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066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自動補貨</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7205284" y="4854308"/>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Kill</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p>
        </p:txBody>
      </p:sp>
      <p:sp>
        <p:nvSpPr>
          <p:cNvPr id="34" name="內容版面配置區 2">
            <a:extLst>
              <a:ext uri="{FF2B5EF4-FFF2-40B4-BE49-F238E27FC236}">
                <a16:creationId xmlns:a16="http://schemas.microsoft.com/office/drawing/2014/main" id="{DAE48081-5FF8-4181-9E37-15A2FB74D439}"/>
              </a:ext>
            </a:extLst>
          </p:cNvPr>
          <p:cNvSpPr txBox="1">
            <a:spLocks/>
          </p:cNvSpPr>
          <p:nvPr/>
        </p:nvSpPr>
        <p:spPr>
          <a:xfrm>
            <a:off x="0" y="1158499"/>
            <a:ext cx="8981192" cy="33737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補貨流程，在</a:t>
            </a:r>
            <a:r>
              <a:rPr lang="en-US" altLang="zh-TW" sz="1600" dirty="0">
                <a:latin typeface="標楷體" panose="03000509000000000000" pitchFamily="65" charset="-120"/>
                <a:ea typeface="標楷體" panose="03000509000000000000" pitchFamily="65" charset="-120"/>
              </a:rPr>
              <a:t>Kill(2017)</a:t>
            </a:r>
            <a:r>
              <a:rPr lang="zh-TW" altLang="en-US" sz="1600" dirty="0">
                <a:latin typeface="標楷體" panose="03000509000000000000" pitchFamily="65" charset="-120"/>
                <a:ea typeface="標楷體" panose="03000509000000000000" pitchFamily="65" charset="-120"/>
              </a:rPr>
              <a:t>的研究中有提到：</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採取自動補貨的流程可以有效降低雜貨商販賣「食物的浪費」，比起未採用這項程序可以減少高達</a:t>
            </a:r>
            <a:r>
              <a:rPr lang="en-US" altLang="zh-TW" sz="1600" dirty="0">
                <a:latin typeface="標楷體" panose="03000509000000000000" pitchFamily="65" charset="-120"/>
                <a:ea typeface="標楷體" panose="03000509000000000000" pitchFamily="65" charset="-120"/>
              </a:rPr>
              <a:t>20%</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計算每一食物商品的保存期限</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食物類商品的貨架期更長。</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對於保存期限在</a:t>
            </a:r>
            <a:r>
              <a:rPr lang="en-US" altLang="zh-TW" sz="1600" dirty="0">
                <a:latin typeface="標楷體" panose="03000509000000000000" pitchFamily="65" charset="-120"/>
                <a:ea typeface="標楷體" panose="03000509000000000000" pitchFamily="65" charset="-120"/>
              </a:rPr>
              <a:t>50</a:t>
            </a:r>
            <a:r>
              <a:rPr lang="zh-TW" altLang="en-US" sz="1600" dirty="0">
                <a:latin typeface="標楷體" panose="03000509000000000000" pitchFamily="65" charset="-120"/>
                <a:ea typeface="標楷體" panose="03000509000000000000" pitchFamily="65" charset="-120"/>
              </a:rPr>
              <a:t>至</a:t>
            </a:r>
            <a:r>
              <a:rPr lang="en-US" altLang="zh-TW" sz="1600" dirty="0">
                <a:latin typeface="標楷體" panose="03000509000000000000" pitchFamily="65" charset="-120"/>
                <a:ea typeface="標楷體" panose="03000509000000000000" pitchFamily="65" charset="-120"/>
              </a:rPr>
              <a:t>100</a:t>
            </a:r>
            <a:r>
              <a:rPr lang="zh-TW" altLang="en-US" sz="1600" dirty="0">
                <a:latin typeface="標楷體" panose="03000509000000000000" pitchFamily="65" charset="-120"/>
                <a:ea typeface="標楷體" panose="03000509000000000000" pitchFamily="65" charset="-120"/>
              </a:rPr>
              <a:t>天的影響最大。</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但保存期限</a:t>
            </a:r>
            <a:r>
              <a:rPr lang="en-US" altLang="zh-TW" sz="1600" dirty="0">
                <a:latin typeface="標楷體" panose="03000509000000000000" pitchFamily="65" charset="-120"/>
                <a:ea typeface="標楷體" panose="03000509000000000000" pitchFamily="65" charset="-120"/>
              </a:rPr>
              <a:t>30</a:t>
            </a:r>
            <a:r>
              <a:rPr lang="zh-TW" altLang="en-US" sz="1600" dirty="0">
                <a:latin typeface="標楷體" panose="03000509000000000000" pitchFamily="65" charset="-120"/>
                <a:ea typeface="標楷體" panose="03000509000000000000" pitchFamily="65" charset="-120"/>
              </a:rPr>
              <a:t>天以下的則有負面影響。</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提出的批發商和零售商之間的補貨流程。</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可以參考並用於本次研究中，或經修改後令其適用於其他種類商品。</a:t>
            </a:r>
            <a:r>
              <a:rPr lang="en-US" altLang="zh-TW" sz="1600" dirty="0">
                <a:latin typeface="標楷體" panose="03000509000000000000" pitchFamily="65" charset="-120"/>
                <a:ea typeface="標楷體" panose="03000509000000000000" pitchFamily="65" charset="-120"/>
              </a:rPr>
              <a:t>)</a:t>
            </a:r>
          </a:p>
          <a:p>
            <a:r>
              <a:rPr lang="en-US" altLang="zh-TW" sz="1600" dirty="0">
                <a:latin typeface="標楷體" panose="03000509000000000000" pitchFamily="65" charset="-120"/>
                <a:ea typeface="標楷體" panose="03000509000000000000" pitchFamily="65" charset="-120"/>
              </a:rPr>
              <a:t>IoT</a:t>
            </a:r>
            <a:r>
              <a:rPr lang="zh-TW" altLang="en-US" sz="1600" dirty="0">
                <a:latin typeface="標楷體" panose="03000509000000000000" pitchFamily="65" charset="-120"/>
                <a:ea typeface="標楷體" panose="03000509000000000000" pitchFamily="65" charset="-120"/>
              </a:rPr>
              <a:t>運用：</a:t>
            </a:r>
          </a:p>
          <a:p>
            <a:pPr lvl="1"/>
            <a:r>
              <a:rPr lang="en-US" altLang="zh-TW" sz="1600" dirty="0">
                <a:latin typeface="標楷體" panose="03000509000000000000" pitchFamily="65" charset="-120"/>
                <a:ea typeface="標楷體" panose="03000509000000000000" pitchFamily="65" charset="-120"/>
              </a:rPr>
              <a:t>Amazon</a:t>
            </a:r>
            <a:r>
              <a:rPr lang="zh-TW" altLang="en-US" sz="1600" dirty="0">
                <a:latin typeface="標楷體" panose="03000509000000000000" pitchFamily="65" charset="-120"/>
                <a:ea typeface="標楷體" panose="03000509000000000000" pitchFamily="65" charset="-120"/>
              </a:rPr>
              <a:t>機器人挑戰賽</a:t>
            </a:r>
            <a:r>
              <a:rPr lang="en-US" altLang="zh-TW" sz="1600" dirty="0">
                <a:latin typeface="標楷體" panose="03000509000000000000" pitchFamily="65" charset="-120"/>
                <a:ea typeface="標楷體" panose="03000509000000000000" pitchFamily="65" charset="-120"/>
              </a:rPr>
              <a:t>(2017)</a:t>
            </a:r>
            <a:r>
              <a:rPr lang="zh-TW" altLang="en-US" sz="1600" dirty="0">
                <a:latin typeface="標楷體" panose="03000509000000000000" pitchFamily="65" charset="-120"/>
                <a:ea typeface="標楷體" panose="03000509000000000000" pitchFamily="65" charset="-120"/>
              </a:rPr>
              <a:t>：自動上下貨機器人。</a:t>
            </a:r>
          </a:p>
          <a:p>
            <a:pPr lvl="1"/>
            <a:r>
              <a:rPr lang="zh-TW" altLang="en-US" sz="1600" dirty="0">
                <a:latin typeface="標楷體" panose="03000509000000000000" pitchFamily="65" charset="-120"/>
                <a:ea typeface="標楷體" panose="03000509000000000000" pitchFamily="65" charset="-120"/>
              </a:rPr>
              <a:t>雲科大機械工程系：自動補貨下架系統。</a:t>
            </a:r>
          </a:p>
        </p:txBody>
      </p:sp>
    </p:spTree>
    <p:extLst>
      <p:ext uri="{BB962C8B-B14F-4D97-AF65-F5344CB8AC3E}">
        <p14:creationId xmlns:p14="http://schemas.microsoft.com/office/powerpoint/2010/main" val="119086127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2363</Words>
  <Application>Microsoft Office PowerPoint</Application>
  <PresentationFormat>如螢幕大小 (16:9)</PresentationFormat>
  <Paragraphs>141</Paragraphs>
  <Slides>24</Slides>
  <Notes>24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24</vt:i4>
      </vt:variant>
    </vt:vector>
  </HeadingPairs>
  <TitlesOfParts>
    <vt:vector size="33" baseType="lpstr">
      <vt:lpstr>Calibri</vt:lpstr>
      <vt:lpstr>標楷體</vt:lpstr>
      <vt:lpstr>Barlow</vt:lpstr>
      <vt:lpstr>Wingdings</vt:lpstr>
      <vt:lpstr>Barlow Light</vt:lpstr>
      <vt:lpstr>Arial</vt:lpstr>
      <vt:lpstr>Times New Roman</vt:lpstr>
      <vt:lpstr>Raleway Thin</vt:lpstr>
      <vt:lpstr>Gaoler template</vt:lpstr>
      <vt:lpstr>探討全新架構智慧超商之消費者購買意願</vt:lpstr>
      <vt:lpstr>摘要</vt:lpstr>
      <vt:lpstr>緒論</vt:lpstr>
      <vt:lpstr>研究背景與動機</vt:lpstr>
      <vt:lpstr>研究目的</vt:lpstr>
      <vt:lpstr>文獻探討</vt:lpstr>
      <vt:lpstr>無人超商</vt:lpstr>
      <vt:lpstr>無人超商</vt:lpstr>
      <vt:lpstr>自動補貨</vt:lpstr>
      <vt:lpstr>智慧物流</vt:lpstr>
      <vt:lpstr>研究方法</vt:lpstr>
      <vt:lpstr>研究假說與架構</vt:lpstr>
      <vt:lpstr>研究假說與架構</vt:lpstr>
      <vt:lpstr>研究對象與設計</vt:lpstr>
      <vt:lpstr>本研究設計商店</vt:lpstr>
      <vt:lpstr>商店特色</vt:lpstr>
      <vt:lpstr>商店特色</vt:lpstr>
      <vt:lpstr>商店特色</vt:lpstr>
      <vt:lpstr>研究工具</vt:lpstr>
      <vt:lpstr>問卷</vt:lpstr>
      <vt:lpstr>問卷</vt:lpstr>
      <vt:lpstr>預期成果及與未來發展</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探討全新架構無人超商之消費者購買意願</dc:title>
  <cp:lastModifiedBy>Wilion</cp:lastModifiedBy>
  <cp:revision>99</cp:revision>
  <dcterms:modified xsi:type="dcterms:W3CDTF">2021-01-10T15:22:27Z</dcterms:modified>
</cp:coreProperties>
</file>