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3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59" r:id="rId4"/>
    <p:sldId id="286" r:id="rId5"/>
    <p:sldId id="261" r:id="rId6"/>
    <p:sldId id="287" r:id="rId7"/>
    <p:sldId id="290" r:id="rId8"/>
    <p:sldId id="291" r:id="rId9"/>
    <p:sldId id="292" r:id="rId10"/>
    <p:sldId id="293" r:id="rId11"/>
    <p:sldId id="288" r:id="rId12"/>
    <p:sldId id="294" r:id="rId13"/>
    <p:sldId id="295" r:id="rId14"/>
    <p:sldId id="301" r:id="rId15"/>
    <p:sldId id="296" r:id="rId16"/>
    <p:sldId id="297" r:id="rId17"/>
    <p:sldId id="298" r:id="rId18"/>
    <p:sldId id="299" r:id="rId19"/>
    <p:sldId id="289" r:id="rId20"/>
    <p:sldId id="300" r:id="rId21"/>
    <p:sldId id="278" r:id="rId22"/>
  </p:sldIdLst>
  <p:sldSz cx="9144000" cy="5143500" type="screen16x9"/>
  <p:notesSz cx="6858000" cy="9144000"/>
  <p:embeddedFontLst>
    <p:embeddedFont>
      <p:font typeface="Barlow" panose="02020500000000000000" charset="0"/>
      <p:regular r:id="rId24"/>
      <p:bold r:id="rId25"/>
      <p:italic r:id="rId26"/>
      <p:boldItalic r:id="rId27"/>
    </p:embeddedFont>
    <p:embeddedFont>
      <p:font typeface="Barlow Light" panose="02020500000000000000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aleway Thin" panose="02020500000000000000" charset="0"/>
      <p:regular r:id="rId36"/>
      <p:bold r:id="rId37"/>
      <p:italic r:id="rId38"/>
      <p:boldItalic r:id="rId39"/>
    </p:embeddedFont>
    <p:embeddedFont>
      <p:font typeface="標楷體" panose="03000509000000000000" pitchFamily="65" charset="-12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D5B7B9-7AAB-4E71-8935-5ACDFAD8A81C}">
  <a:tblStyle styleId="{5CD5B7B9-7AAB-4E71-8935-5ACDFAD8A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83255" autoAdjust="0"/>
  </p:normalViewPr>
  <p:slideViewPr>
    <p:cSldViewPr snapToGrid="0">
      <p:cViewPr varScale="1">
        <p:scale>
          <a:sx n="151" d="100"/>
          <a:sy n="151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38C794-D1E0-4F28-AFDD-2CDF8BB910C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841E0BA-73D9-4585-AC2F-CDD7EECB028A}">
      <dgm:prSet phldrT="[文字]" custT="1"/>
      <dgm:spPr/>
      <dgm:t>
        <a:bodyPr/>
        <a:lstStyle/>
        <a:p>
          <a:pPr algn="ctr"/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本研究設計</a:t>
          </a:r>
          <a:endParaRPr lang="en-US" altLang="zh-TW" sz="20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algn="ctr"/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商店架構</a:t>
          </a:r>
        </a:p>
      </dgm:t>
    </dgm:pt>
    <dgm:pt modelId="{D0763D51-84FF-4AE2-A80C-19044B8190B8}" type="parTrans" cxnId="{61DBA463-DA7F-46D9-8242-04C249EF5495}">
      <dgm:prSet/>
      <dgm:spPr/>
      <dgm:t>
        <a:bodyPr/>
        <a:lstStyle/>
        <a:p>
          <a:pPr algn="ctr"/>
          <a:endParaRPr lang="zh-TW" altLang="en-US"/>
        </a:p>
      </dgm:t>
    </dgm:pt>
    <dgm:pt modelId="{0499112A-BBFC-47CF-B310-1E01642FB2BC}" type="sibTrans" cxnId="{61DBA463-DA7F-46D9-8242-04C249EF5495}">
      <dgm:prSet/>
      <dgm:spPr/>
      <dgm:t>
        <a:bodyPr/>
        <a:lstStyle/>
        <a:p>
          <a:pPr algn="ctr"/>
          <a:r>
            <a:rPr lang="en-US" altLang="zh-TW">
              <a:latin typeface="標楷體" panose="03000509000000000000" pitchFamily="65" charset="-120"/>
              <a:ea typeface="標楷體" panose="03000509000000000000" pitchFamily="65" charset="-120"/>
            </a:rPr>
            <a:t>H1</a:t>
          </a:r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C066CE0-87D3-425E-8B4B-6879233A2DB3}">
      <dgm:prSet phldrT="[文字]" custT="1"/>
      <dgm:spPr/>
      <dgm:t>
        <a:bodyPr/>
        <a:lstStyle/>
        <a:p>
          <a:pPr algn="ctr"/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gm:t>
    </dgm:pt>
    <dgm:pt modelId="{86CEC4A9-AEFF-4F2E-BB7F-2706FB12DB22}" type="parTrans" cxnId="{2B55A300-B144-405A-AD79-2F6283AAE45D}">
      <dgm:prSet/>
      <dgm:spPr/>
      <dgm:t>
        <a:bodyPr/>
        <a:lstStyle/>
        <a:p>
          <a:pPr algn="ctr"/>
          <a:endParaRPr lang="zh-TW" altLang="en-US"/>
        </a:p>
      </dgm:t>
    </dgm:pt>
    <dgm:pt modelId="{9E680A0E-ABE7-4970-803F-5EE41156D994}" type="sibTrans" cxnId="{2B55A300-B144-405A-AD79-2F6283AAE45D}">
      <dgm:prSet/>
      <dgm:spPr/>
      <dgm:t>
        <a:bodyPr/>
        <a:lstStyle/>
        <a:p>
          <a:pPr algn="ctr"/>
          <a:endParaRPr lang="zh-TW" altLang="en-US"/>
        </a:p>
      </dgm:t>
    </dgm:pt>
    <dgm:pt modelId="{D48C2F41-E582-4811-AE26-95091C301F0F}" type="pres">
      <dgm:prSet presAssocID="{2F38C794-D1E0-4F28-AFDD-2CDF8BB910CB}" presName="Name0" presStyleCnt="0">
        <dgm:presLayoutVars>
          <dgm:dir/>
          <dgm:resizeHandles val="exact"/>
        </dgm:presLayoutVars>
      </dgm:prSet>
      <dgm:spPr/>
    </dgm:pt>
    <dgm:pt modelId="{5CB83620-0341-44C6-9AE9-7756CF9C39A3}" type="pres">
      <dgm:prSet presAssocID="{1841E0BA-73D9-4585-AC2F-CDD7EECB028A}" presName="node" presStyleLbl="node1" presStyleIdx="0" presStyleCnt="2">
        <dgm:presLayoutVars>
          <dgm:bulletEnabled val="1"/>
        </dgm:presLayoutVars>
      </dgm:prSet>
      <dgm:spPr/>
    </dgm:pt>
    <dgm:pt modelId="{77006C97-04A4-477D-B206-CAF04717F311}" type="pres">
      <dgm:prSet presAssocID="{0499112A-BBFC-47CF-B310-1E01642FB2BC}" presName="sibTrans" presStyleLbl="sibTrans2D1" presStyleIdx="0" presStyleCnt="1" custScaleX="128040" custScaleY="71712"/>
      <dgm:spPr/>
    </dgm:pt>
    <dgm:pt modelId="{01D5FE65-7518-4474-A6B9-4BD8F806E691}" type="pres">
      <dgm:prSet presAssocID="{0499112A-BBFC-47CF-B310-1E01642FB2BC}" presName="connectorText" presStyleLbl="sibTrans2D1" presStyleIdx="0" presStyleCnt="1"/>
      <dgm:spPr/>
    </dgm:pt>
    <dgm:pt modelId="{965BE415-F5B8-49CC-A4A6-F44342D0AF7B}" type="pres">
      <dgm:prSet presAssocID="{BC066CE0-87D3-425E-8B4B-6879233A2DB3}" presName="node" presStyleLbl="node1" presStyleIdx="1" presStyleCnt="2">
        <dgm:presLayoutVars>
          <dgm:bulletEnabled val="1"/>
        </dgm:presLayoutVars>
      </dgm:prSet>
      <dgm:spPr/>
    </dgm:pt>
  </dgm:ptLst>
  <dgm:cxnLst>
    <dgm:cxn modelId="{2B55A300-B144-405A-AD79-2F6283AAE45D}" srcId="{2F38C794-D1E0-4F28-AFDD-2CDF8BB910CB}" destId="{BC066CE0-87D3-425E-8B4B-6879233A2DB3}" srcOrd="1" destOrd="0" parTransId="{86CEC4A9-AEFF-4F2E-BB7F-2706FB12DB22}" sibTransId="{9E680A0E-ABE7-4970-803F-5EE41156D994}"/>
    <dgm:cxn modelId="{74041E23-80FF-4723-91ED-F152C80641B9}" type="presOf" srcId="{0499112A-BBFC-47CF-B310-1E01642FB2BC}" destId="{01D5FE65-7518-4474-A6B9-4BD8F806E691}" srcOrd="1" destOrd="0" presId="urn:microsoft.com/office/officeart/2005/8/layout/process1"/>
    <dgm:cxn modelId="{61DBA463-DA7F-46D9-8242-04C249EF5495}" srcId="{2F38C794-D1E0-4F28-AFDD-2CDF8BB910CB}" destId="{1841E0BA-73D9-4585-AC2F-CDD7EECB028A}" srcOrd="0" destOrd="0" parTransId="{D0763D51-84FF-4AE2-A80C-19044B8190B8}" sibTransId="{0499112A-BBFC-47CF-B310-1E01642FB2BC}"/>
    <dgm:cxn modelId="{AEF62AC3-42FB-4678-AF8F-6638DE6B916F}" type="presOf" srcId="{BC066CE0-87D3-425E-8B4B-6879233A2DB3}" destId="{965BE415-F5B8-49CC-A4A6-F44342D0AF7B}" srcOrd="0" destOrd="0" presId="urn:microsoft.com/office/officeart/2005/8/layout/process1"/>
    <dgm:cxn modelId="{C0729DC4-50AC-4897-9237-83F5511225BA}" type="presOf" srcId="{1841E0BA-73D9-4585-AC2F-CDD7EECB028A}" destId="{5CB83620-0341-44C6-9AE9-7756CF9C39A3}" srcOrd="0" destOrd="0" presId="urn:microsoft.com/office/officeart/2005/8/layout/process1"/>
    <dgm:cxn modelId="{B9D9E9C9-38E6-4AA7-81B6-E15D3AFC1DBD}" type="presOf" srcId="{0499112A-BBFC-47CF-B310-1E01642FB2BC}" destId="{77006C97-04A4-477D-B206-CAF04717F311}" srcOrd="0" destOrd="0" presId="urn:microsoft.com/office/officeart/2005/8/layout/process1"/>
    <dgm:cxn modelId="{00E57EE3-57DE-499E-80E7-C64F5DE2CCAE}" type="presOf" srcId="{2F38C794-D1E0-4F28-AFDD-2CDF8BB910CB}" destId="{D48C2F41-E582-4811-AE26-95091C301F0F}" srcOrd="0" destOrd="0" presId="urn:microsoft.com/office/officeart/2005/8/layout/process1"/>
    <dgm:cxn modelId="{DBA9AF9F-3E0C-4C00-ACEA-C02DB8B50A1B}" type="presParOf" srcId="{D48C2F41-E582-4811-AE26-95091C301F0F}" destId="{5CB83620-0341-44C6-9AE9-7756CF9C39A3}" srcOrd="0" destOrd="0" presId="urn:microsoft.com/office/officeart/2005/8/layout/process1"/>
    <dgm:cxn modelId="{F03CE42B-3C58-4A49-A239-F65050988DCA}" type="presParOf" srcId="{D48C2F41-E582-4811-AE26-95091C301F0F}" destId="{77006C97-04A4-477D-B206-CAF04717F311}" srcOrd="1" destOrd="0" presId="urn:microsoft.com/office/officeart/2005/8/layout/process1"/>
    <dgm:cxn modelId="{7233704D-B62B-45EA-B2F5-33451AFAF83C}" type="presParOf" srcId="{77006C97-04A4-477D-B206-CAF04717F311}" destId="{01D5FE65-7518-4474-A6B9-4BD8F806E691}" srcOrd="0" destOrd="0" presId="urn:microsoft.com/office/officeart/2005/8/layout/process1"/>
    <dgm:cxn modelId="{6B4B3F36-8267-470C-888E-EE8B34807FD1}" type="presParOf" srcId="{D48C2F41-E582-4811-AE26-95091C301F0F}" destId="{965BE415-F5B8-49CC-A4A6-F44342D0AF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38C794-D1E0-4F28-AFDD-2CDF8BB910C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841E0BA-73D9-4585-AC2F-CDD7EECB028A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全面採用</a:t>
          </a:r>
          <a:endParaRPr lang="en-US" altLang="zh-TW" sz="20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電子支付</a:t>
          </a:r>
        </a:p>
      </dgm:t>
    </dgm:pt>
    <dgm:pt modelId="{D0763D51-84FF-4AE2-A80C-19044B8190B8}" type="parTrans" cxnId="{61DBA463-DA7F-46D9-8242-04C249EF5495}">
      <dgm:prSet/>
      <dgm:spPr/>
      <dgm:t>
        <a:bodyPr/>
        <a:lstStyle/>
        <a:p>
          <a:endParaRPr lang="zh-TW" altLang="en-US"/>
        </a:p>
      </dgm:t>
    </dgm:pt>
    <dgm:pt modelId="{0499112A-BBFC-47CF-B310-1E01642FB2BC}" type="sibTrans" cxnId="{61DBA463-DA7F-46D9-8242-04C249EF5495}">
      <dgm:prSet/>
      <dgm:spPr/>
      <dgm:t>
        <a:bodyPr/>
        <a:lstStyle/>
        <a:p>
          <a:r>
            <a:rPr lang="en-US" altLang="zh-TW">
              <a:latin typeface="標楷體" panose="03000509000000000000" pitchFamily="65" charset="-120"/>
              <a:ea typeface="標楷體" panose="03000509000000000000" pitchFamily="65" charset="-120"/>
            </a:rPr>
            <a:t>H2</a:t>
          </a:r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C066CE0-87D3-425E-8B4B-6879233A2DB3}">
      <dgm:prSet phldrT="[文字]" custT="1"/>
      <dgm:spPr/>
      <dgm:t>
        <a:bodyPr/>
        <a:lstStyle/>
        <a:p>
          <a:r>
            <a:rPr lang="zh-TW" altLang="en-US" sz="20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gm:t>
    </dgm:pt>
    <dgm:pt modelId="{86CEC4A9-AEFF-4F2E-BB7F-2706FB12DB22}" type="par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9E680A0E-ABE7-4970-803F-5EE41156D994}" type="sib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D48C2F41-E582-4811-AE26-95091C301F0F}" type="pres">
      <dgm:prSet presAssocID="{2F38C794-D1E0-4F28-AFDD-2CDF8BB910CB}" presName="Name0" presStyleCnt="0">
        <dgm:presLayoutVars>
          <dgm:dir/>
          <dgm:resizeHandles val="exact"/>
        </dgm:presLayoutVars>
      </dgm:prSet>
      <dgm:spPr/>
    </dgm:pt>
    <dgm:pt modelId="{5CB83620-0341-44C6-9AE9-7756CF9C39A3}" type="pres">
      <dgm:prSet presAssocID="{1841E0BA-73D9-4585-AC2F-CDD7EECB028A}" presName="node" presStyleLbl="node1" presStyleIdx="0" presStyleCnt="2" custScaleY="96837">
        <dgm:presLayoutVars>
          <dgm:bulletEnabled val="1"/>
        </dgm:presLayoutVars>
      </dgm:prSet>
      <dgm:spPr/>
    </dgm:pt>
    <dgm:pt modelId="{77006C97-04A4-477D-B206-CAF04717F311}" type="pres">
      <dgm:prSet presAssocID="{0499112A-BBFC-47CF-B310-1E01642FB2BC}" presName="sibTrans" presStyleLbl="sibTrans2D1" presStyleIdx="0" presStyleCnt="1" custScaleX="128040" custScaleY="71712"/>
      <dgm:spPr/>
    </dgm:pt>
    <dgm:pt modelId="{01D5FE65-7518-4474-A6B9-4BD8F806E691}" type="pres">
      <dgm:prSet presAssocID="{0499112A-BBFC-47CF-B310-1E01642FB2BC}" presName="connectorText" presStyleLbl="sibTrans2D1" presStyleIdx="0" presStyleCnt="1"/>
      <dgm:spPr/>
    </dgm:pt>
    <dgm:pt modelId="{965BE415-F5B8-49CC-A4A6-F44342D0AF7B}" type="pres">
      <dgm:prSet presAssocID="{BC066CE0-87D3-425E-8B4B-6879233A2DB3}" presName="node" presStyleLbl="node1" presStyleIdx="1" presStyleCnt="2">
        <dgm:presLayoutVars>
          <dgm:bulletEnabled val="1"/>
        </dgm:presLayoutVars>
      </dgm:prSet>
      <dgm:spPr/>
    </dgm:pt>
  </dgm:ptLst>
  <dgm:cxnLst>
    <dgm:cxn modelId="{2B55A300-B144-405A-AD79-2F6283AAE45D}" srcId="{2F38C794-D1E0-4F28-AFDD-2CDF8BB910CB}" destId="{BC066CE0-87D3-425E-8B4B-6879233A2DB3}" srcOrd="1" destOrd="0" parTransId="{86CEC4A9-AEFF-4F2E-BB7F-2706FB12DB22}" sibTransId="{9E680A0E-ABE7-4970-803F-5EE41156D994}"/>
    <dgm:cxn modelId="{74041E23-80FF-4723-91ED-F152C80641B9}" type="presOf" srcId="{0499112A-BBFC-47CF-B310-1E01642FB2BC}" destId="{01D5FE65-7518-4474-A6B9-4BD8F806E691}" srcOrd="1" destOrd="0" presId="urn:microsoft.com/office/officeart/2005/8/layout/process1"/>
    <dgm:cxn modelId="{61DBA463-DA7F-46D9-8242-04C249EF5495}" srcId="{2F38C794-D1E0-4F28-AFDD-2CDF8BB910CB}" destId="{1841E0BA-73D9-4585-AC2F-CDD7EECB028A}" srcOrd="0" destOrd="0" parTransId="{D0763D51-84FF-4AE2-A80C-19044B8190B8}" sibTransId="{0499112A-BBFC-47CF-B310-1E01642FB2BC}"/>
    <dgm:cxn modelId="{AEF62AC3-42FB-4678-AF8F-6638DE6B916F}" type="presOf" srcId="{BC066CE0-87D3-425E-8B4B-6879233A2DB3}" destId="{965BE415-F5B8-49CC-A4A6-F44342D0AF7B}" srcOrd="0" destOrd="0" presId="urn:microsoft.com/office/officeart/2005/8/layout/process1"/>
    <dgm:cxn modelId="{C0729DC4-50AC-4897-9237-83F5511225BA}" type="presOf" srcId="{1841E0BA-73D9-4585-AC2F-CDD7EECB028A}" destId="{5CB83620-0341-44C6-9AE9-7756CF9C39A3}" srcOrd="0" destOrd="0" presId="urn:microsoft.com/office/officeart/2005/8/layout/process1"/>
    <dgm:cxn modelId="{B9D9E9C9-38E6-4AA7-81B6-E15D3AFC1DBD}" type="presOf" srcId="{0499112A-BBFC-47CF-B310-1E01642FB2BC}" destId="{77006C97-04A4-477D-B206-CAF04717F311}" srcOrd="0" destOrd="0" presId="urn:microsoft.com/office/officeart/2005/8/layout/process1"/>
    <dgm:cxn modelId="{00E57EE3-57DE-499E-80E7-C64F5DE2CCAE}" type="presOf" srcId="{2F38C794-D1E0-4F28-AFDD-2CDF8BB910CB}" destId="{D48C2F41-E582-4811-AE26-95091C301F0F}" srcOrd="0" destOrd="0" presId="urn:microsoft.com/office/officeart/2005/8/layout/process1"/>
    <dgm:cxn modelId="{DBA9AF9F-3E0C-4C00-ACEA-C02DB8B50A1B}" type="presParOf" srcId="{D48C2F41-E582-4811-AE26-95091C301F0F}" destId="{5CB83620-0341-44C6-9AE9-7756CF9C39A3}" srcOrd="0" destOrd="0" presId="urn:microsoft.com/office/officeart/2005/8/layout/process1"/>
    <dgm:cxn modelId="{F03CE42B-3C58-4A49-A239-F65050988DCA}" type="presParOf" srcId="{D48C2F41-E582-4811-AE26-95091C301F0F}" destId="{77006C97-04A4-477D-B206-CAF04717F311}" srcOrd="1" destOrd="0" presId="urn:microsoft.com/office/officeart/2005/8/layout/process1"/>
    <dgm:cxn modelId="{7233704D-B62B-45EA-B2F5-33451AFAF83C}" type="presParOf" srcId="{77006C97-04A4-477D-B206-CAF04717F311}" destId="{01D5FE65-7518-4474-A6B9-4BD8F806E691}" srcOrd="0" destOrd="0" presId="urn:microsoft.com/office/officeart/2005/8/layout/process1"/>
    <dgm:cxn modelId="{6B4B3F36-8267-470C-888E-EE8B34807FD1}" type="presParOf" srcId="{D48C2F41-E582-4811-AE26-95091C301F0F}" destId="{965BE415-F5B8-49CC-A4A6-F44342D0AF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38C794-D1E0-4F28-AFDD-2CDF8BB910C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841E0BA-73D9-4585-AC2F-CDD7EECB028A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遠端訂購</a:t>
          </a:r>
          <a:endParaRPr lang="en-US" altLang="zh-TW" sz="20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到店取貨</a:t>
          </a:r>
        </a:p>
      </dgm:t>
    </dgm:pt>
    <dgm:pt modelId="{D0763D51-84FF-4AE2-A80C-19044B8190B8}" type="parTrans" cxnId="{61DBA463-DA7F-46D9-8242-04C249EF5495}">
      <dgm:prSet/>
      <dgm:spPr/>
      <dgm:t>
        <a:bodyPr/>
        <a:lstStyle/>
        <a:p>
          <a:endParaRPr lang="zh-TW" altLang="en-US"/>
        </a:p>
      </dgm:t>
    </dgm:pt>
    <dgm:pt modelId="{0499112A-BBFC-47CF-B310-1E01642FB2BC}" type="sibTrans" cxnId="{61DBA463-DA7F-46D9-8242-04C249EF5495}">
      <dgm:prSet/>
      <dgm:spPr/>
      <dgm:t>
        <a:bodyPr/>
        <a:lstStyle/>
        <a:p>
          <a:r>
            <a:rPr lang="en-US" altLang="zh-TW">
              <a:latin typeface="標楷體" panose="03000509000000000000" pitchFamily="65" charset="-120"/>
              <a:ea typeface="標楷體" panose="03000509000000000000" pitchFamily="65" charset="-120"/>
            </a:rPr>
            <a:t>H3</a:t>
          </a:r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C066CE0-87D3-425E-8B4B-6879233A2DB3}">
      <dgm:prSet phldrT="[文字]" custT="1"/>
      <dgm:spPr/>
      <dgm:t>
        <a:bodyPr/>
        <a:lstStyle/>
        <a:p>
          <a:r>
            <a:rPr lang="zh-TW" altLang="en-US" sz="20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gm:t>
    </dgm:pt>
    <dgm:pt modelId="{86CEC4A9-AEFF-4F2E-BB7F-2706FB12DB22}" type="par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9E680A0E-ABE7-4970-803F-5EE41156D994}" type="sib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D48C2F41-E582-4811-AE26-95091C301F0F}" type="pres">
      <dgm:prSet presAssocID="{2F38C794-D1E0-4F28-AFDD-2CDF8BB910CB}" presName="Name0" presStyleCnt="0">
        <dgm:presLayoutVars>
          <dgm:dir/>
          <dgm:resizeHandles val="exact"/>
        </dgm:presLayoutVars>
      </dgm:prSet>
      <dgm:spPr/>
    </dgm:pt>
    <dgm:pt modelId="{5CB83620-0341-44C6-9AE9-7756CF9C39A3}" type="pres">
      <dgm:prSet presAssocID="{1841E0BA-73D9-4585-AC2F-CDD7EECB028A}" presName="node" presStyleLbl="node1" presStyleIdx="0" presStyleCnt="2">
        <dgm:presLayoutVars>
          <dgm:bulletEnabled val="1"/>
        </dgm:presLayoutVars>
      </dgm:prSet>
      <dgm:spPr/>
    </dgm:pt>
    <dgm:pt modelId="{77006C97-04A4-477D-B206-CAF04717F311}" type="pres">
      <dgm:prSet presAssocID="{0499112A-BBFC-47CF-B310-1E01642FB2BC}" presName="sibTrans" presStyleLbl="sibTrans2D1" presStyleIdx="0" presStyleCnt="1" custScaleX="128040" custScaleY="71712"/>
      <dgm:spPr/>
    </dgm:pt>
    <dgm:pt modelId="{01D5FE65-7518-4474-A6B9-4BD8F806E691}" type="pres">
      <dgm:prSet presAssocID="{0499112A-BBFC-47CF-B310-1E01642FB2BC}" presName="connectorText" presStyleLbl="sibTrans2D1" presStyleIdx="0" presStyleCnt="1"/>
      <dgm:spPr/>
    </dgm:pt>
    <dgm:pt modelId="{965BE415-F5B8-49CC-A4A6-F44342D0AF7B}" type="pres">
      <dgm:prSet presAssocID="{BC066CE0-87D3-425E-8B4B-6879233A2DB3}" presName="node" presStyleLbl="node1" presStyleIdx="1" presStyleCnt="2">
        <dgm:presLayoutVars>
          <dgm:bulletEnabled val="1"/>
        </dgm:presLayoutVars>
      </dgm:prSet>
      <dgm:spPr/>
    </dgm:pt>
  </dgm:ptLst>
  <dgm:cxnLst>
    <dgm:cxn modelId="{2B55A300-B144-405A-AD79-2F6283AAE45D}" srcId="{2F38C794-D1E0-4F28-AFDD-2CDF8BB910CB}" destId="{BC066CE0-87D3-425E-8B4B-6879233A2DB3}" srcOrd="1" destOrd="0" parTransId="{86CEC4A9-AEFF-4F2E-BB7F-2706FB12DB22}" sibTransId="{9E680A0E-ABE7-4970-803F-5EE41156D994}"/>
    <dgm:cxn modelId="{74041E23-80FF-4723-91ED-F152C80641B9}" type="presOf" srcId="{0499112A-BBFC-47CF-B310-1E01642FB2BC}" destId="{01D5FE65-7518-4474-A6B9-4BD8F806E691}" srcOrd="1" destOrd="0" presId="urn:microsoft.com/office/officeart/2005/8/layout/process1"/>
    <dgm:cxn modelId="{61DBA463-DA7F-46D9-8242-04C249EF5495}" srcId="{2F38C794-D1E0-4F28-AFDD-2CDF8BB910CB}" destId="{1841E0BA-73D9-4585-AC2F-CDD7EECB028A}" srcOrd="0" destOrd="0" parTransId="{D0763D51-84FF-4AE2-A80C-19044B8190B8}" sibTransId="{0499112A-BBFC-47CF-B310-1E01642FB2BC}"/>
    <dgm:cxn modelId="{AEF62AC3-42FB-4678-AF8F-6638DE6B916F}" type="presOf" srcId="{BC066CE0-87D3-425E-8B4B-6879233A2DB3}" destId="{965BE415-F5B8-49CC-A4A6-F44342D0AF7B}" srcOrd="0" destOrd="0" presId="urn:microsoft.com/office/officeart/2005/8/layout/process1"/>
    <dgm:cxn modelId="{C0729DC4-50AC-4897-9237-83F5511225BA}" type="presOf" srcId="{1841E0BA-73D9-4585-AC2F-CDD7EECB028A}" destId="{5CB83620-0341-44C6-9AE9-7756CF9C39A3}" srcOrd="0" destOrd="0" presId="urn:microsoft.com/office/officeart/2005/8/layout/process1"/>
    <dgm:cxn modelId="{B9D9E9C9-38E6-4AA7-81B6-E15D3AFC1DBD}" type="presOf" srcId="{0499112A-BBFC-47CF-B310-1E01642FB2BC}" destId="{77006C97-04A4-477D-B206-CAF04717F311}" srcOrd="0" destOrd="0" presId="urn:microsoft.com/office/officeart/2005/8/layout/process1"/>
    <dgm:cxn modelId="{00E57EE3-57DE-499E-80E7-C64F5DE2CCAE}" type="presOf" srcId="{2F38C794-D1E0-4F28-AFDD-2CDF8BB910CB}" destId="{D48C2F41-E582-4811-AE26-95091C301F0F}" srcOrd="0" destOrd="0" presId="urn:microsoft.com/office/officeart/2005/8/layout/process1"/>
    <dgm:cxn modelId="{DBA9AF9F-3E0C-4C00-ACEA-C02DB8B50A1B}" type="presParOf" srcId="{D48C2F41-E582-4811-AE26-95091C301F0F}" destId="{5CB83620-0341-44C6-9AE9-7756CF9C39A3}" srcOrd="0" destOrd="0" presId="urn:microsoft.com/office/officeart/2005/8/layout/process1"/>
    <dgm:cxn modelId="{F03CE42B-3C58-4A49-A239-F65050988DCA}" type="presParOf" srcId="{D48C2F41-E582-4811-AE26-95091C301F0F}" destId="{77006C97-04A4-477D-B206-CAF04717F311}" srcOrd="1" destOrd="0" presId="urn:microsoft.com/office/officeart/2005/8/layout/process1"/>
    <dgm:cxn modelId="{7233704D-B62B-45EA-B2F5-33451AFAF83C}" type="presParOf" srcId="{77006C97-04A4-477D-B206-CAF04717F311}" destId="{01D5FE65-7518-4474-A6B9-4BD8F806E691}" srcOrd="0" destOrd="0" presId="urn:microsoft.com/office/officeart/2005/8/layout/process1"/>
    <dgm:cxn modelId="{6B4B3F36-8267-470C-888E-EE8B34807FD1}" type="presParOf" srcId="{D48C2F41-E582-4811-AE26-95091C301F0F}" destId="{965BE415-F5B8-49CC-A4A6-F44342D0AF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38C794-D1E0-4F28-AFDD-2CDF8BB910C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841E0BA-73D9-4585-AC2F-CDD7EECB028A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運用</a:t>
          </a:r>
          <a:r>
            <a: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rPr>
            <a:t>LBS</a:t>
          </a:r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  附近用戶   發送優惠</a:t>
          </a:r>
        </a:p>
      </dgm:t>
    </dgm:pt>
    <dgm:pt modelId="{D0763D51-84FF-4AE2-A80C-19044B8190B8}" type="parTrans" cxnId="{61DBA463-DA7F-46D9-8242-04C249EF5495}">
      <dgm:prSet/>
      <dgm:spPr/>
      <dgm:t>
        <a:bodyPr/>
        <a:lstStyle/>
        <a:p>
          <a:endParaRPr lang="zh-TW" altLang="en-US"/>
        </a:p>
      </dgm:t>
    </dgm:pt>
    <dgm:pt modelId="{0499112A-BBFC-47CF-B310-1E01642FB2BC}" type="sibTrans" cxnId="{61DBA463-DA7F-46D9-8242-04C249EF5495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H4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C066CE0-87D3-425E-8B4B-6879233A2DB3}">
      <dgm:prSet phldrT="[文字]" custT="1"/>
      <dgm:spPr/>
      <dgm:t>
        <a:bodyPr/>
        <a:lstStyle/>
        <a:p>
          <a:r>
            <a:rPr lang="zh-TW" altLang="en-US" sz="20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gm:t>
    </dgm:pt>
    <dgm:pt modelId="{86CEC4A9-AEFF-4F2E-BB7F-2706FB12DB22}" type="par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9E680A0E-ABE7-4970-803F-5EE41156D994}" type="sib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D48C2F41-E582-4811-AE26-95091C301F0F}" type="pres">
      <dgm:prSet presAssocID="{2F38C794-D1E0-4F28-AFDD-2CDF8BB910CB}" presName="Name0" presStyleCnt="0">
        <dgm:presLayoutVars>
          <dgm:dir/>
          <dgm:resizeHandles val="exact"/>
        </dgm:presLayoutVars>
      </dgm:prSet>
      <dgm:spPr/>
    </dgm:pt>
    <dgm:pt modelId="{5CB83620-0341-44C6-9AE9-7756CF9C39A3}" type="pres">
      <dgm:prSet presAssocID="{1841E0BA-73D9-4585-AC2F-CDD7EECB028A}" presName="node" presStyleLbl="node1" presStyleIdx="0" presStyleCnt="2">
        <dgm:presLayoutVars>
          <dgm:bulletEnabled val="1"/>
        </dgm:presLayoutVars>
      </dgm:prSet>
      <dgm:spPr/>
    </dgm:pt>
    <dgm:pt modelId="{77006C97-04A4-477D-B206-CAF04717F311}" type="pres">
      <dgm:prSet presAssocID="{0499112A-BBFC-47CF-B310-1E01642FB2BC}" presName="sibTrans" presStyleLbl="sibTrans2D1" presStyleIdx="0" presStyleCnt="1" custScaleX="128040" custScaleY="71712"/>
      <dgm:spPr/>
    </dgm:pt>
    <dgm:pt modelId="{01D5FE65-7518-4474-A6B9-4BD8F806E691}" type="pres">
      <dgm:prSet presAssocID="{0499112A-BBFC-47CF-B310-1E01642FB2BC}" presName="connectorText" presStyleLbl="sibTrans2D1" presStyleIdx="0" presStyleCnt="1"/>
      <dgm:spPr/>
    </dgm:pt>
    <dgm:pt modelId="{965BE415-F5B8-49CC-A4A6-F44342D0AF7B}" type="pres">
      <dgm:prSet presAssocID="{BC066CE0-87D3-425E-8B4B-6879233A2DB3}" presName="node" presStyleLbl="node1" presStyleIdx="1" presStyleCnt="2">
        <dgm:presLayoutVars>
          <dgm:bulletEnabled val="1"/>
        </dgm:presLayoutVars>
      </dgm:prSet>
      <dgm:spPr/>
    </dgm:pt>
  </dgm:ptLst>
  <dgm:cxnLst>
    <dgm:cxn modelId="{2B55A300-B144-405A-AD79-2F6283AAE45D}" srcId="{2F38C794-D1E0-4F28-AFDD-2CDF8BB910CB}" destId="{BC066CE0-87D3-425E-8B4B-6879233A2DB3}" srcOrd="1" destOrd="0" parTransId="{86CEC4A9-AEFF-4F2E-BB7F-2706FB12DB22}" sibTransId="{9E680A0E-ABE7-4970-803F-5EE41156D994}"/>
    <dgm:cxn modelId="{74041E23-80FF-4723-91ED-F152C80641B9}" type="presOf" srcId="{0499112A-BBFC-47CF-B310-1E01642FB2BC}" destId="{01D5FE65-7518-4474-A6B9-4BD8F806E691}" srcOrd="1" destOrd="0" presId="urn:microsoft.com/office/officeart/2005/8/layout/process1"/>
    <dgm:cxn modelId="{61DBA463-DA7F-46D9-8242-04C249EF5495}" srcId="{2F38C794-D1E0-4F28-AFDD-2CDF8BB910CB}" destId="{1841E0BA-73D9-4585-AC2F-CDD7EECB028A}" srcOrd="0" destOrd="0" parTransId="{D0763D51-84FF-4AE2-A80C-19044B8190B8}" sibTransId="{0499112A-BBFC-47CF-B310-1E01642FB2BC}"/>
    <dgm:cxn modelId="{AEF62AC3-42FB-4678-AF8F-6638DE6B916F}" type="presOf" srcId="{BC066CE0-87D3-425E-8B4B-6879233A2DB3}" destId="{965BE415-F5B8-49CC-A4A6-F44342D0AF7B}" srcOrd="0" destOrd="0" presId="urn:microsoft.com/office/officeart/2005/8/layout/process1"/>
    <dgm:cxn modelId="{C0729DC4-50AC-4897-9237-83F5511225BA}" type="presOf" srcId="{1841E0BA-73D9-4585-AC2F-CDD7EECB028A}" destId="{5CB83620-0341-44C6-9AE9-7756CF9C39A3}" srcOrd="0" destOrd="0" presId="urn:microsoft.com/office/officeart/2005/8/layout/process1"/>
    <dgm:cxn modelId="{B9D9E9C9-38E6-4AA7-81B6-E15D3AFC1DBD}" type="presOf" srcId="{0499112A-BBFC-47CF-B310-1E01642FB2BC}" destId="{77006C97-04A4-477D-B206-CAF04717F311}" srcOrd="0" destOrd="0" presId="urn:microsoft.com/office/officeart/2005/8/layout/process1"/>
    <dgm:cxn modelId="{00E57EE3-57DE-499E-80E7-C64F5DE2CCAE}" type="presOf" srcId="{2F38C794-D1E0-4F28-AFDD-2CDF8BB910CB}" destId="{D48C2F41-E582-4811-AE26-95091C301F0F}" srcOrd="0" destOrd="0" presId="urn:microsoft.com/office/officeart/2005/8/layout/process1"/>
    <dgm:cxn modelId="{DBA9AF9F-3E0C-4C00-ACEA-C02DB8B50A1B}" type="presParOf" srcId="{D48C2F41-E582-4811-AE26-95091C301F0F}" destId="{5CB83620-0341-44C6-9AE9-7756CF9C39A3}" srcOrd="0" destOrd="0" presId="urn:microsoft.com/office/officeart/2005/8/layout/process1"/>
    <dgm:cxn modelId="{F03CE42B-3C58-4A49-A239-F65050988DCA}" type="presParOf" srcId="{D48C2F41-E582-4811-AE26-95091C301F0F}" destId="{77006C97-04A4-477D-B206-CAF04717F311}" srcOrd="1" destOrd="0" presId="urn:microsoft.com/office/officeart/2005/8/layout/process1"/>
    <dgm:cxn modelId="{7233704D-B62B-45EA-B2F5-33451AFAF83C}" type="presParOf" srcId="{77006C97-04A4-477D-B206-CAF04717F311}" destId="{01D5FE65-7518-4474-A6B9-4BD8F806E691}" srcOrd="0" destOrd="0" presId="urn:microsoft.com/office/officeart/2005/8/layout/process1"/>
    <dgm:cxn modelId="{6B4B3F36-8267-470C-888E-EE8B34807FD1}" type="presParOf" srcId="{D48C2F41-E582-4811-AE26-95091C301F0F}" destId="{965BE415-F5B8-49CC-A4A6-F44342D0AF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3620-0341-44C6-9AE9-7756CF9C39A3}">
      <dsp:nvSpPr>
        <dsp:cNvPr id="0" name=""/>
        <dsp:cNvSpPr/>
      </dsp:nvSpPr>
      <dsp:spPr>
        <a:xfrm>
          <a:off x="2460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本研究設計</a:t>
          </a:r>
          <a:endParaRPr lang="en-US" altLang="zh-TW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商店架構</a:t>
          </a:r>
        </a:p>
      </dsp:txBody>
      <dsp:txXfrm>
        <a:off x="28820" y="26360"/>
        <a:ext cx="1445229" cy="847280"/>
      </dsp:txXfrm>
    </dsp:sp>
    <dsp:sp modelId="{77006C97-04A4-477D-B206-CAF04717F311}">
      <dsp:nvSpPr>
        <dsp:cNvPr id="0" name=""/>
        <dsp:cNvSpPr/>
      </dsp:nvSpPr>
      <dsp:spPr>
        <a:xfrm>
          <a:off x="1605682" y="316797"/>
          <a:ext cx="406610" cy="2664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>
              <a:latin typeface="標楷體" panose="03000509000000000000" pitchFamily="65" charset="-120"/>
              <a:ea typeface="標楷體" panose="03000509000000000000" pitchFamily="65" charset="-120"/>
            </a:rPr>
            <a:t>H1</a:t>
          </a:r>
          <a:endParaRPr lang="zh-TW" altLang="en-US" sz="10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05682" y="370078"/>
        <a:ext cx="326689" cy="159842"/>
      </dsp:txXfrm>
    </dsp:sp>
    <dsp:sp modelId="{965BE415-F5B8-49CC-A4A6-F44342D0AF7B}">
      <dsp:nvSpPr>
        <dsp:cNvPr id="0" name=""/>
        <dsp:cNvSpPr/>
      </dsp:nvSpPr>
      <dsp:spPr>
        <a:xfrm>
          <a:off x="2099589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sp:txBody>
      <dsp:txXfrm>
        <a:off x="2125949" y="26360"/>
        <a:ext cx="1445229" cy="847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3620-0341-44C6-9AE9-7756CF9C39A3}">
      <dsp:nvSpPr>
        <dsp:cNvPr id="0" name=""/>
        <dsp:cNvSpPr/>
      </dsp:nvSpPr>
      <dsp:spPr>
        <a:xfrm>
          <a:off x="2460" y="67159"/>
          <a:ext cx="1497949" cy="9152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全面採用</a:t>
          </a:r>
          <a:endParaRPr lang="en-US" altLang="zh-TW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電子支付</a:t>
          </a:r>
        </a:p>
      </dsp:txBody>
      <dsp:txXfrm>
        <a:off x="29268" y="93967"/>
        <a:ext cx="1444333" cy="861675"/>
      </dsp:txXfrm>
    </dsp:sp>
    <dsp:sp modelId="{77006C97-04A4-477D-B206-CAF04717F311}">
      <dsp:nvSpPr>
        <dsp:cNvPr id="0" name=""/>
        <dsp:cNvSpPr/>
      </dsp:nvSpPr>
      <dsp:spPr>
        <a:xfrm>
          <a:off x="1605682" y="391603"/>
          <a:ext cx="406610" cy="2664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>
              <a:latin typeface="標楷體" panose="03000509000000000000" pitchFamily="65" charset="-120"/>
              <a:ea typeface="標楷體" panose="03000509000000000000" pitchFamily="65" charset="-120"/>
            </a:rPr>
            <a:t>H2</a:t>
          </a:r>
          <a:endParaRPr lang="zh-TW" altLang="en-US" sz="10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05682" y="444884"/>
        <a:ext cx="326689" cy="159842"/>
      </dsp:txXfrm>
    </dsp:sp>
    <dsp:sp modelId="{965BE415-F5B8-49CC-A4A6-F44342D0AF7B}">
      <dsp:nvSpPr>
        <dsp:cNvPr id="0" name=""/>
        <dsp:cNvSpPr/>
      </dsp:nvSpPr>
      <dsp:spPr>
        <a:xfrm>
          <a:off x="2099589" y="52211"/>
          <a:ext cx="1497949" cy="9451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sp:txBody>
      <dsp:txXfrm>
        <a:off x="2127273" y="79895"/>
        <a:ext cx="1442581" cy="889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3620-0341-44C6-9AE9-7756CF9C39A3}">
      <dsp:nvSpPr>
        <dsp:cNvPr id="0" name=""/>
        <dsp:cNvSpPr/>
      </dsp:nvSpPr>
      <dsp:spPr>
        <a:xfrm>
          <a:off x="2460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遠端訂購</a:t>
          </a:r>
          <a:endParaRPr lang="en-US" altLang="zh-TW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到店取貨</a:t>
          </a:r>
        </a:p>
      </dsp:txBody>
      <dsp:txXfrm>
        <a:off x="28820" y="26360"/>
        <a:ext cx="1445229" cy="847280"/>
      </dsp:txXfrm>
    </dsp:sp>
    <dsp:sp modelId="{77006C97-04A4-477D-B206-CAF04717F311}">
      <dsp:nvSpPr>
        <dsp:cNvPr id="0" name=""/>
        <dsp:cNvSpPr/>
      </dsp:nvSpPr>
      <dsp:spPr>
        <a:xfrm>
          <a:off x="1605682" y="316797"/>
          <a:ext cx="406610" cy="2664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>
              <a:latin typeface="標楷體" panose="03000509000000000000" pitchFamily="65" charset="-120"/>
              <a:ea typeface="標楷體" panose="03000509000000000000" pitchFamily="65" charset="-120"/>
            </a:rPr>
            <a:t>H3</a:t>
          </a:r>
          <a:endParaRPr lang="zh-TW" altLang="en-US" sz="10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05682" y="370078"/>
        <a:ext cx="326689" cy="159842"/>
      </dsp:txXfrm>
    </dsp:sp>
    <dsp:sp modelId="{965BE415-F5B8-49CC-A4A6-F44342D0AF7B}">
      <dsp:nvSpPr>
        <dsp:cNvPr id="0" name=""/>
        <dsp:cNvSpPr/>
      </dsp:nvSpPr>
      <dsp:spPr>
        <a:xfrm>
          <a:off x="2099589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sp:txBody>
      <dsp:txXfrm>
        <a:off x="2125949" y="26360"/>
        <a:ext cx="1445229" cy="847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3620-0341-44C6-9AE9-7756CF9C39A3}">
      <dsp:nvSpPr>
        <dsp:cNvPr id="0" name=""/>
        <dsp:cNvSpPr/>
      </dsp:nvSpPr>
      <dsp:spPr>
        <a:xfrm>
          <a:off x="2460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運用</a:t>
          </a: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LBS</a:t>
          </a: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  附近用戶   發送優惠</a:t>
          </a:r>
        </a:p>
      </dsp:txBody>
      <dsp:txXfrm>
        <a:off x="28820" y="26360"/>
        <a:ext cx="1445229" cy="847280"/>
      </dsp:txXfrm>
    </dsp:sp>
    <dsp:sp modelId="{77006C97-04A4-477D-B206-CAF04717F311}">
      <dsp:nvSpPr>
        <dsp:cNvPr id="0" name=""/>
        <dsp:cNvSpPr/>
      </dsp:nvSpPr>
      <dsp:spPr>
        <a:xfrm>
          <a:off x="1605682" y="316797"/>
          <a:ext cx="406610" cy="2664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標楷體" panose="03000509000000000000" pitchFamily="65" charset="-120"/>
              <a:ea typeface="標楷體" panose="03000509000000000000" pitchFamily="65" charset="-120"/>
            </a:rPr>
            <a:t>H4</a:t>
          </a:r>
          <a:endParaRPr lang="zh-TW" altLang="en-US" sz="1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05682" y="370078"/>
        <a:ext cx="326689" cy="159842"/>
      </dsp:txXfrm>
    </dsp:sp>
    <dsp:sp modelId="{965BE415-F5B8-49CC-A4A6-F44342D0AF7B}">
      <dsp:nvSpPr>
        <dsp:cNvPr id="0" name=""/>
        <dsp:cNvSpPr/>
      </dsp:nvSpPr>
      <dsp:spPr>
        <a:xfrm>
          <a:off x="2099589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sp:txBody>
      <dsp:txXfrm>
        <a:off x="2125949" y="26360"/>
        <a:ext cx="1445229" cy="847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021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26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461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846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503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取貨與結帳區：消費者可透過便利商店的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──掃商品陳列區的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QR code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是線上訂購，以及現場購買等方式選購商品，並在此區域的電腦機台完成取貨及結帳。另外若有於其他通路平台訂購商品也可以在此完成取貨。絕大多數的商品都會透過輸送帶於倉庫中送出。若有需要退貨也是於此電腦機台進行退貨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輸送帶：像迴轉壽司的輸送帶般的設計，也方便消費者退貨時，可以直接將商品放置於輸送帶上。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倉庫：利用機器人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機械手臂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於倉庫內幫助消費者拿取貨物並放置於輸送帶台上。需要人力幫忙的地方，負責接收供應商的補貨，其餘時間則可以遠端遙控機器人協助店內運作，並且透過系統盤點店內庫存等。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熱門商品與冷凍、冷藏食品陳列區：無人商店僅提供熱門的商品進行實體陳列，每月更新，消費者可以直接在這裡拿取商品並到結帳區結帳。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電子貨架：提供消費者現場進行購買，可以操作這裡的機台，確認商品店內庫存、資訊等等。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店內休憩區：供消費者於此休息，提供寬敞的空間跟座椅，讓便利商店成為良好的社交環境，內提供充電站服務、食品加熱、熱水等。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服務機與印表機：服務機，如現在既有的</a:t>
            </a:r>
            <a:r>
              <a:rPr lang="en-US" altLang="zh-TW" sz="1800" kern="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ibon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等。可以提供操作印表機的功能、訂購票券等功能。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9919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5852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916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927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713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959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68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68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9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營運狀況：銷售庫存、購物行為</a:t>
            </a:r>
          </a:p>
          <a:p>
            <a:r>
              <a:rPr lang="zh-TW" altLang="en-US" dirty="0"/>
              <a:t>省時：一拿就走</a:t>
            </a:r>
          </a:p>
          <a:p>
            <a:endParaRPr lang="zh-TW" altLang="en-US" dirty="0"/>
          </a:p>
          <a:p>
            <a:r>
              <a:rPr lang="zh-TW" altLang="en-US" dirty="0"/>
              <a:t>自動販賣機模式：適合用於供應新鮮食品。結帳的方式則是：無現金支付。</a:t>
            </a:r>
          </a:p>
          <a:p>
            <a:endParaRPr lang="en-US" altLang="zh-TW" dirty="0"/>
          </a:p>
          <a:p>
            <a:r>
              <a:rPr lang="zh-TW" altLang="en-US" dirty="0"/>
              <a:t>無線射頻辨識系統：</a:t>
            </a:r>
            <a:r>
              <a:rPr lang="zh-TW" altLang="en-US" sz="1100" dirty="0"/>
              <a:t>結帳時不需個別刷條碼，透過感應就能完成。</a:t>
            </a:r>
            <a:endParaRPr lang="en-US" altLang="zh-TW" sz="1100" dirty="0"/>
          </a:p>
          <a:p>
            <a:r>
              <a:rPr lang="zh-TW" altLang="en-US" sz="1100" dirty="0"/>
              <a:t>可以加速結帳。</a:t>
            </a:r>
            <a:endParaRPr lang="en-US" altLang="zh-TW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525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自動上下貨機器人：而在</a:t>
            </a:r>
            <a:r>
              <a:rPr lang="en-US" altLang="zh-TW" dirty="0"/>
              <a:t>2017 </a:t>
            </a:r>
            <a:r>
              <a:rPr lang="zh-TW" altLang="en-US" dirty="0"/>
              <a:t>年的比賽中該系統使用吸力拾取物體的成功率達 </a:t>
            </a:r>
            <a:r>
              <a:rPr lang="en-US" altLang="zh-TW" dirty="0"/>
              <a:t>54</a:t>
            </a:r>
            <a:r>
              <a:rPr lang="zh-TW" altLang="en-US" dirty="0"/>
              <a:t>％、抓握成功率為 </a:t>
            </a:r>
            <a:r>
              <a:rPr lang="en-US" altLang="zh-TW" dirty="0"/>
              <a:t>75</a:t>
            </a:r>
            <a:r>
              <a:rPr lang="zh-TW" altLang="en-US" dirty="0"/>
              <a:t>％，並且以 </a:t>
            </a:r>
            <a:r>
              <a:rPr lang="en-US" altLang="zh-TW" dirty="0"/>
              <a:t>100</a:t>
            </a:r>
            <a:r>
              <a:rPr lang="zh-TW" altLang="en-US" dirty="0"/>
              <a:t>％ 的精準度識別了物體。</a:t>
            </a:r>
          </a:p>
          <a:p>
            <a:r>
              <a:rPr lang="zh-TW" altLang="en-US" dirty="0"/>
              <a:t>自動補貨下架系統：該裝置可透過光電感測器自動補充架上商品，並定時掃描商品</a:t>
            </a:r>
            <a:r>
              <a:rPr lang="en-US" altLang="zh-TW" dirty="0"/>
              <a:t>QR Code</a:t>
            </a:r>
            <a:r>
              <a:rPr lang="zh-TW" altLang="en-US" dirty="0"/>
              <a:t>以下架過期產品，盼改善無人超商仍需人力的缺陷。「除自動檢測外，店員也可直接透過觸控面板，啟動檢查程序，使產品下架的檢查時間更彈性。」，此功能不僅可避免消費者買到過期商品，也能降低店員檢查時的人為疏失。</a:t>
            </a:r>
          </a:p>
        </p:txBody>
      </p:sp>
    </p:spTree>
    <p:extLst>
      <p:ext uri="{BB962C8B-B14F-4D97-AF65-F5344CB8AC3E}">
        <p14:creationId xmlns:p14="http://schemas.microsoft.com/office/powerpoint/2010/main" val="86793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643738" y="1823777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探討全新架構無人超商之消費者購買意願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BDF9CED-0F57-431F-B6C6-204594853A50}"/>
              </a:ext>
            </a:extLst>
          </p:cNvPr>
          <p:cNvSpPr txBox="1"/>
          <p:nvPr/>
        </p:nvSpPr>
        <p:spPr>
          <a:xfrm>
            <a:off x="194367" y="3252994"/>
            <a:ext cx="488136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M0961108_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賴威良</a:t>
            </a:r>
            <a:endParaRPr lang="en-US" altLang="zh-TW" sz="18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M0961104_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袁子凡</a:t>
            </a:r>
            <a:endParaRPr lang="en-US" altLang="zh-TW" sz="18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M0961111_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黃湘紜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38725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智慧物流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40135C-8041-4B6E-9732-B69A2F85F86C}"/>
              </a:ext>
            </a:extLst>
          </p:cNvPr>
          <p:cNvSpPr txBox="1"/>
          <p:nvPr/>
        </p:nvSpPr>
        <p:spPr>
          <a:xfrm>
            <a:off x="6981478" y="4873114"/>
            <a:ext cx="2880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REF: </a:t>
            </a:r>
            <a:r>
              <a:rPr lang="en-US" altLang="zh-TW" sz="1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Uckelmann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2008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329248" y="1267832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物流關注重點：時間、地點、條件、產品。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智慧物流定義：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自物流的運輸、倉儲、包裝、裝卸搬運、流通加工、配送、訊息服務等各個環節實現系統感知。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以資訊技術為基礎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自我分析、及時處理、自我調節。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目標是增加物流的：靈活性、適應性、主動性。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&lt;=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以上要藉由現今的資訊科技技術實現。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43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6" name="Google Shape;406;p15" hidden="1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1" name="Google Shape;744;p18">
            <a:extLst>
              <a:ext uri="{FF2B5EF4-FFF2-40B4-BE49-F238E27FC236}">
                <a16:creationId xmlns:a16="http://schemas.microsoft.com/office/drawing/2014/main" id="{FC0115D5-8B21-4A68-9D58-748694FA8C2B}"/>
              </a:ext>
            </a:extLst>
          </p:cNvPr>
          <p:cNvGrpSpPr/>
          <p:nvPr/>
        </p:nvGrpSpPr>
        <p:grpSpPr>
          <a:xfrm>
            <a:off x="5029206" y="670084"/>
            <a:ext cx="3428994" cy="3803332"/>
            <a:chOff x="2152750" y="190500"/>
            <a:chExt cx="4293756" cy="4762499"/>
          </a:xfrm>
        </p:grpSpPr>
        <p:sp>
          <p:nvSpPr>
            <p:cNvPr id="112" name="Google Shape;745;p18">
              <a:extLst>
                <a:ext uri="{FF2B5EF4-FFF2-40B4-BE49-F238E27FC236}">
                  <a16:creationId xmlns:a16="http://schemas.microsoft.com/office/drawing/2014/main" id="{B298FF46-E53C-4355-A7D9-8DE0C4366C94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746;p18">
              <a:extLst>
                <a:ext uri="{FF2B5EF4-FFF2-40B4-BE49-F238E27FC236}">
                  <a16:creationId xmlns:a16="http://schemas.microsoft.com/office/drawing/2014/main" id="{30AB0EC7-F528-41CE-9E02-03AA99BD5B3A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747;p18">
              <a:extLst>
                <a:ext uri="{FF2B5EF4-FFF2-40B4-BE49-F238E27FC236}">
                  <a16:creationId xmlns:a16="http://schemas.microsoft.com/office/drawing/2014/main" id="{C670CA09-8CD7-4398-8FC9-A53A34C42E42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748;p18">
              <a:extLst>
                <a:ext uri="{FF2B5EF4-FFF2-40B4-BE49-F238E27FC236}">
                  <a16:creationId xmlns:a16="http://schemas.microsoft.com/office/drawing/2014/main" id="{C68A624A-09B2-4C0A-B743-0CDB0061A0B1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749;p18">
              <a:extLst>
                <a:ext uri="{FF2B5EF4-FFF2-40B4-BE49-F238E27FC236}">
                  <a16:creationId xmlns:a16="http://schemas.microsoft.com/office/drawing/2014/main" id="{9F62C7B3-76DE-4ED6-B53A-3320BEF36E88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750;p18">
              <a:extLst>
                <a:ext uri="{FF2B5EF4-FFF2-40B4-BE49-F238E27FC236}">
                  <a16:creationId xmlns:a16="http://schemas.microsoft.com/office/drawing/2014/main" id="{6A4B5F44-347F-4DF3-BEFF-BC74B11AF251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751;p18">
              <a:extLst>
                <a:ext uri="{FF2B5EF4-FFF2-40B4-BE49-F238E27FC236}">
                  <a16:creationId xmlns:a16="http://schemas.microsoft.com/office/drawing/2014/main" id="{053F41E8-5044-42DF-9C9E-AFC056FF0A13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752;p18">
              <a:extLst>
                <a:ext uri="{FF2B5EF4-FFF2-40B4-BE49-F238E27FC236}">
                  <a16:creationId xmlns:a16="http://schemas.microsoft.com/office/drawing/2014/main" id="{4CBC19E0-D349-42A7-886C-DC88177D10E5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753;p18">
              <a:extLst>
                <a:ext uri="{FF2B5EF4-FFF2-40B4-BE49-F238E27FC236}">
                  <a16:creationId xmlns:a16="http://schemas.microsoft.com/office/drawing/2014/main" id="{05434175-623E-43C4-BD40-50FFF4A5318D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754;p18">
              <a:extLst>
                <a:ext uri="{FF2B5EF4-FFF2-40B4-BE49-F238E27FC236}">
                  <a16:creationId xmlns:a16="http://schemas.microsoft.com/office/drawing/2014/main" id="{19D4F492-AD20-4BB2-ADB2-EA6A38FC1203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755;p18">
              <a:extLst>
                <a:ext uri="{FF2B5EF4-FFF2-40B4-BE49-F238E27FC236}">
                  <a16:creationId xmlns:a16="http://schemas.microsoft.com/office/drawing/2014/main" id="{A5121661-A1A7-42BB-AD94-3A6483EFA462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756;p18">
              <a:extLst>
                <a:ext uri="{FF2B5EF4-FFF2-40B4-BE49-F238E27FC236}">
                  <a16:creationId xmlns:a16="http://schemas.microsoft.com/office/drawing/2014/main" id="{0A2D720A-DA77-461C-80EC-4AA1AE7FB7B5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757;p18">
              <a:extLst>
                <a:ext uri="{FF2B5EF4-FFF2-40B4-BE49-F238E27FC236}">
                  <a16:creationId xmlns:a16="http://schemas.microsoft.com/office/drawing/2014/main" id="{B88AFE88-943C-4F2E-A2FE-494095E78742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758;p18">
              <a:extLst>
                <a:ext uri="{FF2B5EF4-FFF2-40B4-BE49-F238E27FC236}">
                  <a16:creationId xmlns:a16="http://schemas.microsoft.com/office/drawing/2014/main" id="{5CF23885-5241-4662-823B-577ADFA60CC8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759;p18">
              <a:extLst>
                <a:ext uri="{FF2B5EF4-FFF2-40B4-BE49-F238E27FC236}">
                  <a16:creationId xmlns:a16="http://schemas.microsoft.com/office/drawing/2014/main" id="{4ADDA3EC-E89E-4445-B761-6A8DC981A2F9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760;p18">
              <a:extLst>
                <a:ext uri="{FF2B5EF4-FFF2-40B4-BE49-F238E27FC236}">
                  <a16:creationId xmlns:a16="http://schemas.microsoft.com/office/drawing/2014/main" id="{5BB46D34-513A-4CBD-BEB4-9B909561299D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761;p18">
              <a:extLst>
                <a:ext uri="{FF2B5EF4-FFF2-40B4-BE49-F238E27FC236}">
                  <a16:creationId xmlns:a16="http://schemas.microsoft.com/office/drawing/2014/main" id="{E555B37B-8818-4B09-94FA-1C04E60AC548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762;p18">
              <a:extLst>
                <a:ext uri="{FF2B5EF4-FFF2-40B4-BE49-F238E27FC236}">
                  <a16:creationId xmlns:a16="http://schemas.microsoft.com/office/drawing/2014/main" id="{25402793-2E9E-43A2-A912-64401CAB1936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763;p18">
              <a:extLst>
                <a:ext uri="{FF2B5EF4-FFF2-40B4-BE49-F238E27FC236}">
                  <a16:creationId xmlns:a16="http://schemas.microsoft.com/office/drawing/2014/main" id="{6C69148E-A350-460B-BEFE-D704DF82342F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764;p18">
              <a:extLst>
                <a:ext uri="{FF2B5EF4-FFF2-40B4-BE49-F238E27FC236}">
                  <a16:creationId xmlns:a16="http://schemas.microsoft.com/office/drawing/2014/main" id="{C5685334-A811-4598-AB1D-6E120726DA12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765;p18">
              <a:extLst>
                <a:ext uri="{FF2B5EF4-FFF2-40B4-BE49-F238E27FC236}">
                  <a16:creationId xmlns:a16="http://schemas.microsoft.com/office/drawing/2014/main" id="{560EA568-37B9-456D-A634-8CD1DA8BCEEC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766;p18">
              <a:extLst>
                <a:ext uri="{FF2B5EF4-FFF2-40B4-BE49-F238E27FC236}">
                  <a16:creationId xmlns:a16="http://schemas.microsoft.com/office/drawing/2014/main" id="{98955854-3CB1-45DD-A9ED-CC4F325FC053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767;p18">
              <a:extLst>
                <a:ext uri="{FF2B5EF4-FFF2-40B4-BE49-F238E27FC236}">
                  <a16:creationId xmlns:a16="http://schemas.microsoft.com/office/drawing/2014/main" id="{325E5B0B-00BE-416F-A599-20041303D426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768;p18">
              <a:extLst>
                <a:ext uri="{FF2B5EF4-FFF2-40B4-BE49-F238E27FC236}">
                  <a16:creationId xmlns:a16="http://schemas.microsoft.com/office/drawing/2014/main" id="{FEFC0FA5-960A-4C1C-8973-E1CB5486F45E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769;p18">
              <a:extLst>
                <a:ext uri="{FF2B5EF4-FFF2-40B4-BE49-F238E27FC236}">
                  <a16:creationId xmlns:a16="http://schemas.microsoft.com/office/drawing/2014/main" id="{F9584F4D-DEF7-4350-863F-DF395BC82C92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770;p18">
              <a:extLst>
                <a:ext uri="{FF2B5EF4-FFF2-40B4-BE49-F238E27FC236}">
                  <a16:creationId xmlns:a16="http://schemas.microsoft.com/office/drawing/2014/main" id="{140B7A97-FA67-4F41-952B-430BE6758BD3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771;p18">
              <a:extLst>
                <a:ext uri="{FF2B5EF4-FFF2-40B4-BE49-F238E27FC236}">
                  <a16:creationId xmlns:a16="http://schemas.microsoft.com/office/drawing/2014/main" id="{08BCB25E-F8C4-40BC-976E-20EBD1A84228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772;p18">
              <a:extLst>
                <a:ext uri="{FF2B5EF4-FFF2-40B4-BE49-F238E27FC236}">
                  <a16:creationId xmlns:a16="http://schemas.microsoft.com/office/drawing/2014/main" id="{175AC311-BCF2-478F-9537-49E004EDB84C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773;p18">
              <a:extLst>
                <a:ext uri="{FF2B5EF4-FFF2-40B4-BE49-F238E27FC236}">
                  <a16:creationId xmlns:a16="http://schemas.microsoft.com/office/drawing/2014/main" id="{406D4162-95ED-474C-B7BC-18D612F5F03A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774;p18">
              <a:extLst>
                <a:ext uri="{FF2B5EF4-FFF2-40B4-BE49-F238E27FC236}">
                  <a16:creationId xmlns:a16="http://schemas.microsoft.com/office/drawing/2014/main" id="{6DAE76E1-7D6C-438D-A4B4-53F6168AC7A6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775;p18">
              <a:extLst>
                <a:ext uri="{FF2B5EF4-FFF2-40B4-BE49-F238E27FC236}">
                  <a16:creationId xmlns:a16="http://schemas.microsoft.com/office/drawing/2014/main" id="{11E04196-D418-4E90-81D9-85B70B7305F4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776;p18">
              <a:extLst>
                <a:ext uri="{FF2B5EF4-FFF2-40B4-BE49-F238E27FC236}">
                  <a16:creationId xmlns:a16="http://schemas.microsoft.com/office/drawing/2014/main" id="{F83B96CF-E52B-4E8A-B112-B22892514C9E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777;p18">
              <a:extLst>
                <a:ext uri="{FF2B5EF4-FFF2-40B4-BE49-F238E27FC236}">
                  <a16:creationId xmlns:a16="http://schemas.microsoft.com/office/drawing/2014/main" id="{C21E39F1-9B3F-4A58-8EB6-C0953D43A096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778;p18">
              <a:extLst>
                <a:ext uri="{FF2B5EF4-FFF2-40B4-BE49-F238E27FC236}">
                  <a16:creationId xmlns:a16="http://schemas.microsoft.com/office/drawing/2014/main" id="{2D13E88B-0064-4F30-9CC6-506D60365BE6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779;p18">
              <a:extLst>
                <a:ext uri="{FF2B5EF4-FFF2-40B4-BE49-F238E27FC236}">
                  <a16:creationId xmlns:a16="http://schemas.microsoft.com/office/drawing/2014/main" id="{812D3C70-46DA-457A-9E83-DAB3E610D4A9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780;p18">
              <a:extLst>
                <a:ext uri="{FF2B5EF4-FFF2-40B4-BE49-F238E27FC236}">
                  <a16:creationId xmlns:a16="http://schemas.microsoft.com/office/drawing/2014/main" id="{FC09BC67-3B69-4293-A2BC-61D776BE54F5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81;p18">
              <a:extLst>
                <a:ext uri="{FF2B5EF4-FFF2-40B4-BE49-F238E27FC236}">
                  <a16:creationId xmlns:a16="http://schemas.microsoft.com/office/drawing/2014/main" id="{27676B06-2C98-482D-89A3-6F357BA01479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782;p18">
              <a:extLst>
                <a:ext uri="{FF2B5EF4-FFF2-40B4-BE49-F238E27FC236}">
                  <a16:creationId xmlns:a16="http://schemas.microsoft.com/office/drawing/2014/main" id="{C68AD5A5-84EF-4321-BF4E-58985F1BECF1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783;p18">
              <a:extLst>
                <a:ext uri="{FF2B5EF4-FFF2-40B4-BE49-F238E27FC236}">
                  <a16:creationId xmlns:a16="http://schemas.microsoft.com/office/drawing/2014/main" id="{54E96065-8E47-458E-BDB4-39F12AA5CA8F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784;p18">
              <a:extLst>
                <a:ext uri="{FF2B5EF4-FFF2-40B4-BE49-F238E27FC236}">
                  <a16:creationId xmlns:a16="http://schemas.microsoft.com/office/drawing/2014/main" id="{B5C285C1-0E8F-4FD3-817A-DC1A995C9498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785;p18">
              <a:extLst>
                <a:ext uri="{FF2B5EF4-FFF2-40B4-BE49-F238E27FC236}">
                  <a16:creationId xmlns:a16="http://schemas.microsoft.com/office/drawing/2014/main" id="{E8E2CD9A-A57F-409B-9072-7CBBBA47DB51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786;p18">
              <a:extLst>
                <a:ext uri="{FF2B5EF4-FFF2-40B4-BE49-F238E27FC236}">
                  <a16:creationId xmlns:a16="http://schemas.microsoft.com/office/drawing/2014/main" id="{A5DAD2BA-0144-4A4F-951A-09A7CC89F238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787;p18">
              <a:extLst>
                <a:ext uri="{FF2B5EF4-FFF2-40B4-BE49-F238E27FC236}">
                  <a16:creationId xmlns:a16="http://schemas.microsoft.com/office/drawing/2014/main" id="{286879B8-1F0D-482E-8DF2-22DC12C35106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788;p18">
              <a:extLst>
                <a:ext uri="{FF2B5EF4-FFF2-40B4-BE49-F238E27FC236}">
                  <a16:creationId xmlns:a16="http://schemas.microsoft.com/office/drawing/2014/main" id="{14826DFD-BD89-4F6C-98B2-E42065D777DF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789;p18">
              <a:extLst>
                <a:ext uri="{FF2B5EF4-FFF2-40B4-BE49-F238E27FC236}">
                  <a16:creationId xmlns:a16="http://schemas.microsoft.com/office/drawing/2014/main" id="{66393724-EBE3-46CF-A84C-4EFF9BAE1E4E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790;p18">
              <a:extLst>
                <a:ext uri="{FF2B5EF4-FFF2-40B4-BE49-F238E27FC236}">
                  <a16:creationId xmlns:a16="http://schemas.microsoft.com/office/drawing/2014/main" id="{55C2450F-987C-4936-B935-A7B1333D688A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791;p18">
              <a:extLst>
                <a:ext uri="{FF2B5EF4-FFF2-40B4-BE49-F238E27FC236}">
                  <a16:creationId xmlns:a16="http://schemas.microsoft.com/office/drawing/2014/main" id="{4380B017-4084-4B82-AEDA-7DAB7C473E0F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792;p18">
              <a:extLst>
                <a:ext uri="{FF2B5EF4-FFF2-40B4-BE49-F238E27FC236}">
                  <a16:creationId xmlns:a16="http://schemas.microsoft.com/office/drawing/2014/main" id="{2E834B63-2AC4-4085-86C9-CE24BBF43007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793;p18">
              <a:extLst>
                <a:ext uri="{FF2B5EF4-FFF2-40B4-BE49-F238E27FC236}">
                  <a16:creationId xmlns:a16="http://schemas.microsoft.com/office/drawing/2014/main" id="{A81D1168-5AD9-4B9B-854B-9B20F0E6CD6F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794;p18">
              <a:extLst>
                <a:ext uri="{FF2B5EF4-FFF2-40B4-BE49-F238E27FC236}">
                  <a16:creationId xmlns:a16="http://schemas.microsoft.com/office/drawing/2014/main" id="{E2ABF088-7992-4CD3-A87A-F061F7565D03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795;p18">
              <a:extLst>
                <a:ext uri="{FF2B5EF4-FFF2-40B4-BE49-F238E27FC236}">
                  <a16:creationId xmlns:a16="http://schemas.microsoft.com/office/drawing/2014/main" id="{8D87BAAD-BEB9-416E-8ACD-38FA3A0D45D4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796;p18">
              <a:extLst>
                <a:ext uri="{FF2B5EF4-FFF2-40B4-BE49-F238E27FC236}">
                  <a16:creationId xmlns:a16="http://schemas.microsoft.com/office/drawing/2014/main" id="{873B5DB3-5255-48FF-A6D2-297FBB3E54F9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797;p18">
              <a:extLst>
                <a:ext uri="{FF2B5EF4-FFF2-40B4-BE49-F238E27FC236}">
                  <a16:creationId xmlns:a16="http://schemas.microsoft.com/office/drawing/2014/main" id="{7F80F367-D6C9-416F-A9DD-600C38C2012C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798;p18">
              <a:extLst>
                <a:ext uri="{FF2B5EF4-FFF2-40B4-BE49-F238E27FC236}">
                  <a16:creationId xmlns:a16="http://schemas.microsoft.com/office/drawing/2014/main" id="{8FCAB867-230E-490E-A762-177125950E0A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799;p18">
              <a:extLst>
                <a:ext uri="{FF2B5EF4-FFF2-40B4-BE49-F238E27FC236}">
                  <a16:creationId xmlns:a16="http://schemas.microsoft.com/office/drawing/2014/main" id="{687AA5E3-E8A6-437D-B936-06531090D0FB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800;p18">
              <a:extLst>
                <a:ext uri="{FF2B5EF4-FFF2-40B4-BE49-F238E27FC236}">
                  <a16:creationId xmlns:a16="http://schemas.microsoft.com/office/drawing/2014/main" id="{4E5EC6BA-64E1-4677-8FCF-45775672D02F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801;p18">
              <a:extLst>
                <a:ext uri="{FF2B5EF4-FFF2-40B4-BE49-F238E27FC236}">
                  <a16:creationId xmlns:a16="http://schemas.microsoft.com/office/drawing/2014/main" id="{E96CE7DD-3487-4616-ADFF-9B3AB3F5AAAE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802;p18">
              <a:extLst>
                <a:ext uri="{FF2B5EF4-FFF2-40B4-BE49-F238E27FC236}">
                  <a16:creationId xmlns:a16="http://schemas.microsoft.com/office/drawing/2014/main" id="{90C5B302-2485-4FBB-A767-3A79D958391E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803;p18">
              <a:extLst>
                <a:ext uri="{FF2B5EF4-FFF2-40B4-BE49-F238E27FC236}">
                  <a16:creationId xmlns:a16="http://schemas.microsoft.com/office/drawing/2014/main" id="{D7849FED-E8A6-4227-86ED-D991464C6287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804;p18">
              <a:extLst>
                <a:ext uri="{FF2B5EF4-FFF2-40B4-BE49-F238E27FC236}">
                  <a16:creationId xmlns:a16="http://schemas.microsoft.com/office/drawing/2014/main" id="{5D75630D-0252-4BD8-8583-45A07123E2F3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805;p18">
              <a:extLst>
                <a:ext uri="{FF2B5EF4-FFF2-40B4-BE49-F238E27FC236}">
                  <a16:creationId xmlns:a16="http://schemas.microsoft.com/office/drawing/2014/main" id="{0D0F57D4-AD37-4836-AD54-E8335B65E4E6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806;p18">
              <a:extLst>
                <a:ext uri="{FF2B5EF4-FFF2-40B4-BE49-F238E27FC236}">
                  <a16:creationId xmlns:a16="http://schemas.microsoft.com/office/drawing/2014/main" id="{A9E88440-D550-43EC-B2D5-534861BEB973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807;p18">
              <a:extLst>
                <a:ext uri="{FF2B5EF4-FFF2-40B4-BE49-F238E27FC236}">
                  <a16:creationId xmlns:a16="http://schemas.microsoft.com/office/drawing/2014/main" id="{70A39F8D-D8E7-4912-B68B-138E53EFA712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808;p18">
              <a:extLst>
                <a:ext uri="{FF2B5EF4-FFF2-40B4-BE49-F238E27FC236}">
                  <a16:creationId xmlns:a16="http://schemas.microsoft.com/office/drawing/2014/main" id="{1C32206F-C350-4B52-8F82-B2F2B425DA5A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809;p18">
              <a:extLst>
                <a:ext uri="{FF2B5EF4-FFF2-40B4-BE49-F238E27FC236}">
                  <a16:creationId xmlns:a16="http://schemas.microsoft.com/office/drawing/2014/main" id="{25FF8B39-19AE-4DAF-A84C-BE1B03801F79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810;p18">
              <a:extLst>
                <a:ext uri="{FF2B5EF4-FFF2-40B4-BE49-F238E27FC236}">
                  <a16:creationId xmlns:a16="http://schemas.microsoft.com/office/drawing/2014/main" id="{66F6FFB2-904A-48A1-A3DE-9EB883DE35C0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811;p18">
              <a:extLst>
                <a:ext uri="{FF2B5EF4-FFF2-40B4-BE49-F238E27FC236}">
                  <a16:creationId xmlns:a16="http://schemas.microsoft.com/office/drawing/2014/main" id="{F5841198-9FBE-40CE-AB43-5DF42276AEB5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812;p18">
              <a:extLst>
                <a:ext uri="{FF2B5EF4-FFF2-40B4-BE49-F238E27FC236}">
                  <a16:creationId xmlns:a16="http://schemas.microsoft.com/office/drawing/2014/main" id="{A18F606C-6B49-4BC5-911F-A55D91D08E3A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813;p18">
              <a:extLst>
                <a:ext uri="{FF2B5EF4-FFF2-40B4-BE49-F238E27FC236}">
                  <a16:creationId xmlns:a16="http://schemas.microsoft.com/office/drawing/2014/main" id="{EE2176EE-2F00-4CA4-BA48-EA25F5423EBA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814;p18">
              <a:extLst>
                <a:ext uri="{FF2B5EF4-FFF2-40B4-BE49-F238E27FC236}">
                  <a16:creationId xmlns:a16="http://schemas.microsoft.com/office/drawing/2014/main" id="{4325068F-117B-4DC8-AA13-D2B2EC93846C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815;p18">
              <a:extLst>
                <a:ext uri="{FF2B5EF4-FFF2-40B4-BE49-F238E27FC236}">
                  <a16:creationId xmlns:a16="http://schemas.microsoft.com/office/drawing/2014/main" id="{5FE0EC78-D553-42AD-89A0-03852E2E4412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816;p18">
              <a:extLst>
                <a:ext uri="{FF2B5EF4-FFF2-40B4-BE49-F238E27FC236}">
                  <a16:creationId xmlns:a16="http://schemas.microsoft.com/office/drawing/2014/main" id="{CC97E504-460B-4F27-8996-8D12BBD6DF38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817;p18">
              <a:extLst>
                <a:ext uri="{FF2B5EF4-FFF2-40B4-BE49-F238E27FC236}">
                  <a16:creationId xmlns:a16="http://schemas.microsoft.com/office/drawing/2014/main" id="{E50532C9-5283-4550-B1E8-83B1E5C2961C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818;p18">
              <a:extLst>
                <a:ext uri="{FF2B5EF4-FFF2-40B4-BE49-F238E27FC236}">
                  <a16:creationId xmlns:a16="http://schemas.microsoft.com/office/drawing/2014/main" id="{08514890-1A75-476B-A17A-49FA53DBAEE5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6" name="Google Shape;819;p18">
              <a:extLst>
                <a:ext uri="{FF2B5EF4-FFF2-40B4-BE49-F238E27FC236}">
                  <a16:creationId xmlns:a16="http://schemas.microsoft.com/office/drawing/2014/main" id="{FDE0D87A-1328-4352-805A-F5DC87EF7402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11" name="Google Shape;820;p18">
                <a:extLst>
                  <a:ext uri="{FF2B5EF4-FFF2-40B4-BE49-F238E27FC236}">
                    <a16:creationId xmlns:a16="http://schemas.microsoft.com/office/drawing/2014/main" id="{667922AF-35E0-45A6-9631-4CD3B9358791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821;p18">
                <a:extLst>
                  <a:ext uri="{FF2B5EF4-FFF2-40B4-BE49-F238E27FC236}">
                    <a16:creationId xmlns:a16="http://schemas.microsoft.com/office/drawing/2014/main" id="{6328ADA2-ACF2-4416-8681-E249BBEA746A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822;p18">
                <a:extLst>
                  <a:ext uri="{FF2B5EF4-FFF2-40B4-BE49-F238E27FC236}">
                    <a16:creationId xmlns:a16="http://schemas.microsoft.com/office/drawing/2014/main" id="{B8135645-29DE-414C-8B77-F12CDE8BA735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823;p18">
                <a:extLst>
                  <a:ext uri="{FF2B5EF4-FFF2-40B4-BE49-F238E27FC236}">
                    <a16:creationId xmlns:a16="http://schemas.microsoft.com/office/drawing/2014/main" id="{9ED6A139-DE81-4AF5-9608-410D34E989A0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824;p18">
                <a:extLst>
                  <a:ext uri="{FF2B5EF4-FFF2-40B4-BE49-F238E27FC236}">
                    <a16:creationId xmlns:a16="http://schemas.microsoft.com/office/drawing/2014/main" id="{15EB1587-B55A-4B36-BB4B-E79221E315AD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825;p18">
                <a:extLst>
                  <a:ext uri="{FF2B5EF4-FFF2-40B4-BE49-F238E27FC236}">
                    <a16:creationId xmlns:a16="http://schemas.microsoft.com/office/drawing/2014/main" id="{F593A412-A7F0-44A0-8CA6-7C99B650552F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826;p18">
                <a:extLst>
                  <a:ext uri="{FF2B5EF4-FFF2-40B4-BE49-F238E27FC236}">
                    <a16:creationId xmlns:a16="http://schemas.microsoft.com/office/drawing/2014/main" id="{D3DE112D-2E68-4767-B360-EC605E790EE4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827;p18">
                <a:extLst>
                  <a:ext uri="{FF2B5EF4-FFF2-40B4-BE49-F238E27FC236}">
                    <a16:creationId xmlns:a16="http://schemas.microsoft.com/office/drawing/2014/main" id="{CE45855B-BAB9-45C4-9A64-B09FF452A5D6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828;p18">
                <a:extLst>
                  <a:ext uri="{FF2B5EF4-FFF2-40B4-BE49-F238E27FC236}">
                    <a16:creationId xmlns:a16="http://schemas.microsoft.com/office/drawing/2014/main" id="{BD73DC40-E7DC-42FC-891C-10EC97F3B3A9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829;p18">
              <a:extLst>
                <a:ext uri="{FF2B5EF4-FFF2-40B4-BE49-F238E27FC236}">
                  <a16:creationId xmlns:a16="http://schemas.microsoft.com/office/drawing/2014/main" id="{69640142-194C-4CE2-A7C8-44C986960D9E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06" name="Google Shape;830;p18">
                <a:extLst>
                  <a:ext uri="{FF2B5EF4-FFF2-40B4-BE49-F238E27FC236}">
                    <a16:creationId xmlns:a16="http://schemas.microsoft.com/office/drawing/2014/main" id="{7157A2DF-3527-47EE-8842-098E4E8D3AE3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831;p18">
                <a:extLst>
                  <a:ext uri="{FF2B5EF4-FFF2-40B4-BE49-F238E27FC236}">
                    <a16:creationId xmlns:a16="http://schemas.microsoft.com/office/drawing/2014/main" id="{306498A0-25C4-4E89-946D-96E198754E31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832;p18">
                <a:extLst>
                  <a:ext uri="{FF2B5EF4-FFF2-40B4-BE49-F238E27FC236}">
                    <a16:creationId xmlns:a16="http://schemas.microsoft.com/office/drawing/2014/main" id="{F1C9B880-2039-407E-B8AD-D0F073469978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833;p18">
                <a:extLst>
                  <a:ext uri="{FF2B5EF4-FFF2-40B4-BE49-F238E27FC236}">
                    <a16:creationId xmlns:a16="http://schemas.microsoft.com/office/drawing/2014/main" id="{05D9CEC2-34BA-4DE0-AB03-EE4D5716761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834;p18">
                <a:extLst>
                  <a:ext uri="{FF2B5EF4-FFF2-40B4-BE49-F238E27FC236}">
                    <a16:creationId xmlns:a16="http://schemas.microsoft.com/office/drawing/2014/main" id="{D09BBFE4-9871-4483-BD09-68E47812B642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8" name="Google Shape;835;p18">
              <a:extLst>
                <a:ext uri="{FF2B5EF4-FFF2-40B4-BE49-F238E27FC236}">
                  <a16:creationId xmlns:a16="http://schemas.microsoft.com/office/drawing/2014/main" id="{B68CE961-8E1A-4B7C-905D-C6C8F8A794F1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836;p18">
              <a:extLst>
                <a:ext uri="{FF2B5EF4-FFF2-40B4-BE49-F238E27FC236}">
                  <a16:creationId xmlns:a16="http://schemas.microsoft.com/office/drawing/2014/main" id="{9BC2798A-51F0-45DD-B96C-B53D7FF0682B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837;p18">
              <a:extLst>
                <a:ext uri="{FF2B5EF4-FFF2-40B4-BE49-F238E27FC236}">
                  <a16:creationId xmlns:a16="http://schemas.microsoft.com/office/drawing/2014/main" id="{9F32C558-13FD-4AE4-84D5-B4B4DABD4AA1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838;p18">
              <a:extLst>
                <a:ext uri="{FF2B5EF4-FFF2-40B4-BE49-F238E27FC236}">
                  <a16:creationId xmlns:a16="http://schemas.microsoft.com/office/drawing/2014/main" id="{7560A455-E5A8-4618-A0CC-4CFA6986C6C2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839;p18">
              <a:extLst>
                <a:ext uri="{FF2B5EF4-FFF2-40B4-BE49-F238E27FC236}">
                  <a16:creationId xmlns:a16="http://schemas.microsoft.com/office/drawing/2014/main" id="{C39CA673-8B41-48A1-ABFC-24DAFDBCDB93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840;p18">
              <a:extLst>
                <a:ext uri="{FF2B5EF4-FFF2-40B4-BE49-F238E27FC236}">
                  <a16:creationId xmlns:a16="http://schemas.microsoft.com/office/drawing/2014/main" id="{D0DE1AE5-E17B-42C5-9C57-19FF98314F84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841;p18">
              <a:extLst>
                <a:ext uri="{FF2B5EF4-FFF2-40B4-BE49-F238E27FC236}">
                  <a16:creationId xmlns:a16="http://schemas.microsoft.com/office/drawing/2014/main" id="{7FDB95AF-3748-46C2-980F-E2ED53DA9174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842;p18">
              <a:extLst>
                <a:ext uri="{FF2B5EF4-FFF2-40B4-BE49-F238E27FC236}">
                  <a16:creationId xmlns:a16="http://schemas.microsoft.com/office/drawing/2014/main" id="{38381905-D94D-4CCB-A52B-13FC90ECA44F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843;p18">
              <a:extLst>
                <a:ext uri="{FF2B5EF4-FFF2-40B4-BE49-F238E27FC236}">
                  <a16:creationId xmlns:a16="http://schemas.microsoft.com/office/drawing/2014/main" id="{4FDE6FEB-DE30-442F-A2E0-1002711974A9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844;p18">
              <a:extLst>
                <a:ext uri="{FF2B5EF4-FFF2-40B4-BE49-F238E27FC236}">
                  <a16:creationId xmlns:a16="http://schemas.microsoft.com/office/drawing/2014/main" id="{F9F7F6EA-DC47-4969-8ED8-B8C860524D41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845;p18">
              <a:extLst>
                <a:ext uri="{FF2B5EF4-FFF2-40B4-BE49-F238E27FC236}">
                  <a16:creationId xmlns:a16="http://schemas.microsoft.com/office/drawing/2014/main" id="{9AA06D96-0763-472F-87BF-AABEACC0BC56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846;p18">
              <a:extLst>
                <a:ext uri="{FF2B5EF4-FFF2-40B4-BE49-F238E27FC236}">
                  <a16:creationId xmlns:a16="http://schemas.microsoft.com/office/drawing/2014/main" id="{872194C8-B991-4B49-977D-F3F29876FF63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847;p18">
              <a:extLst>
                <a:ext uri="{FF2B5EF4-FFF2-40B4-BE49-F238E27FC236}">
                  <a16:creationId xmlns:a16="http://schemas.microsoft.com/office/drawing/2014/main" id="{D45CB9CA-84B0-4B37-A569-1EC125748150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848;p18">
              <a:extLst>
                <a:ext uri="{FF2B5EF4-FFF2-40B4-BE49-F238E27FC236}">
                  <a16:creationId xmlns:a16="http://schemas.microsoft.com/office/drawing/2014/main" id="{F2976599-2646-4C1F-ACDC-AB0492C41080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849;p18">
              <a:extLst>
                <a:ext uri="{FF2B5EF4-FFF2-40B4-BE49-F238E27FC236}">
                  <a16:creationId xmlns:a16="http://schemas.microsoft.com/office/drawing/2014/main" id="{FB54CFA2-CB2F-49BB-BD1D-E71070F3862A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850;p18">
              <a:extLst>
                <a:ext uri="{FF2B5EF4-FFF2-40B4-BE49-F238E27FC236}">
                  <a16:creationId xmlns:a16="http://schemas.microsoft.com/office/drawing/2014/main" id="{A6C39AE6-E662-4C73-8C3E-B92B59451BC5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851;p18">
              <a:extLst>
                <a:ext uri="{FF2B5EF4-FFF2-40B4-BE49-F238E27FC236}">
                  <a16:creationId xmlns:a16="http://schemas.microsoft.com/office/drawing/2014/main" id="{FAA16CFA-E3C8-42B6-8701-9533C43F3147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852;p18">
              <a:extLst>
                <a:ext uri="{FF2B5EF4-FFF2-40B4-BE49-F238E27FC236}">
                  <a16:creationId xmlns:a16="http://schemas.microsoft.com/office/drawing/2014/main" id="{D20AE8F4-E05F-4863-84C6-E9DAEF3221C4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15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50361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研究假說與架構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329248" y="1267832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研究流程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7620000" y="108551"/>
            <a:ext cx="1394485" cy="1461170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41" name="圖片 140">
            <a:extLst>
              <a:ext uri="{FF2B5EF4-FFF2-40B4-BE49-F238E27FC236}">
                <a16:creationId xmlns:a16="http://schemas.microsoft.com/office/drawing/2014/main" id="{7A716687-049F-45A6-B534-8891962112A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960" y="1251862"/>
            <a:ext cx="2740215" cy="3891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295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50361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研究假說與架構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-58502" y="2238250"/>
            <a:ext cx="4312918" cy="33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zh-TW" sz="14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H1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：本研究商店架構下可以有效提高消費者購買意願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7993380" y="108551"/>
            <a:ext cx="1021105" cy="900000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142" name="資料庫圖表 141">
            <a:extLst>
              <a:ext uri="{FF2B5EF4-FFF2-40B4-BE49-F238E27FC236}">
                <a16:creationId xmlns:a16="http://schemas.microsoft.com/office/drawing/2014/main" id="{51C9E7E6-4230-4EFA-A4AF-3AC5E8BEE9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483659"/>
              </p:ext>
            </p:extLst>
          </p:nvPr>
        </p:nvGraphicFramePr>
        <p:xfrm>
          <a:off x="232860" y="1315611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3" name="資料庫圖表 142">
            <a:extLst>
              <a:ext uri="{FF2B5EF4-FFF2-40B4-BE49-F238E27FC236}">
                <a16:creationId xmlns:a16="http://schemas.microsoft.com/office/drawing/2014/main" id="{B0FF003E-A79C-4825-A7E9-DC7179D0B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47277"/>
              </p:ext>
            </p:extLst>
          </p:nvPr>
        </p:nvGraphicFramePr>
        <p:xfrm>
          <a:off x="232860" y="2739243"/>
          <a:ext cx="3600000" cy="1049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4" name="資料庫圖表 143">
            <a:extLst>
              <a:ext uri="{FF2B5EF4-FFF2-40B4-BE49-F238E27FC236}">
                <a16:creationId xmlns:a16="http://schemas.microsoft.com/office/drawing/2014/main" id="{BA174166-6ECB-4E3D-ADB9-A38D75DE8A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87866"/>
              </p:ext>
            </p:extLst>
          </p:nvPr>
        </p:nvGraphicFramePr>
        <p:xfrm>
          <a:off x="4925146" y="1315611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45" name="內容版面配置區 2">
            <a:extLst>
              <a:ext uri="{FF2B5EF4-FFF2-40B4-BE49-F238E27FC236}">
                <a16:creationId xmlns:a16="http://schemas.microsoft.com/office/drawing/2014/main" id="{5F7141A7-DEA9-48AE-92AB-7D8274898818}"/>
              </a:ext>
            </a:extLst>
          </p:cNvPr>
          <p:cNvSpPr txBox="1">
            <a:spLocks/>
          </p:cNvSpPr>
          <p:nvPr/>
        </p:nvSpPr>
        <p:spPr>
          <a:xfrm>
            <a:off x="-39887" y="3740608"/>
            <a:ext cx="4241882" cy="33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zh-TW" sz="14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H2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全面採用電子支付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可以有效提高消費者購買意願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41" name="資料庫圖表 140">
            <a:extLst>
              <a:ext uri="{FF2B5EF4-FFF2-40B4-BE49-F238E27FC236}">
                <a16:creationId xmlns:a16="http://schemas.microsoft.com/office/drawing/2014/main" id="{2BB675C3-54AF-4788-9BDF-07CB81D4C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407679"/>
              </p:ext>
            </p:extLst>
          </p:nvPr>
        </p:nvGraphicFramePr>
        <p:xfrm>
          <a:off x="4925146" y="2814048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47" name="內容版面配置區 2">
            <a:extLst>
              <a:ext uri="{FF2B5EF4-FFF2-40B4-BE49-F238E27FC236}">
                <a16:creationId xmlns:a16="http://schemas.microsoft.com/office/drawing/2014/main" id="{C2DE8557-32F6-4A3B-AE8C-CFD68C33736F}"/>
              </a:ext>
            </a:extLst>
          </p:cNvPr>
          <p:cNvSpPr txBox="1">
            <a:spLocks/>
          </p:cNvSpPr>
          <p:nvPr/>
        </p:nvSpPr>
        <p:spPr>
          <a:xfrm>
            <a:off x="4612530" y="2232161"/>
            <a:ext cx="4241882" cy="33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zh-TW" sz="14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H3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ea typeface="標楷體" panose="03000509000000000000" pitchFamily="65" charset="-120"/>
                <a:cs typeface="Times New Roman" panose="02020603050405020304" pitchFamily="18" charset="0"/>
              </a:rPr>
              <a:t>遠端訂購到店取貨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可以有效提高消費者購買意願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8" name="內容版面配置區 2">
            <a:extLst>
              <a:ext uri="{FF2B5EF4-FFF2-40B4-BE49-F238E27FC236}">
                <a16:creationId xmlns:a16="http://schemas.microsoft.com/office/drawing/2014/main" id="{988735CD-9B41-4774-820C-1D412BA15B83}"/>
              </a:ext>
            </a:extLst>
          </p:cNvPr>
          <p:cNvSpPr txBox="1">
            <a:spLocks/>
          </p:cNvSpPr>
          <p:nvPr/>
        </p:nvSpPr>
        <p:spPr>
          <a:xfrm>
            <a:off x="4612530" y="3736351"/>
            <a:ext cx="4241882" cy="33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zh-TW" sz="14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H4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商店附近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用戶隨機發放優惠</a:t>
            </a:r>
            <a:r>
              <a:rPr lang="zh-TW" altLang="zh-TW" sz="1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可以有效提高消費者購買意願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080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50361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研究對象與設計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324999" y="1419996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本研究對象隨機抽選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位至幾家超商購物的民眾，並利用問卷進行調查。從有調查民眾，抽取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名發放獎勵禮券。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7620000" y="108551"/>
            <a:ext cx="1394485" cy="1461170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003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50361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本研究設計商店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329248" y="1267832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商店平面圖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7620000" y="108551"/>
            <a:ext cx="1394485" cy="1461170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42" name="圖片 141">
            <a:extLst>
              <a:ext uri="{FF2B5EF4-FFF2-40B4-BE49-F238E27FC236}">
                <a16:creationId xmlns:a16="http://schemas.microsoft.com/office/drawing/2014/main" id="{E04B6E39-5903-4460-882A-E806EF0348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80" y="1440641"/>
            <a:ext cx="5274310" cy="33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43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27679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商店特色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677196" y="1300774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會員實名制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-AI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人臉辨識：可以不用帶錢包卡片就可以進行購物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儲值、信用卡扣款、其他金流方式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選購完畢直接到結帳櫃檯，電腦會列出消費者所購買品項及價格，並且於電腦上確認商品是否正確，可增減數量。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使用點選需購買品項，採用人臉辨識確認購買商品的消費者。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商品貨價全面改為電子螢幕看板，提供完整商品資訊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價錢、成分、營養指標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等等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超商物流自助取貨區，可先至超商機台確認收件資訊且確認已付款後，經判定無誤後，可自行取貨，節省傳統超商需店員人工找尋貨物的時間。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結合手機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，可讓消費者透過手機遠端使用購買，最鄰近超商進行取貨。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所述，另可結合物流業者，宅配到府。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後端採用機械手臂進行補貨、因商品貨架使用數位顯示所以無須人力資源上架商品。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POS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系統，數據分析。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結合位置服務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(LBS)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，如有活動優惠發送至附近民眾手機。</a:t>
            </a:r>
          </a:p>
          <a:p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8061960" y="108551"/>
            <a:ext cx="952525" cy="943009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6B1808B1-E346-483D-B20F-0D68933AA192}"/>
              </a:ext>
            </a:extLst>
          </p:cNvPr>
          <p:cNvSpPr txBox="1"/>
          <p:nvPr/>
        </p:nvSpPr>
        <p:spPr>
          <a:xfrm>
            <a:off x="174276" y="1488097"/>
            <a:ext cx="57813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付款方式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374A802A-CA20-4DE1-A245-6DA6B6B9E65A}"/>
              </a:ext>
            </a:extLst>
          </p:cNvPr>
          <p:cNvSpPr txBox="1"/>
          <p:nvPr/>
        </p:nvSpPr>
        <p:spPr>
          <a:xfrm>
            <a:off x="174276" y="2548781"/>
            <a:ext cx="57813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購物方式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2CA4865A-FA50-49BB-AD3D-B2A212EAF21A}"/>
              </a:ext>
            </a:extLst>
          </p:cNvPr>
          <p:cNvSpPr txBox="1"/>
          <p:nvPr/>
        </p:nvSpPr>
        <p:spPr>
          <a:xfrm>
            <a:off x="174276" y="3684677"/>
            <a:ext cx="5781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補貨方式</a:t>
            </a:r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CFCA2708-0A48-4FED-BF67-47341352CC61}"/>
              </a:ext>
            </a:extLst>
          </p:cNvPr>
          <p:cNvSpPr txBox="1"/>
          <p:nvPr/>
        </p:nvSpPr>
        <p:spPr>
          <a:xfrm>
            <a:off x="174276" y="4433357"/>
            <a:ext cx="57813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35259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211963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研究工具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510540" y="1408872"/>
            <a:ext cx="7984168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問卷採用李克特量表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附錄一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，分為五個等級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(1: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非常滿意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/2: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滿意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/3: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普通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/4: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不滿意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/5: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非常不滿意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41" name="Google Shape;861;p19">
            <a:extLst>
              <a:ext uri="{FF2B5EF4-FFF2-40B4-BE49-F238E27FC236}">
                <a16:creationId xmlns:a16="http://schemas.microsoft.com/office/drawing/2014/main" id="{D61C39CE-E6C2-4BCC-92A9-834D04F4A2DE}"/>
              </a:ext>
            </a:extLst>
          </p:cNvPr>
          <p:cNvGrpSpPr/>
          <p:nvPr/>
        </p:nvGrpSpPr>
        <p:grpSpPr>
          <a:xfrm>
            <a:off x="7952319" y="144779"/>
            <a:ext cx="1153606" cy="1207265"/>
            <a:chOff x="2533225" y="322726"/>
            <a:chExt cx="3925890" cy="4762523"/>
          </a:xfrm>
        </p:grpSpPr>
        <p:sp>
          <p:nvSpPr>
            <p:cNvPr id="147" name="Google Shape;862;p19">
              <a:extLst>
                <a:ext uri="{FF2B5EF4-FFF2-40B4-BE49-F238E27FC236}">
                  <a16:creationId xmlns:a16="http://schemas.microsoft.com/office/drawing/2014/main" id="{08951A32-1440-4DFE-9A08-5F13C779EEB1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863;p19">
              <a:extLst>
                <a:ext uri="{FF2B5EF4-FFF2-40B4-BE49-F238E27FC236}">
                  <a16:creationId xmlns:a16="http://schemas.microsoft.com/office/drawing/2014/main" id="{AB95CB6E-F974-469C-BC43-9E2B8D12AEFB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864;p19">
              <a:extLst>
                <a:ext uri="{FF2B5EF4-FFF2-40B4-BE49-F238E27FC236}">
                  <a16:creationId xmlns:a16="http://schemas.microsoft.com/office/drawing/2014/main" id="{8A5C0CAE-0C74-4575-AA5E-006883267914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865;p19">
              <a:extLst>
                <a:ext uri="{FF2B5EF4-FFF2-40B4-BE49-F238E27FC236}">
                  <a16:creationId xmlns:a16="http://schemas.microsoft.com/office/drawing/2014/main" id="{44CA18EA-F0E2-4D40-B705-BE9C98764CB6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866;p19">
              <a:extLst>
                <a:ext uri="{FF2B5EF4-FFF2-40B4-BE49-F238E27FC236}">
                  <a16:creationId xmlns:a16="http://schemas.microsoft.com/office/drawing/2014/main" id="{11A75378-BF9A-4411-8D89-2004BD15CA6E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867;p19">
              <a:extLst>
                <a:ext uri="{FF2B5EF4-FFF2-40B4-BE49-F238E27FC236}">
                  <a16:creationId xmlns:a16="http://schemas.microsoft.com/office/drawing/2014/main" id="{715ECC7E-E741-4893-9CEA-DE1E6D19622A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868;p19">
              <a:extLst>
                <a:ext uri="{FF2B5EF4-FFF2-40B4-BE49-F238E27FC236}">
                  <a16:creationId xmlns:a16="http://schemas.microsoft.com/office/drawing/2014/main" id="{A7313DFA-B6D9-4A7C-B554-2AB09DEAC7FD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869;p19">
              <a:extLst>
                <a:ext uri="{FF2B5EF4-FFF2-40B4-BE49-F238E27FC236}">
                  <a16:creationId xmlns:a16="http://schemas.microsoft.com/office/drawing/2014/main" id="{124C4E57-B7BD-4DA4-8062-9305FDDDEFBF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870;p19">
              <a:extLst>
                <a:ext uri="{FF2B5EF4-FFF2-40B4-BE49-F238E27FC236}">
                  <a16:creationId xmlns:a16="http://schemas.microsoft.com/office/drawing/2014/main" id="{EF4C7C8F-BFC0-4E71-80A4-876080FF5E19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871;p19">
              <a:extLst>
                <a:ext uri="{FF2B5EF4-FFF2-40B4-BE49-F238E27FC236}">
                  <a16:creationId xmlns:a16="http://schemas.microsoft.com/office/drawing/2014/main" id="{7C1AF8B7-F1BF-409E-84C4-7747B31E0044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872;p19">
              <a:extLst>
                <a:ext uri="{FF2B5EF4-FFF2-40B4-BE49-F238E27FC236}">
                  <a16:creationId xmlns:a16="http://schemas.microsoft.com/office/drawing/2014/main" id="{56D5D842-8FC5-44E2-9064-6065B27DA8D0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873;p19">
              <a:extLst>
                <a:ext uri="{FF2B5EF4-FFF2-40B4-BE49-F238E27FC236}">
                  <a16:creationId xmlns:a16="http://schemas.microsoft.com/office/drawing/2014/main" id="{5A282659-56E2-483D-A502-B6CCC560EE6B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874;p19">
              <a:extLst>
                <a:ext uri="{FF2B5EF4-FFF2-40B4-BE49-F238E27FC236}">
                  <a16:creationId xmlns:a16="http://schemas.microsoft.com/office/drawing/2014/main" id="{ED5CD0BC-B2B1-4762-B98F-9611224B2CED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875;p19">
              <a:extLst>
                <a:ext uri="{FF2B5EF4-FFF2-40B4-BE49-F238E27FC236}">
                  <a16:creationId xmlns:a16="http://schemas.microsoft.com/office/drawing/2014/main" id="{C4F999E2-D7A2-4C3B-BBD6-6E4DFDFD85D8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876;p19">
              <a:extLst>
                <a:ext uri="{FF2B5EF4-FFF2-40B4-BE49-F238E27FC236}">
                  <a16:creationId xmlns:a16="http://schemas.microsoft.com/office/drawing/2014/main" id="{BD01DBDA-0775-4E86-8B57-F689DBFD32A1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877;p19">
              <a:extLst>
                <a:ext uri="{FF2B5EF4-FFF2-40B4-BE49-F238E27FC236}">
                  <a16:creationId xmlns:a16="http://schemas.microsoft.com/office/drawing/2014/main" id="{6EEDC311-A03F-4CA9-9073-015F538658D4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878;p19">
              <a:extLst>
                <a:ext uri="{FF2B5EF4-FFF2-40B4-BE49-F238E27FC236}">
                  <a16:creationId xmlns:a16="http://schemas.microsoft.com/office/drawing/2014/main" id="{6C2C6189-A244-4763-9E6B-33BA99214932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879;p19">
              <a:extLst>
                <a:ext uri="{FF2B5EF4-FFF2-40B4-BE49-F238E27FC236}">
                  <a16:creationId xmlns:a16="http://schemas.microsoft.com/office/drawing/2014/main" id="{7AE44C08-2FBA-4935-B988-172C69822642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880;p19">
              <a:extLst>
                <a:ext uri="{FF2B5EF4-FFF2-40B4-BE49-F238E27FC236}">
                  <a16:creationId xmlns:a16="http://schemas.microsoft.com/office/drawing/2014/main" id="{EF6053DA-281A-4174-93DA-0C5E9A922F65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881;p19">
              <a:extLst>
                <a:ext uri="{FF2B5EF4-FFF2-40B4-BE49-F238E27FC236}">
                  <a16:creationId xmlns:a16="http://schemas.microsoft.com/office/drawing/2014/main" id="{62A422D5-E7C3-4784-B34D-6DECCCA4A24F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882;p19">
              <a:extLst>
                <a:ext uri="{FF2B5EF4-FFF2-40B4-BE49-F238E27FC236}">
                  <a16:creationId xmlns:a16="http://schemas.microsoft.com/office/drawing/2014/main" id="{D9E97DC2-4F32-4CD0-937D-82FB1796DD46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883;p19">
              <a:extLst>
                <a:ext uri="{FF2B5EF4-FFF2-40B4-BE49-F238E27FC236}">
                  <a16:creationId xmlns:a16="http://schemas.microsoft.com/office/drawing/2014/main" id="{9A7B77BD-3733-4BA0-9C5E-10731C2F608F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884;p19">
              <a:extLst>
                <a:ext uri="{FF2B5EF4-FFF2-40B4-BE49-F238E27FC236}">
                  <a16:creationId xmlns:a16="http://schemas.microsoft.com/office/drawing/2014/main" id="{E6706431-0A93-4E08-B973-74784F4D6B7A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885;p19">
              <a:extLst>
                <a:ext uri="{FF2B5EF4-FFF2-40B4-BE49-F238E27FC236}">
                  <a16:creationId xmlns:a16="http://schemas.microsoft.com/office/drawing/2014/main" id="{3D34DF04-012D-4AF5-A17D-3503B77CA5C5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886;p19">
              <a:extLst>
                <a:ext uri="{FF2B5EF4-FFF2-40B4-BE49-F238E27FC236}">
                  <a16:creationId xmlns:a16="http://schemas.microsoft.com/office/drawing/2014/main" id="{A07E512C-BEEA-4CA9-A406-88C9171CF29E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887;p19">
              <a:extLst>
                <a:ext uri="{FF2B5EF4-FFF2-40B4-BE49-F238E27FC236}">
                  <a16:creationId xmlns:a16="http://schemas.microsoft.com/office/drawing/2014/main" id="{81078BEC-6B78-4496-94C7-5E112E169DDE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888;p19">
              <a:extLst>
                <a:ext uri="{FF2B5EF4-FFF2-40B4-BE49-F238E27FC236}">
                  <a16:creationId xmlns:a16="http://schemas.microsoft.com/office/drawing/2014/main" id="{EC067367-36CF-4AC1-A4DF-8FD56BDEC458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889;p19">
              <a:extLst>
                <a:ext uri="{FF2B5EF4-FFF2-40B4-BE49-F238E27FC236}">
                  <a16:creationId xmlns:a16="http://schemas.microsoft.com/office/drawing/2014/main" id="{938C6427-73FB-47DE-8891-11EA5DF8D3F8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890;p19">
              <a:extLst>
                <a:ext uri="{FF2B5EF4-FFF2-40B4-BE49-F238E27FC236}">
                  <a16:creationId xmlns:a16="http://schemas.microsoft.com/office/drawing/2014/main" id="{A1A37110-EEDD-45B7-B84E-9DEDB066F346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891;p19">
              <a:extLst>
                <a:ext uri="{FF2B5EF4-FFF2-40B4-BE49-F238E27FC236}">
                  <a16:creationId xmlns:a16="http://schemas.microsoft.com/office/drawing/2014/main" id="{B34C56D3-9497-4DBF-AC6A-F3B7FE612733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892;p19">
              <a:extLst>
                <a:ext uri="{FF2B5EF4-FFF2-40B4-BE49-F238E27FC236}">
                  <a16:creationId xmlns:a16="http://schemas.microsoft.com/office/drawing/2014/main" id="{7B0403CF-4DBB-4D3D-B8AC-F81266A90D3E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893;p19">
              <a:extLst>
                <a:ext uri="{FF2B5EF4-FFF2-40B4-BE49-F238E27FC236}">
                  <a16:creationId xmlns:a16="http://schemas.microsoft.com/office/drawing/2014/main" id="{E9C6126D-B3E2-41BC-AE45-331B27C62F2C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894;p19">
              <a:extLst>
                <a:ext uri="{FF2B5EF4-FFF2-40B4-BE49-F238E27FC236}">
                  <a16:creationId xmlns:a16="http://schemas.microsoft.com/office/drawing/2014/main" id="{9770E3B7-6BD3-4EA0-8622-E0D7983F9A0B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895;p19">
              <a:extLst>
                <a:ext uri="{FF2B5EF4-FFF2-40B4-BE49-F238E27FC236}">
                  <a16:creationId xmlns:a16="http://schemas.microsoft.com/office/drawing/2014/main" id="{573DF343-D1F3-4F12-A1A8-A43857821D1A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896;p19">
              <a:extLst>
                <a:ext uri="{FF2B5EF4-FFF2-40B4-BE49-F238E27FC236}">
                  <a16:creationId xmlns:a16="http://schemas.microsoft.com/office/drawing/2014/main" id="{A75425A0-05A1-4073-8F39-BFF7077B48A3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897;p19">
              <a:extLst>
                <a:ext uri="{FF2B5EF4-FFF2-40B4-BE49-F238E27FC236}">
                  <a16:creationId xmlns:a16="http://schemas.microsoft.com/office/drawing/2014/main" id="{CE959104-BC66-4326-975E-41EA314E3C8F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898;p19">
              <a:extLst>
                <a:ext uri="{FF2B5EF4-FFF2-40B4-BE49-F238E27FC236}">
                  <a16:creationId xmlns:a16="http://schemas.microsoft.com/office/drawing/2014/main" id="{8C6E49D0-B4D1-4471-9F65-7D4AED46616F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899;p19">
              <a:extLst>
                <a:ext uri="{FF2B5EF4-FFF2-40B4-BE49-F238E27FC236}">
                  <a16:creationId xmlns:a16="http://schemas.microsoft.com/office/drawing/2014/main" id="{6211BB0B-13BD-4A88-8D33-27ED353CA277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900;p19">
              <a:extLst>
                <a:ext uri="{FF2B5EF4-FFF2-40B4-BE49-F238E27FC236}">
                  <a16:creationId xmlns:a16="http://schemas.microsoft.com/office/drawing/2014/main" id="{8AA5260C-E080-4779-A25D-32A7D0B5A14E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901;p19">
              <a:extLst>
                <a:ext uri="{FF2B5EF4-FFF2-40B4-BE49-F238E27FC236}">
                  <a16:creationId xmlns:a16="http://schemas.microsoft.com/office/drawing/2014/main" id="{77F4ACD7-27E8-404E-9DB9-21AEC86AF1AD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902;p19">
              <a:extLst>
                <a:ext uri="{FF2B5EF4-FFF2-40B4-BE49-F238E27FC236}">
                  <a16:creationId xmlns:a16="http://schemas.microsoft.com/office/drawing/2014/main" id="{DCAF5585-1EC3-42A4-A228-C74E83418FCA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903;p19">
              <a:extLst>
                <a:ext uri="{FF2B5EF4-FFF2-40B4-BE49-F238E27FC236}">
                  <a16:creationId xmlns:a16="http://schemas.microsoft.com/office/drawing/2014/main" id="{62D5BA33-5CA5-444E-9ADF-E1C4EC08810F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904;p19">
              <a:extLst>
                <a:ext uri="{FF2B5EF4-FFF2-40B4-BE49-F238E27FC236}">
                  <a16:creationId xmlns:a16="http://schemas.microsoft.com/office/drawing/2014/main" id="{C1B72B61-0E52-4454-8A7D-99CA6C6E641C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0" name="Google Shape;905;p19">
              <a:extLst>
                <a:ext uri="{FF2B5EF4-FFF2-40B4-BE49-F238E27FC236}">
                  <a16:creationId xmlns:a16="http://schemas.microsoft.com/office/drawing/2014/main" id="{7E792883-92C9-4192-B2CA-748FFC1E1667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270" name="Google Shape;906;p19">
                <a:extLst>
                  <a:ext uri="{FF2B5EF4-FFF2-40B4-BE49-F238E27FC236}">
                    <a16:creationId xmlns:a16="http://schemas.microsoft.com/office/drawing/2014/main" id="{4685F6AE-06FE-4328-B2F1-135F191F66AB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907;p19">
                <a:extLst>
                  <a:ext uri="{FF2B5EF4-FFF2-40B4-BE49-F238E27FC236}">
                    <a16:creationId xmlns:a16="http://schemas.microsoft.com/office/drawing/2014/main" id="{86824001-F79B-4CD3-9504-C4D6B377FE4A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908;p19">
                <a:extLst>
                  <a:ext uri="{FF2B5EF4-FFF2-40B4-BE49-F238E27FC236}">
                    <a16:creationId xmlns:a16="http://schemas.microsoft.com/office/drawing/2014/main" id="{E6A2C716-F81F-4567-B9D7-9414C5E5C600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909;p19">
                <a:extLst>
                  <a:ext uri="{FF2B5EF4-FFF2-40B4-BE49-F238E27FC236}">
                    <a16:creationId xmlns:a16="http://schemas.microsoft.com/office/drawing/2014/main" id="{A02B98FF-120B-4420-9231-8153CE141E1C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910;p19">
                <a:extLst>
                  <a:ext uri="{FF2B5EF4-FFF2-40B4-BE49-F238E27FC236}">
                    <a16:creationId xmlns:a16="http://schemas.microsoft.com/office/drawing/2014/main" id="{F138AAD1-8B88-480F-BE4D-86536D453344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911;p19">
                <a:extLst>
                  <a:ext uri="{FF2B5EF4-FFF2-40B4-BE49-F238E27FC236}">
                    <a16:creationId xmlns:a16="http://schemas.microsoft.com/office/drawing/2014/main" id="{47F91730-C5BC-4721-9472-C7BF020EEFC0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912;p19">
                <a:extLst>
                  <a:ext uri="{FF2B5EF4-FFF2-40B4-BE49-F238E27FC236}">
                    <a16:creationId xmlns:a16="http://schemas.microsoft.com/office/drawing/2014/main" id="{051B9DA8-4E0C-4511-A311-D507FD90C19A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913;p19">
                <a:extLst>
                  <a:ext uri="{FF2B5EF4-FFF2-40B4-BE49-F238E27FC236}">
                    <a16:creationId xmlns:a16="http://schemas.microsoft.com/office/drawing/2014/main" id="{8C0C57E0-F1CA-4280-ADED-78FFD8D6FDB6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" name="Google Shape;914;p19">
              <a:extLst>
                <a:ext uri="{FF2B5EF4-FFF2-40B4-BE49-F238E27FC236}">
                  <a16:creationId xmlns:a16="http://schemas.microsoft.com/office/drawing/2014/main" id="{DCB7D7A1-FCD0-41E4-BA1F-476E72A8C978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915;p19">
              <a:extLst>
                <a:ext uri="{FF2B5EF4-FFF2-40B4-BE49-F238E27FC236}">
                  <a16:creationId xmlns:a16="http://schemas.microsoft.com/office/drawing/2014/main" id="{B3C08F85-6DEB-434E-9961-D4A87DDD0C79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916;p19">
              <a:extLst>
                <a:ext uri="{FF2B5EF4-FFF2-40B4-BE49-F238E27FC236}">
                  <a16:creationId xmlns:a16="http://schemas.microsoft.com/office/drawing/2014/main" id="{30EFB3EB-A4F6-45D2-AF98-FA80B62F11BE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917;p19">
              <a:extLst>
                <a:ext uri="{FF2B5EF4-FFF2-40B4-BE49-F238E27FC236}">
                  <a16:creationId xmlns:a16="http://schemas.microsoft.com/office/drawing/2014/main" id="{C4BFB7C6-D34F-4FA1-835D-5684EE034C8D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918;p19">
              <a:extLst>
                <a:ext uri="{FF2B5EF4-FFF2-40B4-BE49-F238E27FC236}">
                  <a16:creationId xmlns:a16="http://schemas.microsoft.com/office/drawing/2014/main" id="{ECCC0553-89AB-4ADC-85E2-AD4B2436F4A1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919;p19">
              <a:extLst>
                <a:ext uri="{FF2B5EF4-FFF2-40B4-BE49-F238E27FC236}">
                  <a16:creationId xmlns:a16="http://schemas.microsoft.com/office/drawing/2014/main" id="{AB8627DE-D137-4002-A224-4F26B8B87076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920;p19">
              <a:extLst>
                <a:ext uri="{FF2B5EF4-FFF2-40B4-BE49-F238E27FC236}">
                  <a16:creationId xmlns:a16="http://schemas.microsoft.com/office/drawing/2014/main" id="{60FBA10A-0ACD-49FE-8DA2-2C13AD9FE7C8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921;p19">
              <a:extLst>
                <a:ext uri="{FF2B5EF4-FFF2-40B4-BE49-F238E27FC236}">
                  <a16:creationId xmlns:a16="http://schemas.microsoft.com/office/drawing/2014/main" id="{8D45762B-6203-4A81-A74F-9BCC2A6792EA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922;p19">
              <a:extLst>
                <a:ext uri="{FF2B5EF4-FFF2-40B4-BE49-F238E27FC236}">
                  <a16:creationId xmlns:a16="http://schemas.microsoft.com/office/drawing/2014/main" id="{88510DBC-8BD2-415F-83CF-5F0177A1F6EB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923;p19">
              <a:extLst>
                <a:ext uri="{FF2B5EF4-FFF2-40B4-BE49-F238E27FC236}">
                  <a16:creationId xmlns:a16="http://schemas.microsoft.com/office/drawing/2014/main" id="{DCE0F2D8-1A92-4349-BFF8-43716CB2AD62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924;p19">
              <a:extLst>
                <a:ext uri="{FF2B5EF4-FFF2-40B4-BE49-F238E27FC236}">
                  <a16:creationId xmlns:a16="http://schemas.microsoft.com/office/drawing/2014/main" id="{5C897C85-2A3F-4B7F-B6A1-2A24506E1657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925;p19">
              <a:extLst>
                <a:ext uri="{FF2B5EF4-FFF2-40B4-BE49-F238E27FC236}">
                  <a16:creationId xmlns:a16="http://schemas.microsoft.com/office/drawing/2014/main" id="{1A828300-076E-474E-B556-4A738C2DE934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926;p19">
              <a:extLst>
                <a:ext uri="{FF2B5EF4-FFF2-40B4-BE49-F238E27FC236}">
                  <a16:creationId xmlns:a16="http://schemas.microsoft.com/office/drawing/2014/main" id="{B50B187A-B06B-4477-A4F9-5BF317BAA594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927;p19">
              <a:extLst>
                <a:ext uri="{FF2B5EF4-FFF2-40B4-BE49-F238E27FC236}">
                  <a16:creationId xmlns:a16="http://schemas.microsoft.com/office/drawing/2014/main" id="{59CCFA7E-67DD-45B7-A8ED-133AF39338DE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928;p19">
              <a:extLst>
                <a:ext uri="{FF2B5EF4-FFF2-40B4-BE49-F238E27FC236}">
                  <a16:creationId xmlns:a16="http://schemas.microsoft.com/office/drawing/2014/main" id="{23F22D81-E8A4-4549-A6FB-28395D41E0E4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929;p19">
              <a:extLst>
                <a:ext uri="{FF2B5EF4-FFF2-40B4-BE49-F238E27FC236}">
                  <a16:creationId xmlns:a16="http://schemas.microsoft.com/office/drawing/2014/main" id="{5C4FAFD9-6EED-478E-89A9-4B5FE69C10D0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930;p19">
              <a:extLst>
                <a:ext uri="{FF2B5EF4-FFF2-40B4-BE49-F238E27FC236}">
                  <a16:creationId xmlns:a16="http://schemas.microsoft.com/office/drawing/2014/main" id="{8AE03E6A-F30B-4AE8-A904-08C261C0F128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931;p19">
              <a:extLst>
                <a:ext uri="{FF2B5EF4-FFF2-40B4-BE49-F238E27FC236}">
                  <a16:creationId xmlns:a16="http://schemas.microsoft.com/office/drawing/2014/main" id="{D65F4F6D-C174-48A3-BD2D-8A99BD2324AF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932;p19">
              <a:extLst>
                <a:ext uri="{FF2B5EF4-FFF2-40B4-BE49-F238E27FC236}">
                  <a16:creationId xmlns:a16="http://schemas.microsoft.com/office/drawing/2014/main" id="{BD3E226C-9C10-47AF-A575-7909647C5616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933;p19">
              <a:extLst>
                <a:ext uri="{FF2B5EF4-FFF2-40B4-BE49-F238E27FC236}">
                  <a16:creationId xmlns:a16="http://schemas.microsoft.com/office/drawing/2014/main" id="{3F36A07D-2DDC-4373-8711-AE5CCA16F897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934;p19">
              <a:extLst>
                <a:ext uri="{FF2B5EF4-FFF2-40B4-BE49-F238E27FC236}">
                  <a16:creationId xmlns:a16="http://schemas.microsoft.com/office/drawing/2014/main" id="{CA238E87-0B17-4B29-851D-B3896DFBD753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935;p19">
              <a:extLst>
                <a:ext uri="{FF2B5EF4-FFF2-40B4-BE49-F238E27FC236}">
                  <a16:creationId xmlns:a16="http://schemas.microsoft.com/office/drawing/2014/main" id="{07C52271-1167-48B9-8716-7B46FABBC715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936;p19">
              <a:extLst>
                <a:ext uri="{FF2B5EF4-FFF2-40B4-BE49-F238E27FC236}">
                  <a16:creationId xmlns:a16="http://schemas.microsoft.com/office/drawing/2014/main" id="{406D0E5A-B477-4D70-AE66-6DE6ADF84B93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937;p19">
              <a:extLst>
                <a:ext uri="{FF2B5EF4-FFF2-40B4-BE49-F238E27FC236}">
                  <a16:creationId xmlns:a16="http://schemas.microsoft.com/office/drawing/2014/main" id="{D8BC2A0D-F613-4421-8AE4-9201F415DDFC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938;p19">
              <a:extLst>
                <a:ext uri="{FF2B5EF4-FFF2-40B4-BE49-F238E27FC236}">
                  <a16:creationId xmlns:a16="http://schemas.microsoft.com/office/drawing/2014/main" id="{7AE75917-1720-4F89-AB9A-3DAED5E8BFF4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939;p19">
              <a:extLst>
                <a:ext uri="{FF2B5EF4-FFF2-40B4-BE49-F238E27FC236}">
                  <a16:creationId xmlns:a16="http://schemas.microsoft.com/office/drawing/2014/main" id="{02C90BA9-F8CA-493A-895B-24422477CF9B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940;p19">
              <a:extLst>
                <a:ext uri="{FF2B5EF4-FFF2-40B4-BE49-F238E27FC236}">
                  <a16:creationId xmlns:a16="http://schemas.microsoft.com/office/drawing/2014/main" id="{57A4AC4D-55B9-40D3-8BBF-D923C06F8661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941;p19">
              <a:extLst>
                <a:ext uri="{FF2B5EF4-FFF2-40B4-BE49-F238E27FC236}">
                  <a16:creationId xmlns:a16="http://schemas.microsoft.com/office/drawing/2014/main" id="{2D973CD7-EF6D-4DB7-B611-85A5E5E94405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942;p19">
              <a:extLst>
                <a:ext uri="{FF2B5EF4-FFF2-40B4-BE49-F238E27FC236}">
                  <a16:creationId xmlns:a16="http://schemas.microsoft.com/office/drawing/2014/main" id="{D9AAE714-EBFD-433F-87E0-4872777F918E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943;p19">
              <a:extLst>
                <a:ext uri="{FF2B5EF4-FFF2-40B4-BE49-F238E27FC236}">
                  <a16:creationId xmlns:a16="http://schemas.microsoft.com/office/drawing/2014/main" id="{06967DEA-E0FD-47BD-8B0B-4B2D36D4F779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944;p19">
              <a:extLst>
                <a:ext uri="{FF2B5EF4-FFF2-40B4-BE49-F238E27FC236}">
                  <a16:creationId xmlns:a16="http://schemas.microsoft.com/office/drawing/2014/main" id="{CE229173-87D3-478A-81FA-E962CDE1EDDB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945;p19">
              <a:extLst>
                <a:ext uri="{FF2B5EF4-FFF2-40B4-BE49-F238E27FC236}">
                  <a16:creationId xmlns:a16="http://schemas.microsoft.com/office/drawing/2014/main" id="{4F0DFF73-E7EB-4F81-A3FB-660C07556B86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946;p19">
              <a:extLst>
                <a:ext uri="{FF2B5EF4-FFF2-40B4-BE49-F238E27FC236}">
                  <a16:creationId xmlns:a16="http://schemas.microsoft.com/office/drawing/2014/main" id="{6894B049-4B24-478B-942E-55AB14629ED1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947;p19">
              <a:extLst>
                <a:ext uri="{FF2B5EF4-FFF2-40B4-BE49-F238E27FC236}">
                  <a16:creationId xmlns:a16="http://schemas.microsoft.com/office/drawing/2014/main" id="{4DA3B614-5ED8-4225-A81B-5C1CEEDADD5D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948;p19">
              <a:extLst>
                <a:ext uri="{FF2B5EF4-FFF2-40B4-BE49-F238E27FC236}">
                  <a16:creationId xmlns:a16="http://schemas.microsoft.com/office/drawing/2014/main" id="{D9BFA0F6-BB91-4C89-A7A2-7D0C8A1E4A52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949;p19">
              <a:extLst>
                <a:ext uri="{FF2B5EF4-FFF2-40B4-BE49-F238E27FC236}">
                  <a16:creationId xmlns:a16="http://schemas.microsoft.com/office/drawing/2014/main" id="{8B43F4F7-CE17-42A4-9877-12094B9D4F32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950;p19">
              <a:extLst>
                <a:ext uri="{FF2B5EF4-FFF2-40B4-BE49-F238E27FC236}">
                  <a16:creationId xmlns:a16="http://schemas.microsoft.com/office/drawing/2014/main" id="{4179A43A-72EC-4CF4-882F-AF86DE45E697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951;p19">
              <a:extLst>
                <a:ext uri="{FF2B5EF4-FFF2-40B4-BE49-F238E27FC236}">
                  <a16:creationId xmlns:a16="http://schemas.microsoft.com/office/drawing/2014/main" id="{C3950968-7E97-4B07-834E-D5512ED81503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952;p19">
              <a:extLst>
                <a:ext uri="{FF2B5EF4-FFF2-40B4-BE49-F238E27FC236}">
                  <a16:creationId xmlns:a16="http://schemas.microsoft.com/office/drawing/2014/main" id="{51839CE2-9753-44AA-B5FB-0C8FA398D309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953;p19">
              <a:extLst>
                <a:ext uri="{FF2B5EF4-FFF2-40B4-BE49-F238E27FC236}">
                  <a16:creationId xmlns:a16="http://schemas.microsoft.com/office/drawing/2014/main" id="{7A59BEA3-55D8-44BF-A314-DFC8F5B65CD0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954;p19">
              <a:extLst>
                <a:ext uri="{FF2B5EF4-FFF2-40B4-BE49-F238E27FC236}">
                  <a16:creationId xmlns:a16="http://schemas.microsoft.com/office/drawing/2014/main" id="{09479CCB-DDF6-4497-84CB-17D919F330CA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955;p19">
              <a:extLst>
                <a:ext uri="{FF2B5EF4-FFF2-40B4-BE49-F238E27FC236}">
                  <a16:creationId xmlns:a16="http://schemas.microsoft.com/office/drawing/2014/main" id="{A2813526-11DD-4128-A832-DD42BAA7055E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956;p19">
              <a:extLst>
                <a:ext uri="{FF2B5EF4-FFF2-40B4-BE49-F238E27FC236}">
                  <a16:creationId xmlns:a16="http://schemas.microsoft.com/office/drawing/2014/main" id="{D71D04DA-791E-4CF1-9890-101734403414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957;p19">
              <a:extLst>
                <a:ext uri="{FF2B5EF4-FFF2-40B4-BE49-F238E27FC236}">
                  <a16:creationId xmlns:a16="http://schemas.microsoft.com/office/drawing/2014/main" id="{39117B5C-A16C-4DB0-8BFB-56E08DAB0E00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958;p19">
              <a:extLst>
                <a:ext uri="{FF2B5EF4-FFF2-40B4-BE49-F238E27FC236}">
                  <a16:creationId xmlns:a16="http://schemas.microsoft.com/office/drawing/2014/main" id="{05058EEC-6B74-41AE-9D39-933AEC88832A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959;p19">
              <a:extLst>
                <a:ext uri="{FF2B5EF4-FFF2-40B4-BE49-F238E27FC236}">
                  <a16:creationId xmlns:a16="http://schemas.microsoft.com/office/drawing/2014/main" id="{305A739F-13FD-41FF-92C3-75B6CA168C6E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960;p19">
              <a:extLst>
                <a:ext uri="{FF2B5EF4-FFF2-40B4-BE49-F238E27FC236}">
                  <a16:creationId xmlns:a16="http://schemas.microsoft.com/office/drawing/2014/main" id="{93341701-A2B0-43DC-A8A6-EC01A3F7AEEB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961;p19">
              <a:extLst>
                <a:ext uri="{FF2B5EF4-FFF2-40B4-BE49-F238E27FC236}">
                  <a16:creationId xmlns:a16="http://schemas.microsoft.com/office/drawing/2014/main" id="{8A6CAE10-5C8C-40B8-9CF6-FE2E155D3198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962;p19">
              <a:extLst>
                <a:ext uri="{FF2B5EF4-FFF2-40B4-BE49-F238E27FC236}">
                  <a16:creationId xmlns:a16="http://schemas.microsoft.com/office/drawing/2014/main" id="{244104BE-E52C-4DD9-962C-25D25E94D04A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963;p19">
              <a:extLst>
                <a:ext uri="{FF2B5EF4-FFF2-40B4-BE49-F238E27FC236}">
                  <a16:creationId xmlns:a16="http://schemas.microsoft.com/office/drawing/2014/main" id="{AE85C413-8DC6-4C3A-B48A-56B03EA8D641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964;p19">
              <a:extLst>
                <a:ext uri="{FF2B5EF4-FFF2-40B4-BE49-F238E27FC236}">
                  <a16:creationId xmlns:a16="http://schemas.microsoft.com/office/drawing/2014/main" id="{B216308F-581B-4944-81D5-0CED5C2A09F3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2" name="Google Shape;965;p19">
              <a:extLst>
                <a:ext uri="{FF2B5EF4-FFF2-40B4-BE49-F238E27FC236}">
                  <a16:creationId xmlns:a16="http://schemas.microsoft.com/office/drawing/2014/main" id="{A54FD83D-25BE-47EE-B89C-8ACFBAF4CB6C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250" name="Google Shape;966;p19">
                <a:extLst>
                  <a:ext uri="{FF2B5EF4-FFF2-40B4-BE49-F238E27FC236}">
                    <a16:creationId xmlns:a16="http://schemas.microsoft.com/office/drawing/2014/main" id="{AA92CFB4-F87A-481A-93AF-AA420EB59B50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967;p19">
                <a:extLst>
                  <a:ext uri="{FF2B5EF4-FFF2-40B4-BE49-F238E27FC236}">
                    <a16:creationId xmlns:a16="http://schemas.microsoft.com/office/drawing/2014/main" id="{C3F78F4A-FFF2-4AED-A2D0-74612AA04811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968;p19">
                <a:extLst>
                  <a:ext uri="{FF2B5EF4-FFF2-40B4-BE49-F238E27FC236}">
                    <a16:creationId xmlns:a16="http://schemas.microsoft.com/office/drawing/2014/main" id="{6244520C-D6E7-431B-AA55-21C7163AF2BD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969;p19">
                <a:extLst>
                  <a:ext uri="{FF2B5EF4-FFF2-40B4-BE49-F238E27FC236}">
                    <a16:creationId xmlns:a16="http://schemas.microsoft.com/office/drawing/2014/main" id="{E192F6DA-B740-44DD-910A-50B768FCF79F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970;p19">
                <a:extLst>
                  <a:ext uri="{FF2B5EF4-FFF2-40B4-BE49-F238E27FC236}">
                    <a16:creationId xmlns:a16="http://schemas.microsoft.com/office/drawing/2014/main" id="{1ED9E193-5E57-4A5C-BEB4-7EFFA4056C1D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971;p19">
                <a:extLst>
                  <a:ext uri="{FF2B5EF4-FFF2-40B4-BE49-F238E27FC236}">
                    <a16:creationId xmlns:a16="http://schemas.microsoft.com/office/drawing/2014/main" id="{B6508941-6A61-4837-825F-37F1D10673BB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972;p19">
                <a:extLst>
                  <a:ext uri="{FF2B5EF4-FFF2-40B4-BE49-F238E27FC236}">
                    <a16:creationId xmlns:a16="http://schemas.microsoft.com/office/drawing/2014/main" id="{E7702D21-D29A-4C92-AA29-563D61585AB0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973;p19">
                <a:extLst>
                  <a:ext uri="{FF2B5EF4-FFF2-40B4-BE49-F238E27FC236}">
                    <a16:creationId xmlns:a16="http://schemas.microsoft.com/office/drawing/2014/main" id="{5F285258-3797-4741-A0D5-21AECF7FFE46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974;p19">
                <a:extLst>
                  <a:ext uri="{FF2B5EF4-FFF2-40B4-BE49-F238E27FC236}">
                    <a16:creationId xmlns:a16="http://schemas.microsoft.com/office/drawing/2014/main" id="{0041F9C6-D6FC-411C-8D18-63AE444594A3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975;p19">
                <a:extLst>
                  <a:ext uri="{FF2B5EF4-FFF2-40B4-BE49-F238E27FC236}">
                    <a16:creationId xmlns:a16="http://schemas.microsoft.com/office/drawing/2014/main" id="{D866EB2B-0FE5-4262-954D-DA1E58993A86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976;p19">
                <a:extLst>
                  <a:ext uri="{FF2B5EF4-FFF2-40B4-BE49-F238E27FC236}">
                    <a16:creationId xmlns:a16="http://schemas.microsoft.com/office/drawing/2014/main" id="{97CCB167-836C-401B-8005-A250C7A5715B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977;p19">
                <a:extLst>
                  <a:ext uri="{FF2B5EF4-FFF2-40B4-BE49-F238E27FC236}">
                    <a16:creationId xmlns:a16="http://schemas.microsoft.com/office/drawing/2014/main" id="{7B5AE968-57FC-450F-9F60-8968C817BB33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978;p19">
                <a:extLst>
                  <a:ext uri="{FF2B5EF4-FFF2-40B4-BE49-F238E27FC236}">
                    <a16:creationId xmlns:a16="http://schemas.microsoft.com/office/drawing/2014/main" id="{64EE417F-C3EA-4269-AB6A-1D692DAB5E9D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979;p19">
                <a:extLst>
                  <a:ext uri="{FF2B5EF4-FFF2-40B4-BE49-F238E27FC236}">
                    <a16:creationId xmlns:a16="http://schemas.microsoft.com/office/drawing/2014/main" id="{BB3AD293-9563-45F3-9709-4BED9FA7DE53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980;p19">
                <a:extLst>
                  <a:ext uri="{FF2B5EF4-FFF2-40B4-BE49-F238E27FC236}">
                    <a16:creationId xmlns:a16="http://schemas.microsoft.com/office/drawing/2014/main" id="{BEAF2126-1FFD-4D0C-A688-DC50C5B6DDED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981;p19">
                <a:extLst>
                  <a:ext uri="{FF2B5EF4-FFF2-40B4-BE49-F238E27FC236}">
                    <a16:creationId xmlns:a16="http://schemas.microsoft.com/office/drawing/2014/main" id="{38F51A46-BD67-4319-B49A-2A0DCABA8F3C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982;p19">
                <a:extLst>
                  <a:ext uri="{FF2B5EF4-FFF2-40B4-BE49-F238E27FC236}">
                    <a16:creationId xmlns:a16="http://schemas.microsoft.com/office/drawing/2014/main" id="{3702DFE4-7F1A-4E2E-B92D-64A9EA168E81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983;p19">
                <a:extLst>
                  <a:ext uri="{FF2B5EF4-FFF2-40B4-BE49-F238E27FC236}">
                    <a16:creationId xmlns:a16="http://schemas.microsoft.com/office/drawing/2014/main" id="{376908B5-70B7-4731-8DB5-7F3E9BD4B79B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984;p19">
                <a:extLst>
                  <a:ext uri="{FF2B5EF4-FFF2-40B4-BE49-F238E27FC236}">
                    <a16:creationId xmlns:a16="http://schemas.microsoft.com/office/drawing/2014/main" id="{B038278A-8E73-4F91-8980-DFC02F510059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985;p19">
                <a:extLst>
                  <a:ext uri="{FF2B5EF4-FFF2-40B4-BE49-F238E27FC236}">
                    <a16:creationId xmlns:a16="http://schemas.microsoft.com/office/drawing/2014/main" id="{8C4639CA-8D68-4641-B9B6-14CB21CEE046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3" name="Google Shape;986;p19">
              <a:extLst>
                <a:ext uri="{FF2B5EF4-FFF2-40B4-BE49-F238E27FC236}">
                  <a16:creationId xmlns:a16="http://schemas.microsoft.com/office/drawing/2014/main" id="{A5B29DAD-C8AA-4640-9A3C-093482A23722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987;p19">
              <a:extLst>
                <a:ext uri="{FF2B5EF4-FFF2-40B4-BE49-F238E27FC236}">
                  <a16:creationId xmlns:a16="http://schemas.microsoft.com/office/drawing/2014/main" id="{0142FE73-D425-4211-BE11-95451F1FBC10}"/>
                </a:ext>
              </a:extLst>
            </p:cNvPr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988;p19">
              <a:extLst>
                <a:ext uri="{FF2B5EF4-FFF2-40B4-BE49-F238E27FC236}">
                  <a16:creationId xmlns:a16="http://schemas.microsoft.com/office/drawing/2014/main" id="{22CBB931-84EB-4FDE-8C65-B75B97C7C00F}"/>
                </a:ext>
              </a:extLst>
            </p:cNvPr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989;p19">
              <a:extLst>
                <a:ext uri="{FF2B5EF4-FFF2-40B4-BE49-F238E27FC236}">
                  <a16:creationId xmlns:a16="http://schemas.microsoft.com/office/drawing/2014/main" id="{B32BC360-7498-4C49-A24E-83DE4BFB7710}"/>
                </a:ext>
              </a:extLst>
            </p:cNvPr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990;p19">
              <a:extLst>
                <a:ext uri="{FF2B5EF4-FFF2-40B4-BE49-F238E27FC236}">
                  <a16:creationId xmlns:a16="http://schemas.microsoft.com/office/drawing/2014/main" id="{9557234D-F285-4A9D-950E-9A7305BFF295}"/>
                </a:ext>
              </a:extLst>
            </p:cNvPr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991;p19">
              <a:extLst>
                <a:ext uri="{FF2B5EF4-FFF2-40B4-BE49-F238E27FC236}">
                  <a16:creationId xmlns:a16="http://schemas.microsoft.com/office/drawing/2014/main" id="{BA425AC5-2CD5-49C0-BFE7-F6176C8BE906}"/>
                </a:ext>
              </a:extLst>
            </p:cNvPr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992;p19">
              <a:extLst>
                <a:ext uri="{FF2B5EF4-FFF2-40B4-BE49-F238E27FC236}">
                  <a16:creationId xmlns:a16="http://schemas.microsoft.com/office/drawing/2014/main" id="{D13EEB1B-59F3-4704-AF49-11F0BF4595F6}"/>
                </a:ext>
              </a:extLst>
            </p:cNvPr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83C67F-C7C3-4007-A903-D454E4A37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40403"/>
              </p:ext>
            </p:extLst>
          </p:nvPr>
        </p:nvGraphicFramePr>
        <p:xfrm>
          <a:off x="1644120" y="2370648"/>
          <a:ext cx="5105392" cy="2772852"/>
        </p:xfrm>
        <a:graphic>
          <a:graphicData uri="http://schemas.openxmlformats.org/drawingml/2006/table">
            <a:tbl>
              <a:tblPr firstRow="1" firstCol="1" bandRow="1">
                <a:tableStyleId>{5CD5B7B9-7AAB-4E71-8935-5ACDFAD8A81C}</a:tableStyleId>
              </a:tblPr>
              <a:tblGrid>
                <a:gridCol w="3801607">
                  <a:extLst>
                    <a:ext uri="{9D8B030D-6E8A-4147-A177-3AD203B41FA5}">
                      <a16:colId xmlns:a16="http://schemas.microsoft.com/office/drawing/2014/main" val="2133940108"/>
                    </a:ext>
                  </a:extLst>
                </a:gridCol>
                <a:gridCol w="260638">
                  <a:extLst>
                    <a:ext uri="{9D8B030D-6E8A-4147-A177-3AD203B41FA5}">
                      <a16:colId xmlns:a16="http://schemas.microsoft.com/office/drawing/2014/main" val="142718296"/>
                    </a:ext>
                  </a:extLst>
                </a:gridCol>
                <a:gridCol w="260638">
                  <a:extLst>
                    <a:ext uri="{9D8B030D-6E8A-4147-A177-3AD203B41FA5}">
                      <a16:colId xmlns:a16="http://schemas.microsoft.com/office/drawing/2014/main" val="1039270624"/>
                    </a:ext>
                  </a:extLst>
                </a:gridCol>
                <a:gridCol w="260638">
                  <a:extLst>
                    <a:ext uri="{9D8B030D-6E8A-4147-A177-3AD203B41FA5}">
                      <a16:colId xmlns:a16="http://schemas.microsoft.com/office/drawing/2014/main" val="2113140782"/>
                    </a:ext>
                  </a:extLst>
                </a:gridCol>
                <a:gridCol w="260638">
                  <a:extLst>
                    <a:ext uri="{9D8B030D-6E8A-4147-A177-3AD203B41FA5}">
                      <a16:colId xmlns:a16="http://schemas.microsoft.com/office/drawing/2014/main" val="1349317506"/>
                    </a:ext>
                  </a:extLst>
                </a:gridCol>
                <a:gridCol w="261233">
                  <a:extLst>
                    <a:ext uri="{9D8B030D-6E8A-4147-A177-3AD203B41FA5}">
                      <a16:colId xmlns:a16="http://schemas.microsoft.com/office/drawing/2014/main" val="1060062815"/>
                    </a:ext>
                  </a:extLst>
                </a:gridCol>
              </a:tblGrid>
              <a:tr h="231126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1100" kern="0">
                          <a:effectLst/>
                        </a:rPr>
                        <a:t>無人商店機制滿意度問卷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311530"/>
                  </a:ext>
                </a:extLst>
              </a:tr>
              <a:tr h="2311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sz="1100" kern="0">
                          <a:effectLst/>
                        </a:rPr>
                        <a:t>題目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585254287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1.</a:t>
                      </a:r>
                      <a:r>
                        <a:rPr lang="zh-TW" sz="1100" kern="0">
                          <a:effectLst/>
                        </a:rPr>
                        <a:t>若未來超商設計為此研究的形式，您滿意嗎？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1466450453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2.</a:t>
                      </a:r>
                      <a:r>
                        <a:rPr lang="zh-TW" sz="1100" kern="0">
                          <a:effectLst/>
                        </a:rPr>
                        <a:t>若超商購物全面改為電子支付模式，您滿意嗎？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3802071992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3.</a:t>
                      </a:r>
                      <a:r>
                        <a:rPr lang="zh-TW" sz="1100" kern="0">
                          <a:effectLst/>
                        </a:rPr>
                        <a:t>若超商的購買流程中，採取本研究的機制，您滿意嗎？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3984406347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4.</a:t>
                      </a:r>
                      <a:r>
                        <a:rPr lang="zh-TW" sz="1100" kern="0">
                          <a:effectLst/>
                        </a:rPr>
                        <a:t>若結合遠端訂購到店取貨，您滿意嗎</a:t>
                      </a:r>
                      <a:r>
                        <a:rPr lang="en-US" sz="1100" kern="0">
                          <a:effectLst/>
                        </a:rPr>
                        <a:t>?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2962357896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5.</a:t>
                      </a:r>
                      <a:r>
                        <a:rPr lang="zh-TW" sz="1100" kern="0">
                          <a:effectLst/>
                        </a:rPr>
                        <a:t>若隨機發放附近使用</a:t>
                      </a:r>
                      <a:r>
                        <a:rPr lang="en-US" sz="1100" kern="0">
                          <a:effectLst/>
                        </a:rPr>
                        <a:t>app</a:t>
                      </a:r>
                      <a:r>
                        <a:rPr lang="zh-TW" sz="1100" kern="0">
                          <a:effectLst/>
                        </a:rPr>
                        <a:t>用戶優惠，您滿意嗎</a:t>
                      </a:r>
                      <a:r>
                        <a:rPr lang="en-US" sz="1100" kern="0">
                          <a:effectLst/>
                        </a:rPr>
                        <a:t>?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2848120491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6.</a:t>
                      </a:r>
                      <a:r>
                        <a:rPr lang="zh-TW" sz="1100" kern="0">
                          <a:effectLst/>
                        </a:rPr>
                        <a:t>若問卷回饋以隨機方式發送，您滿意嗎</a:t>
                      </a:r>
                      <a:r>
                        <a:rPr lang="en-US" sz="1100" kern="0">
                          <a:effectLst/>
                        </a:rPr>
                        <a:t>?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3792789436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7.</a:t>
                      </a:r>
                      <a:r>
                        <a:rPr lang="zh-TW" sz="1100" kern="0">
                          <a:effectLst/>
                        </a:rPr>
                        <a:t>若商店採實名制登記，您滿意嗎</a:t>
                      </a:r>
                      <a:r>
                        <a:rPr lang="en-US" sz="1100" kern="0">
                          <a:effectLst/>
                        </a:rPr>
                        <a:t>?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1624944429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8.</a:t>
                      </a:r>
                      <a:r>
                        <a:rPr lang="zh-TW" sz="1100" kern="0">
                          <a:effectLst/>
                        </a:rPr>
                        <a:t>若商店商品改為電子看板，您滿意嗎</a:t>
                      </a:r>
                      <a:r>
                        <a:rPr lang="en-US" sz="1100" kern="0">
                          <a:effectLst/>
                        </a:rPr>
                        <a:t>?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1566452399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9.</a:t>
                      </a:r>
                      <a:r>
                        <a:rPr lang="zh-TW" sz="1100" kern="0">
                          <a:effectLst/>
                        </a:rPr>
                        <a:t>若結合手機</a:t>
                      </a:r>
                      <a:r>
                        <a:rPr lang="en-US" sz="1100" kern="0">
                          <a:effectLst/>
                        </a:rPr>
                        <a:t>app</a:t>
                      </a:r>
                      <a:r>
                        <a:rPr lang="zh-TW" sz="1100" kern="0">
                          <a:effectLst/>
                        </a:rPr>
                        <a:t>使用，您滿意嗎</a:t>
                      </a:r>
                      <a:r>
                        <a:rPr lang="en-US" sz="1100" kern="0">
                          <a:effectLst/>
                        </a:rPr>
                        <a:t>?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1407771947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10.</a:t>
                      </a:r>
                      <a:r>
                        <a:rPr lang="zh-TW" sz="1100" kern="0">
                          <a:effectLst/>
                        </a:rPr>
                        <a:t>若利用人臉辨識點選購商品項，您滿意嗎</a:t>
                      </a:r>
                      <a:r>
                        <a:rPr lang="en-US" sz="1100" kern="0">
                          <a:effectLst/>
                        </a:rPr>
                        <a:t>?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1326418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530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211963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510540" y="1408872"/>
            <a:ext cx="7984168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採用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41" name="Google Shape;861;p19">
            <a:extLst>
              <a:ext uri="{FF2B5EF4-FFF2-40B4-BE49-F238E27FC236}">
                <a16:creationId xmlns:a16="http://schemas.microsoft.com/office/drawing/2014/main" id="{D61C39CE-E6C2-4BCC-92A9-834D04F4A2DE}"/>
              </a:ext>
            </a:extLst>
          </p:cNvPr>
          <p:cNvGrpSpPr/>
          <p:nvPr/>
        </p:nvGrpSpPr>
        <p:grpSpPr>
          <a:xfrm>
            <a:off x="7952319" y="144779"/>
            <a:ext cx="1153606" cy="1207265"/>
            <a:chOff x="2533225" y="322726"/>
            <a:chExt cx="3925890" cy="4762523"/>
          </a:xfrm>
        </p:grpSpPr>
        <p:sp>
          <p:nvSpPr>
            <p:cNvPr id="147" name="Google Shape;862;p19">
              <a:extLst>
                <a:ext uri="{FF2B5EF4-FFF2-40B4-BE49-F238E27FC236}">
                  <a16:creationId xmlns:a16="http://schemas.microsoft.com/office/drawing/2014/main" id="{08951A32-1440-4DFE-9A08-5F13C779EEB1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863;p19">
              <a:extLst>
                <a:ext uri="{FF2B5EF4-FFF2-40B4-BE49-F238E27FC236}">
                  <a16:creationId xmlns:a16="http://schemas.microsoft.com/office/drawing/2014/main" id="{AB95CB6E-F974-469C-BC43-9E2B8D12AEFB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864;p19">
              <a:extLst>
                <a:ext uri="{FF2B5EF4-FFF2-40B4-BE49-F238E27FC236}">
                  <a16:creationId xmlns:a16="http://schemas.microsoft.com/office/drawing/2014/main" id="{8A5C0CAE-0C74-4575-AA5E-006883267914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865;p19">
              <a:extLst>
                <a:ext uri="{FF2B5EF4-FFF2-40B4-BE49-F238E27FC236}">
                  <a16:creationId xmlns:a16="http://schemas.microsoft.com/office/drawing/2014/main" id="{44CA18EA-F0E2-4D40-B705-BE9C98764CB6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866;p19">
              <a:extLst>
                <a:ext uri="{FF2B5EF4-FFF2-40B4-BE49-F238E27FC236}">
                  <a16:creationId xmlns:a16="http://schemas.microsoft.com/office/drawing/2014/main" id="{11A75378-BF9A-4411-8D89-2004BD15CA6E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867;p19">
              <a:extLst>
                <a:ext uri="{FF2B5EF4-FFF2-40B4-BE49-F238E27FC236}">
                  <a16:creationId xmlns:a16="http://schemas.microsoft.com/office/drawing/2014/main" id="{715ECC7E-E741-4893-9CEA-DE1E6D19622A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868;p19">
              <a:extLst>
                <a:ext uri="{FF2B5EF4-FFF2-40B4-BE49-F238E27FC236}">
                  <a16:creationId xmlns:a16="http://schemas.microsoft.com/office/drawing/2014/main" id="{A7313DFA-B6D9-4A7C-B554-2AB09DEAC7FD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869;p19">
              <a:extLst>
                <a:ext uri="{FF2B5EF4-FFF2-40B4-BE49-F238E27FC236}">
                  <a16:creationId xmlns:a16="http://schemas.microsoft.com/office/drawing/2014/main" id="{124C4E57-B7BD-4DA4-8062-9305FDDDEFBF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870;p19">
              <a:extLst>
                <a:ext uri="{FF2B5EF4-FFF2-40B4-BE49-F238E27FC236}">
                  <a16:creationId xmlns:a16="http://schemas.microsoft.com/office/drawing/2014/main" id="{EF4C7C8F-BFC0-4E71-80A4-876080FF5E19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871;p19">
              <a:extLst>
                <a:ext uri="{FF2B5EF4-FFF2-40B4-BE49-F238E27FC236}">
                  <a16:creationId xmlns:a16="http://schemas.microsoft.com/office/drawing/2014/main" id="{7C1AF8B7-F1BF-409E-84C4-7747B31E0044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872;p19">
              <a:extLst>
                <a:ext uri="{FF2B5EF4-FFF2-40B4-BE49-F238E27FC236}">
                  <a16:creationId xmlns:a16="http://schemas.microsoft.com/office/drawing/2014/main" id="{56D5D842-8FC5-44E2-9064-6065B27DA8D0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873;p19">
              <a:extLst>
                <a:ext uri="{FF2B5EF4-FFF2-40B4-BE49-F238E27FC236}">
                  <a16:creationId xmlns:a16="http://schemas.microsoft.com/office/drawing/2014/main" id="{5A282659-56E2-483D-A502-B6CCC560EE6B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874;p19">
              <a:extLst>
                <a:ext uri="{FF2B5EF4-FFF2-40B4-BE49-F238E27FC236}">
                  <a16:creationId xmlns:a16="http://schemas.microsoft.com/office/drawing/2014/main" id="{ED5CD0BC-B2B1-4762-B98F-9611224B2CED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875;p19">
              <a:extLst>
                <a:ext uri="{FF2B5EF4-FFF2-40B4-BE49-F238E27FC236}">
                  <a16:creationId xmlns:a16="http://schemas.microsoft.com/office/drawing/2014/main" id="{C4F999E2-D7A2-4C3B-BBD6-6E4DFDFD85D8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876;p19">
              <a:extLst>
                <a:ext uri="{FF2B5EF4-FFF2-40B4-BE49-F238E27FC236}">
                  <a16:creationId xmlns:a16="http://schemas.microsoft.com/office/drawing/2014/main" id="{BD01DBDA-0775-4E86-8B57-F689DBFD32A1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877;p19">
              <a:extLst>
                <a:ext uri="{FF2B5EF4-FFF2-40B4-BE49-F238E27FC236}">
                  <a16:creationId xmlns:a16="http://schemas.microsoft.com/office/drawing/2014/main" id="{6EEDC311-A03F-4CA9-9073-015F538658D4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878;p19">
              <a:extLst>
                <a:ext uri="{FF2B5EF4-FFF2-40B4-BE49-F238E27FC236}">
                  <a16:creationId xmlns:a16="http://schemas.microsoft.com/office/drawing/2014/main" id="{6C2C6189-A244-4763-9E6B-33BA99214932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879;p19">
              <a:extLst>
                <a:ext uri="{FF2B5EF4-FFF2-40B4-BE49-F238E27FC236}">
                  <a16:creationId xmlns:a16="http://schemas.microsoft.com/office/drawing/2014/main" id="{7AE44C08-2FBA-4935-B988-172C69822642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880;p19">
              <a:extLst>
                <a:ext uri="{FF2B5EF4-FFF2-40B4-BE49-F238E27FC236}">
                  <a16:creationId xmlns:a16="http://schemas.microsoft.com/office/drawing/2014/main" id="{EF6053DA-281A-4174-93DA-0C5E9A922F65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881;p19">
              <a:extLst>
                <a:ext uri="{FF2B5EF4-FFF2-40B4-BE49-F238E27FC236}">
                  <a16:creationId xmlns:a16="http://schemas.microsoft.com/office/drawing/2014/main" id="{62A422D5-E7C3-4784-B34D-6DECCCA4A24F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882;p19">
              <a:extLst>
                <a:ext uri="{FF2B5EF4-FFF2-40B4-BE49-F238E27FC236}">
                  <a16:creationId xmlns:a16="http://schemas.microsoft.com/office/drawing/2014/main" id="{D9E97DC2-4F32-4CD0-937D-82FB1796DD46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883;p19">
              <a:extLst>
                <a:ext uri="{FF2B5EF4-FFF2-40B4-BE49-F238E27FC236}">
                  <a16:creationId xmlns:a16="http://schemas.microsoft.com/office/drawing/2014/main" id="{9A7B77BD-3733-4BA0-9C5E-10731C2F608F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884;p19">
              <a:extLst>
                <a:ext uri="{FF2B5EF4-FFF2-40B4-BE49-F238E27FC236}">
                  <a16:creationId xmlns:a16="http://schemas.microsoft.com/office/drawing/2014/main" id="{E6706431-0A93-4E08-B973-74784F4D6B7A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885;p19">
              <a:extLst>
                <a:ext uri="{FF2B5EF4-FFF2-40B4-BE49-F238E27FC236}">
                  <a16:creationId xmlns:a16="http://schemas.microsoft.com/office/drawing/2014/main" id="{3D34DF04-012D-4AF5-A17D-3503B77CA5C5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886;p19">
              <a:extLst>
                <a:ext uri="{FF2B5EF4-FFF2-40B4-BE49-F238E27FC236}">
                  <a16:creationId xmlns:a16="http://schemas.microsoft.com/office/drawing/2014/main" id="{A07E512C-BEEA-4CA9-A406-88C9171CF29E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887;p19">
              <a:extLst>
                <a:ext uri="{FF2B5EF4-FFF2-40B4-BE49-F238E27FC236}">
                  <a16:creationId xmlns:a16="http://schemas.microsoft.com/office/drawing/2014/main" id="{81078BEC-6B78-4496-94C7-5E112E169DDE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888;p19">
              <a:extLst>
                <a:ext uri="{FF2B5EF4-FFF2-40B4-BE49-F238E27FC236}">
                  <a16:creationId xmlns:a16="http://schemas.microsoft.com/office/drawing/2014/main" id="{EC067367-36CF-4AC1-A4DF-8FD56BDEC458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889;p19">
              <a:extLst>
                <a:ext uri="{FF2B5EF4-FFF2-40B4-BE49-F238E27FC236}">
                  <a16:creationId xmlns:a16="http://schemas.microsoft.com/office/drawing/2014/main" id="{938C6427-73FB-47DE-8891-11EA5DF8D3F8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890;p19">
              <a:extLst>
                <a:ext uri="{FF2B5EF4-FFF2-40B4-BE49-F238E27FC236}">
                  <a16:creationId xmlns:a16="http://schemas.microsoft.com/office/drawing/2014/main" id="{A1A37110-EEDD-45B7-B84E-9DEDB066F346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891;p19">
              <a:extLst>
                <a:ext uri="{FF2B5EF4-FFF2-40B4-BE49-F238E27FC236}">
                  <a16:creationId xmlns:a16="http://schemas.microsoft.com/office/drawing/2014/main" id="{B34C56D3-9497-4DBF-AC6A-F3B7FE612733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892;p19">
              <a:extLst>
                <a:ext uri="{FF2B5EF4-FFF2-40B4-BE49-F238E27FC236}">
                  <a16:creationId xmlns:a16="http://schemas.microsoft.com/office/drawing/2014/main" id="{7B0403CF-4DBB-4D3D-B8AC-F81266A90D3E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893;p19">
              <a:extLst>
                <a:ext uri="{FF2B5EF4-FFF2-40B4-BE49-F238E27FC236}">
                  <a16:creationId xmlns:a16="http://schemas.microsoft.com/office/drawing/2014/main" id="{E9C6126D-B3E2-41BC-AE45-331B27C62F2C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894;p19">
              <a:extLst>
                <a:ext uri="{FF2B5EF4-FFF2-40B4-BE49-F238E27FC236}">
                  <a16:creationId xmlns:a16="http://schemas.microsoft.com/office/drawing/2014/main" id="{9770E3B7-6BD3-4EA0-8622-E0D7983F9A0B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895;p19">
              <a:extLst>
                <a:ext uri="{FF2B5EF4-FFF2-40B4-BE49-F238E27FC236}">
                  <a16:creationId xmlns:a16="http://schemas.microsoft.com/office/drawing/2014/main" id="{573DF343-D1F3-4F12-A1A8-A43857821D1A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896;p19">
              <a:extLst>
                <a:ext uri="{FF2B5EF4-FFF2-40B4-BE49-F238E27FC236}">
                  <a16:creationId xmlns:a16="http://schemas.microsoft.com/office/drawing/2014/main" id="{A75425A0-05A1-4073-8F39-BFF7077B48A3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897;p19">
              <a:extLst>
                <a:ext uri="{FF2B5EF4-FFF2-40B4-BE49-F238E27FC236}">
                  <a16:creationId xmlns:a16="http://schemas.microsoft.com/office/drawing/2014/main" id="{CE959104-BC66-4326-975E-41EA314E3C8F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898;p19">
              <a:extLst>
                <a:ext uri="{FF2B5EF4-FFF2-40B4-BE49-F238E27FC236}">
                  <a16:creationId xmlns:a16="http://schemas.microsoft.com/office/drawing/2014/main" id="{8C6E49D0-B4D1-4471-9F65-7D4AED46616F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899;p19">
              <a:extLst>
                <a:ext uri="{FF2B5EF4-FFF2-40B4-BE49-F238E27FC236}">
                  <a16:creationId xmlns:a16="http://schemas.microsoft.com/office/drawing/2014/main" id="{6211BB0B-13BD-4A88-8D33-27ED353CA277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900;p19">
              <a:extLst>
                <a:ext uri="{FF2B5EF4-FFF2-40B4-BE49-F238E27FC236}">
                  <a16:creationId xmlns:a16="http://schemas.microsoft.com/office/drawing/2014/main" id="{8AA5260C-E080-4779-A25D-32A7D0B5A14E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901;p19">
              <a:extLst>
                <a:ext uri="{FF2B5EF4-FFF2-40B4-BE49-F238E27FC236}">
                  <a16:creationId xmlns:a16="http://schemas.microsoft.com/office/drawing/2014/main" id="{77F4ACD7-27E8-404E-9DB9-21AEC86AF1AD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902;p19">
              <a:extLst>
                <a:ext uri="{FF2B5EF4-FFF2-40B4-BE49-F238E27FC236}">
                  <a16:creationId xmlns:a16="http://schemas.microsoft.com/office/drawing/2014/main" id="{DCAF5585-1EC3-42A4-A228-C74E83418FCA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903;p19">
              <a:extLst>
                <a:ext uri="{FF2B5EF4-FFF2-40B4-BE49-F238E27FC236}">
                  <a16:creationId xmlns:a16="http://schemas.microsoft.com/office/drawing/2014/main" id="{62D5BA33-5CA5-444E-9ADF-E1C4EC08810F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904;p19">
              <a:extLst>
                <a:ext uri="{FF2B5EF4-FFF2-40B4-BE49-F238E27FC236}">
                  <a16:creationId xmlns:a16="http://schemas.microsoft.com/office/drawing/2014/main" id="{C1B72B61-0E52-4454-8A7D-99CA6C6E641C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0" name="Google Shape;905;p19">
              <a:extLst>
                <a:ext uri="{FF2B5EF4-FFF2-40B4-BE49-F238E27FC236}">
                  <a16:creationId xmlns:a16="http://schemas.microsoft.com/office/drawing/2014/main" id="{7E792883-92C9-4192-B2CA-748FFC1E1667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270" name="Google Shape;906;p19">
                <a:extLst>
                  <a:ext uri="{FF2B5EF4-FFF2-40B4-BE49-F238E27FC236}">
                    <a16:creationId xmlns:a16="http://schemas.microsoft.com/office/drawing/2014/main" id="{4685F6AE-06FE-4328-B2F1-135F191F66AB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907;p19">
                <a:extLst>
                  <a:ext uri="{FF2B5EF4-FFF2-40B4-BE49-F238E27FC236}">
                    <a16:creationId xmlns:a16="http://schemas.microsoft.com/office/drawing/2014/main" id="{86824001-F79B-4CD3-9504-C4D6B377FE4A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908;p19">
                <a:extLst>
                  <a:ext uri="{FF2B5EF4-FFF2-40B4-BE49-F238E27FC236}">
                    <a16:creationId xmlns:a16="http://schemas.microsoft.com/office/drawing/2014/main" id="{E6A2C716-F81F-4567-B9D7-9414C5E5C600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909;p19">
                <a:extLst>
                  <a:ext uri="{FF2B5EF4-FFF2-40B4-BE49-F238E27FC236}">
                    <a16:creationId xmlns:a16="http://schemas.microsoft.com/office/drawing/2014/main" id="{A02B98FF-120B-4420-9231-8153CE141E1C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910;p19">
                <a:extLst>
                  <a:ext uri="{FF2B5EF4-FFF2-40B4-BE49-F238E27FC236}">
                    <a16:creationId xmlns:a16="http://schemas.microsoft.com/office/drawing/2014/main" id="{F138AAD1-8B88-480F-BE4D-86536D453344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911;p19">
                <a:extLst>
                  <a:ext uri="{FF2B5EF4-FFF2-40B4-BE49-F238E27FC236}">
                    <a16:creationId xmlns:a16="http://schemas.microsoft.com/office/drawing/2014/main" id="{47F91730-C5BC-4721-9472-C7BF020EEFC0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912;p19">
                <a:extLst>
                  <a:ext uri="{FF2B5EF4-FFF2-40B4-BE49-F238E27FC236}">
                    <a16:creationId xmlns:a16="http://schemas.microsoft.com/office/drawing/2014/main" id="{051B9DA8-4E0C-4511-A311-D507FD90C19A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913;p19">
                <a:extLst>
                  <a:ext uri="{FF2B5EF4-FFF2-40B4-BE49-F238E27FC236}">
                    <a16:creationId xmlns:a16="http://schemas.microsoft.com/office/drawing/2014/main" id="{8C0C57E0-F1CA-4280-ADED-78FFD8D6FDB6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" name="Google Shape;914;p19">
              <a:extLst>
                <a:ext uri="{FF2B5EF4-FFF2-40B4-BE49-F238E27FC236}">
                  <a16:creationId xmlns:a16="http://schemas.microsoft.com/office/drawing/2014/main" id="{DCB7D7A1-FCD0-41E4-BA1F-476E72A8C978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915;p19">
              <a:extLst>
                <a:ext uri="{FF2B5EF4-FFF2-40B4-BE49-F238E27FC236}">
                  <a16:creationId xmlns:a16="http://schemas.microsoft.com/office/drawing/2014/main" id="{B3C08F85-6DEB-434E-9961-D4A87DDD0C79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916;p19">
              <a:extLst>
                <a:ext uri="{FF2B5EF4-FFF2-40B4-BE49-F238E27FC236}">
                  <a16:creationId xmlns:a16="http://schemas.microsoft.com/office/drawing/2014/main" id="{30EFB3EB-A4F6-45D2-AF98-FA80B62F11BE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917;p19">
              <a:extLst>
                <a:ext uri="{FF2B5EF4-FFF2-40B4-BE49-F238E27FC236}">
                  <a16:creationId xmlns:a16="http://schemas.microsoft.com/office/drawing/2014/main" id="{C4BFB7C6-D34F-4FA1-835D-5684EE034C8D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918;p19">
              <a:extLst>
                <a:ext uri="{FF2B5EF4-FFF2-40B4-BE49-F238E27FC236}">
                  <a16:creationId xmlns:a16="http://schemas.microsoft.com/office/drawing/2014/main" id="{ECCC0553-89AB-4ADC-85E2-AD4B2436F4A1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919;p19">
              <a:extLst>
                <a:ext uri="{FF2B5EF4-FFF2-40B4-BE49-F238E27FC236}">
                  <a16:creationId xmlns:a16="http://schemas.microsoft.com/office/drawing/2014/main" id="{AB8627DE-D137-4002-A224-4F26B8B87076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920;p19">
              <a:extLst>
                <a:ext uri="{FF2B5EF4-FFF2-40B4-BE49-F238E27FC236}">
                  <a16:creationId xmlns:a16="http://schemas.microsoft.com/office/drawing/2014/main" id="{60FBA10A-0ACD-49FE-8DA2-2C13AD9FE7C8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921;p19">
              <a:extLst>
                <a:ext uri="{FF2B5EF4-FFF2-40B4-BE49-F238E27FC236}">
                  <a16:creationId xmlns:a16="http://schemas.microsoft.com/office/drawing/2014/main" id="{8D45762B-6203-4A81-A74F-9BCC2A6792EA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922;p19">
              <a:extLst>
                <a:ext uri="{FF2B5EF4-FFF2-40B4-BE49-F238E27FC236}">
                  <a16:creationId xmlns:a16="http://schemas.microsoft.com/office/drawing/2014/main" id="{88510DBC-8BD2-415F-83CF-5F0177A1F6EB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923;p19">
              <a:extLst>
                <a:ext uri="{FF2B5EF4-FFF2-40B4-BE49-F238E27FC236}">
                  <a16:creationId xmlns:a16="http://schemas.microsoft.com/office/drawing/2014/main" id="{DCE0F2D8-1A92-4349-BFF8-43716CB2AD62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924;p19">
              <a:extLst>
                <a:ext uri="{FF2B5EF4-FFF2-40B4-BE49-F238E27FC236}">
                  <a16:creationId xmlns:a16="http://schemas.microsoft.com/office/drawing/2014/main" id="{5C897C85-2A3F-4B7F-B6A1-2A24506E1657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925;p19">
              <a:extLst>
                <a:ext uri="{FF2B5EF4-FFF2-40B4-BE49-F238E27FC236}">
                  <a16:creationId xmlns:a16="http://schemas.microsoft.com/office/drawing/2014/main" id="{1A828300-076E-474E-B556-4A738C2DE934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926;p19">
              <a:extLst>
                <a:ext uri="{FF2B5EF4-FFF2-40B4-BE49-F238E27FC236}">
                  <a16:creationId xmlns:a16="http://schemas.microsoft.com/office/drawing/2014/main" id="{B50B187A-B06B-4477-A4F9-5BF317BAA594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927;p19">
              <a:extLst>
                <a:ext uri="{FF2B5EF4-FFF2-40B4-BE49-F238E27FC236}">
                  <a16:creationId xmlns:a16="http://schemas.microsoft.com/office/drawing/2014/main" id="{59CCFA7E-67DD-45B7-A8ED-133AF39338DE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928;p19">
              <a:extLst>
                <a:ext uri="{FF2B5EF4-FFF2-40B4-BE49-F238E27FC236}">
                  <a16:creationId xmlns:a16="http://schemas.microsoft.com/office/drawing/2014/main" id="{23F22D81-E8A4-4549-A6FB-28395D41E0E4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929;p19">
              <a:extLst>
                <a:ext uri="{FF2B5EF4-FFF2-40B4-BE49-F238E27FC236}">
                  <a16:creationId xmlns:a16="http://schemas.microsoft.com/office/drawing/2014/main" id="{5C4FAFD9-6EED-478E-89A9-4B5FE69C10D0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930;p19">
              <a:extLst>
                <a:ext uri="{FF2B5EF4-FFF2-40B4-BE49-F238E27FC236}">
                  <a16:creationId xmlns:a16="http://schemas.microsoft.com/office/drawing/2014/main" id="{8AE03E6A-F30B-4AE8-A904-08C261C0F128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931;p19">
              <a:extLst>
                <a:ext uri="{FF2B5EF4-FFF2-40B4-BE49-F238E27FC236}">
                  <a16:creationId xmlns:a16="http://schemas.microsoft.com/office/drawing/2014/main" id="{D65F4F6D-C174-48A3-BD2D-8A99BD2324AF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932;p19">
              <a:extLst>
                <a:ext uri="{FF2B5EF4-FFF2-40B4-BE49-F238E27FC236}">
                  <a16:creationId xmlns:a16="http://schemas.microsoft.com/office/drawing/2014/main" id="{BD3E226C-9C10-47AF-A575-7909647C5616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933;p19">
              <a:extLst>
                <a:ext uri="{FF2B5EF4-FFF2-40B4-BE49-F238E27FC236}">
                  <a16:creationId xmlns:a16="http://schemas.microsoft.com/office/drawing/2014/main" id="{3F36A07D-2DDC-4373-8711-AE5CCA16F897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934;p19">
              <a:extLst>
                <a:ext uri="{FF2B5EF4-FFF2-40B4-BE49-F238E27FC236}">
                  <a16:creationId xmlns:a16="http://schemas.microsoft.com/office/drawing/2014/main" id="{CA238E87-0B17-4B29-851D-B3896DFBD753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935;p19">
              <a:extLst>
                <a:ext uri="{FF2B5EF4-FFF2-40B4-BE49-F238E27FC236}">
                  <a16:creationId xmlns:a16="http://schemas.microsoft.com/office/drawing/2014/main" id="{07C52271-1167-48B9-8716-7B46FABBC715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936;p19">
              <a:extLst>
                <a:ext uri="{FF2B5EF4-FFF2-40B4-BE49-F238E27FC236}">
                  <a16:creationId xmlns:a16="http://schemas.microsoft.com/office/drawing/2014/main" id="{406D0E5A-B477-4D70-AE66-6DE6ADF84B93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937;p19">
              <a:extLst>
                <a:ext uri="{FF2B5EF4-FFF2-40B4-BE49-F238E27FC236}">
                  <a16:creationId xmlns:a16="http://schemas.microsoft.com/office/drawing/2014/main" id="{D8BC2A0D-F613-4421-8AE4-9201F415DDFC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938;p19">
              <a:extLst>
                <a:ext uri="{FF2B5EF4-FFF2-40B4-BE49-F238E27FC236}">
                  <a16:creationId xmlns:a16="http://schemas.microsoft.com/office/drawing/2014/main" id="{7AE75917-1720-4F89-AB9A-3DAED5E8BFF4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939;p19">
              <a:extLst>
                <a:ext uri="{FF2B5EF4-FFF2-40B4-BE49-F238E27FC236}">
                  <a16:creationId xmlns:a16="http://schemas.microsoft.com/office/drawing/2014/main" id="{02C90BA9-F8CA-493A-895B-24422477CF9B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940;p19">
              <a:extLst>
                <a:ext uri="{FF2B5EF4-FFF2-40B4-BE49-F238E27FC236}">
                  <a16:creationId xmlns:a16="http://schemas.microsoft.com/office/drawing/2014/main" id="{57A4AC4D-55B9-40D3-8BBF-D923C06F8661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941;p19">
              <a:extLst>
                <a:ext uri="{FF2B5EF4-FFF2-40B4-BE49-F238E27FC236}">
                  <a16:creationId xmlns:a16="http://schemas.microsoft.com/office/drawing/2014/main" id="{2D973CD7-EF6D-4DB7-B611-85A5E5E94405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942;p19">
              <a:extLst>
                <a:ext uri="{FF2B5EF4-FFF2-40B4-BE49-F238E27FC236}">
                  <a16:creationId xmlns:a16="http://schemas.microsoft.com/office/drawing/2014/main" id="{D9AAE714-EBFD-433F-87E0-4872777F918E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943;p19">
              <a:extLst>
                <a:ext uri="{FF2B5EF4-FFF2-40B4-BE49-F238E27FC236}">
                  <a16:creationId xmlns:a16="http://schemas.microsoft.com/office/drawing/2014/main" id="{06967DEA-E0FD-47BD-8B0B-4B2D36D4F779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944;p19">
              <a:extLst>
                <a:ext uri="{FF2B5EF4-FFF2-40B4-BE49-F238E27FC236}">
                  <a16:creationId xmlns:a16="http://schemas.microsoft.com/office/drawing/2014/main" id="{CE229173-87D3-478A-81FA-E962CDE1EDDB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945;p19">
              <a:extLst>
                <a:ext uri="{FF2B5EF4-FFF2-40B4-BE49-F238E27FC236}">
                  <a16:creationId xmlns:a16="http://schemas.microsoft.com/office/drawing/2014/main" id="{4F0DFF73-E7EB-4F81-A3FB-660C07556B86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946;p19">
              <a:extLst>
                <a:ext uri="{FF2B5EF4-FFF2-40B4-BE49-F238E27FC236}">
                  <a16:creationId xmlns:a16="http://schemas.microsoft.com/office/drawing/2014/main" id="{6894B049-4B24-478B-942E-55AB14629ED1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947;p19">
              <a:extLst>
                <a:ext uri="{FF2B5EF4-FFF2-40B4-BE49-F238E27FC236}">
                  <a16:creationId xmlns:a16="http://schemas.microsoft.com/office/drawing/2014/main" id="{4DA3B614-5ED8-4225-A81B-5C1CEEDADD5D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948;p19">
              <a:extLst>
                <a:ext uri="{FF2B5EF4-FFF2-40B4-BE49-F238E27FC236}">
                  <a16:creationId xmlns:a16="http://schemas.microsoft.com/office/drawing/2014/main" id="{D9BFA0F6-BB91-4C89-A7A2-7D0C8A1E4A52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949;p19">
              <a:extLst>
                <a:ext uri="{FF2B5EF4-FFF2-40B4-BE49-F238E27FC236}">
                  <a16:creationId xmlns:a16="http://schemas.microsoft.com/office/drawing/2014/main" id="{8B43F4F7-CE17-42A4-9877-12094B9D4F32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950;p19">
              <a:extLst>
                <a:ext uri="{FF2B5EF4-FFF2-40B4-BE49-F238E27FC236}">
                  <a16:creationId xmlns:a16="http://schemas.microsoft.com/office/drawing/2014/main" id="{4179A43A-72EC-4CF4-882F-AF86DE45E697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951;p19">
              <a:extLst>
                <a:ext uri="{FF2B5EF4-FFF2-40B4-BE49-F238E27FC236}">
                  <a16:creationId xmlns:a16="http://schemas.microsoft.com/office/drawing/2014/main" id="{C3950968-7E97-4B07-834E-D5512ED81503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952;p19">
              <a:extLst>
                <a:ext uri="{FF2B5EF4-FFF2-40B4-BE49-F238E27FC236}">
                  <a16:creationId xmlns:a16="http://schemas.microsoft.com/office/drawing/2014/main" id="{51839CE2-9753-44AA-B5FB-0C8FA398D309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953;p19">
              <a:extLst>
                <a:ext uri="{FF2B5EF4-FFF2-40B4-BE49-F238E27FC236}">
                  <a16:creationId xmlns:a16="http://schemas.microsoft.com/office/drawing/2014/main" id="{7A59BEA3-55D8-44BF-A314-DFC8F5B65CD0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954;p19">
              <a:extLst>
                <a:ext uri="{FF2B5EF4-FFF2-40B4-BE49-F238E27FC236}">
                  <a16:creationId xmlns:a16="http://schemas.microsoft.com/office/drawing/2014/main" id="{09479CCB-DDF6-4497-84CB-17D919F330CA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955;p19">
              <a:extLst>
                <a:ext uri="{FF2B5EF4-FFF2-40B4-BE49-F238E27FC236}">
                  <a16:creationId xmlns:a16="http://schemas.microsoft.com/office/drawing/2014/main" id="{A2813526-11DD-4128-A832-DD42BAA7055E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956;p19">
              <a:extLst>
                <a:ext uri="{FF2B5EF4-FFF2-40B4-BE49-F238E27FC236}">
                  <a16:creationId xmlns:a16="http://schemas.microsoft.com/office/drawing/2014/main" id="{D71D04DA-791E-4CF1-9890-101734403414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957;p19">
              <a:extLst>
                <a:ext uri="{FF2B5EF4-FFF2-40B4-BE49-F238E27FC236}">
                  <a16:creationId xmlns:a16="http://schemas.microsoft.com/office/drawing/2014/main" id="{39117B5C-A16C-4DB0-8BFB-56E08DAB0E00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958;p19">
              <a:extLst>
                <a:ext uri="{FF2B5EF4-FFF2-40B4-BE49-F238E27FC236}">
                  <a16:creationId xmlns:a16="http://schemas.microsoft.com/office/drawing/2014/main" id="{05058EEC-6B74-41AE-9D39-933AEC88832A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959;p19">
              <a:extLst>
                <a:ext uri="{FF2B5EF4-FFF2-40B4-BE49-F238E27FC236}">
                  <a16:creationId xmlns:a16="http://schemas.microsoft.com/office/drawing/2014/main" id="{305A739F-13FD-41FF-92C3-75B6CA168C6E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960;p19">
              <a:extLst>
                <a:ext uri="{FF2B5EF4-FFF2-40B4-BE49-F238E27FC236}">
                  <a16:creationId xmlns:a16="http://schemas.microsoft.com/office/drawing/2014/main" id="{93341701-A2B0-43DC-A8A6-EC01A3F7AEEB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961;p19">
              <a:extLst>
                <a:ext uri="{FF2B5EF4-FFF2-40B4-BE49-F238E27FC236}">
                  <a16:creationId xmlns:a16="http://schemas.microsoft.com/office/drawing/2014/main" id="{8A6CAE10-5C8C-40B8-9CF6-FE2E155D3198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962;p19">
              <a:extLst>
                <a:ext uri="{FF2B5EF4-FFF2-40B4-BE49-F238E27FC236}">
                  <a16:creationId xmlns:a16="http://schemas.microsoft.com/office/drawing/2014/main" id="{244104BE-E52C-4DD9-962C-25D25E94D04A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963;p19">
              <a:extLst>
                <a:ext uri="{FF2B5EF4-FFF2-40B4-BE49-F238E27FC236}">
                  <a16:creationId xmlns:a16="http://schemas.microsoft.com/office/drawing/2014/main" id="{AE85C413-8DC6-4C3A-B48A-56B03EA8D641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964;p19">
              <a:extLst>
                <a:ext uri="{FF2B5EF4-FFF2-40B4-BE49-F238E27FC236}">
                  <a16:creationId xmlns:a16="http://schemas.microsoft.com/office/drawing/2014/main" id="{B216308F-581B-4944-81D5-0CED5C2A09F3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2" name="Google Shape;965;p19">
              <a:extLst>
                <a:ext uri="{FF2B5EF4-FFF2-40B4-BE49-F238E27FC236}">
                  <a16:creationId xmlns:a16="http://schemas.microsoft.com/office/drawing/2014/main" id="{A54FD83D-25BE-47EE-B89C-8ACFBAF4CB6C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250" name="Google Shape;966;p19">
                <a:extLst>
                  <a:ext uri="{FF2B5EF4-FFF2-40B4-BE49-F238E27FC236}">
                    <a16:creationId xmlns:a16="http://schemas.microsoft.com/office/drawing/2014/main" id="{AA92CFB4-F87A-481A-93AF-AA420EB59B50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967;p19">
                <a:extLst>
                  <a:ext uri="{FF2B5EF4-FFF2-40B4-BE49-F238E27FC236}">
                    <a16:creationId xmlns:a16="http://schemas.microsoft.com/office/drawing/2014/main" id="{C3F78F4A-FFF2-4AED-A2D0-74612AA04811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968;p19">
                <a:extLst>
                  <a:ext uri="{FF2B5EF4-FFF2-40B4-BE49-F238E27FC236}">
                    <a16:creationId xmlns:a16="http://schemas.microsoft.com/office/drawing/2014/main" id="{6244520C-D6E7-431B-AA55-21C7163AF2BD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969;p19">
                <a:extLst>
                  <a:ext uri="{FF2B5EF4-FFF2-40B4-BE49-F238E27FC236}">
                    <a16:creationId xmlns:a16="http://schemas.microsoft.com/office/drawing/2014/main" id="{E192F6DA-B740-44DD-910A-50B768FCF79F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970;p19">
                <a:extLst>
                  <a:ext uri="{FF2B5EF4-FFF2-40B4-BE49-F238E27FC236}">
                    <a16:creationId xmlns:a16="http://schemas.microsoft.com/office/drawing/2014/main" id="{1ED9E193-5E57-4A5C-BEB4-7EFFA4056C1D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971;p19">
                <a:extLst>
                  <a:ext uri="{FF2B5EF4-FFF2-40B4-BE49-F238E27FC236}">
                    <a16:creationId xmlns:a16="http://schemas.microsoft.com/office/drawing/2014/main" id="{B6508941-6A61-4837-825F-37F1D10673BB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972;p19">
                <a:extLst>
                  <a:ext uri="{FF2B5EF4-FFF2-40B4-BE49-F238E27FC236}">
                    <a16:creationId xmlns:a16="http://schemas.microsoft.com/office/drawing/2014/main" id="{E7702D21-D29A-4C92-AA29-563D61585AB0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973;p19">
                <a:extLst>
                  <a:ext uri="{FF2B5EF4-FFF2-40B4-BE49-F238E27FC236}">
                    <a16:creationId xmlns:a16="http://schemas.microsoft.com/office/drawing/2014/main" id="{5F285258-3797-4741-A0D5-21AECF7FFE46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974;p19">
                <a:extLst>
                  <a:ext uri="{FF2B5EF4-FFF2-40B4-BE49-F238E27FC236}">
                    <a16:creationId xmlns:a16="http://schemas.microsoft.com/office/drawing/2014/main" id="{0041F9C6-D6FC-411C-8D18-63AE444594A3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975;p19">
                <a:extLst>
                  <a:ext uri="{FF2B5EF4-FFF2-40B4-BE49-F238E27FC236}">
                    <a16:creationId xmlns:a16="http://schemas.microsoft.com/office/drawing/2014/main" id="{D866EB2B-0FE5-4262-954D-DA1E58993A86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976;p19">
                <a:extLst>
                  <a:ext uri="{FF2B5EF4-FFF2-40B4-BE49-F238E27FC236}">
                    <a16:creationId xmlns:a16="http://schemas.microsoft.com/office/drawing/2014/main" id="{97CCB167-836C-401B-8005-A250C7A5715B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977;p19">
                <a:extLst>
                  <a:ext uri="{FF2B5EF4-FFF2-40B4-BE49-F238E27FC236}">
                    <a16:creationId xmlns:a16="http://schemas.microsoft.com/office/drawing/2014/main" id="{7B5AE968-57FC-450F-9F60-8968C817BB33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978;p19">
                <a:extLst>
                  <a:ext uri="{FF2B5EF4-FFF2-40B4-BE49-F238E27FC236}">
                    <a16:creationId xmlns:a16="http://schemas.microsoft.com/office/drawing/2014/main" id="{64EE417F-C3EA-4269-AB6A-1D692DAB5E9D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979;p19">
                <a:extLst>
                  <a:ext uri="{FF2B5EF4-FFF2-40B4-BE49-F238E27FC236}">
                    <a16:creationId xmlns:a16="http://schemas.microsoft.com/office/drawing/2014/main" id="{BB3AD293-9563-45F3-9709-4BED9FA7DE53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980;p19">
                <a:extLst>
                  <a:ext uri="{FF2B5EF4-FFF2-40B4-BE49-F238E27FC236}">
                    <a16:creationId xmlns:a16="http://schemas.microsoft.com/office/drawing/2014/main" id="{BEAF2126-1FFD-4D0C-A688-DC50C5B6DDED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981;p19">
                <a:extLst>
                  <a:ext uri="{FF2B5EF4-FFF2-40B4-BE49-F238E27FC236}">
                    <a16:creationId xmlns:a16="http://schemas.microsoft.com/office/drawing/2014/main" id="{38F51A46-BD67-4319-B49A-2A0DCABA8F3C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982;p19">
                <a:extLst>
                  <a:ext uri="{FF2B5EF4-FFF2-40B4-BE49-F238E27FC236}">
                    <a16:creationId xmlns:a16="http://schemas.microsoft.com/office/drawing/2014/main" id="{3702DFE4-7F1A-4E2E-B92D-64A9EA168E81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983;p19">
                <a:extLst>
                  <a:ext uri="{FF2B5EF4-FFF2-40B4-BE49-F238E27FC236}">
                    <a16:creationId xmlns:a16="http://schemas.microsoft.com/office/drawing/2014/main" id="{376908B5-70B7-4731-8DB5-7F3E9BD4B79B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984;p19">
                <a:extLst>
                  <a:ext uri="{FF2B5EF4-FFF2-40B4-BE49-F238E27FC236}">
                    <a16:creationId xmlns:a16="http://schemas.microsoft.com/office/drawing/2014/main" id="{B038278A-8E73-4F91-8980-DFC02F510059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985;p19">
                <a:extLst>
                  <a:ext uri="{FF2B5EF4-FFF2-40B4-BE49-F238E27FC236}">
                    <a16:creationId xmlns:a16="http://schemas.microsoft.com/office/drawing/2014/main" id="{8C4639CA-8D68-4641-B9B6-14CB21CEE046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3" name="Google Shape;986;p19">
              <a:extLst>
                <a:ext uri="{FF2B5EF4-FFF2-40B4-BE49-F238E27FC236}">
                  <a16:creationId xmlns:a16="http://schemas.microsoft.com/office/drawing/2014/main" id="{A5B29DAD-C8AA-4640-9A3C-093482A23722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987;p19">
              <a:extLst>
                <a:ext uri="{FF2B5EF4-FFF2-40B4-BE49-F238E27FC236}">
                  <a16:creationId xmlns:a16="http://schemas.microsoft.com/office/drawing/2014/main" id="{0142FE73-D425-4211-BE11-95451F1FBC10}"/>
                </a:ext>
              </a:extLst>
            </p:cNvPr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988;p19">
              <a:extLst>
                <a:ext uri="{FF2B5EF4-FFF2-40B4-BE49-F238E27FC236}">
                  <a16:creationId xmlns:a16="http://schemas.microsoft.com/office/drawing/2014/main" id="{22CBB931-84EB-4FDE-8C65-B75B97C7C00F}"/>
                </a:ext>
              </a:extLst>
            </p:cNvPr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989;p19">
              <a:extLst>
                <a:ext uri="{FF2B5EF4-FFF2-40B4-BE49-F238E27FC236}">
                  <a16:creationId xmlns:a16="http://schemas.microsoft.com/office/drawing/2014/main" id="{B32BC360-7498-4C49-A24E-83DE4BFB7710}"/>
                </a:ext>
              </a:extLst>
            </p:cNvPr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990;p19">
              <a:extLst>
                <a:ext uri="{FF2B5EF4-FFF2-40B4-BE49-F238E27FC236}">
                  <a16:creationId xmlns:a16="http://schemas.microsoft.com/office/drawing/2014/main" id="{9557234D-F285-4A9D-950E-9A7305BFF295}"/>
                </a:ext>
              </a:extLst>
            </p:cNvPr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991;p19">
              <a:extLst>
                <a:ext uri="{FF2B5EF4-FFF2-40B4-BE49-F238E27FC236}">
                  <a16:creationId xmlns:a16="http://schemas.microsoft.com/office/drawing/2014/main" id="{BA425AC5-2CD5-49C0-BFE7-F6176C8BE906}"/>
                </a:ext>
              </a:extLst>
            </p:cNvPr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992;p19">
              <a:extLst>
                <a:ext uri="{FF2B5EF4-FFF2-40B4-BE49-F238E27FC236}">
                  <a16:creationId xmlns:a16="http://schemas.microsoft.com/office/drawing/2014/main" id="{D13EEB1B-59F3-4704-AF49-11F0BF4595F6}"/>
                </a:ext>
              </a:extLst>
            </p:cNvPr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810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872403" y="1899791"/>
            <a:ext cx="511211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預期成果及與未來發展</a:t>
            </a:r>
            <a:endParaRPr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6" name="Google Shape;406;p15" hidden="1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20" name="Google Shape;861;p19" hidden="1">
            <a:extLst>
              <a:ext uri="{FF2B5EF4-FFF2-40B4-BE49-F238E27FC236}">
                <a16:creationId xmlns:a16="http://schemas.microsoft.com/office/drawing/2014/main" id="{A855A001-F6E6-4889-8E4E-B6358CAAC8D4}"/>
              </a:ext>
            </a:extLst>
          </p:cNvPr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221" name="Google Shape;862;p19">
              <a:extLst>
                <a:ext uri="{FF2B5EF4-FFF2-40B4-BE49-F238E27FC236}">
                  <a16:creationId xmlns:a16="http://schemas.microsoft.com/office/drawing/2014/main" id="{203C0A49-9255-46C9-8771-D7F849848D41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863;p19">
              <a:extLst>
                <a:ext uri="{FF2B5EF4-FFF2-40B4-BE49-F238E27FC236}">
                  <a16:creationId xmlns:a16="http://schemas.microsoft.com/office/drawing/2014/main" id="{DFD93375-9012-4F0D-9990-2489950A1242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864;p19">
              <a:extLst>
                <a:ext uri="{FF2B5EF4-FFF2-40B4-BE49-F238E27FC236}">
                  <a16:creationId xmlns:a16="http://schemas.microsoft.com/office/drawing/2014/main" id="{3A292CF4-5D8C-4762-AA60-FBFD6E844039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865;p19">
              <a:extLst>
                <a:ext uri="{FF2B5EF4-FFF2-40B4-BE49-F238E27FC236}">
                  <a16:creationId xmlns:a16="http://schemas.microsoft.com/office/drawing/2014/main" id="{EBB36002-0677-4EA9-A552-F4C6F2E2BE61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866;p19">
              <a:extLst>
                <a:ext uri="{FF2B5EF4-FFF2-40B4-BE49-F238E27FC236}">
                  <a16:creationId xmlns:a16="http://schemas.microsoft.com/office/drawing/2014/main" id="{8D4E5E7C-6020-44D1-9A36-357609EE08F7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867;p19">
              <a:extLst>
                <a:ext uri="{FF2B5EF4-FFF2-40B4-BE49-F238E27FC236}">
                  <a16:creationId xmlns:a16="http://schemas.microsoft.com/office/drawing/2014/main" id="{1AC8691E-ADB9-4C7E-AE01-1493455D1817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868;p19">
              <a:extLst>
                <a:ext uri="{FF2B5EF4-FFF2-40B4-BE49-F238E27FC236}">
                  <a16:creationId xmlns:a16="http://schemas.microsoft.com/office/drawing/2014/main" id="{11BBD78E-FD77-49F7-92F0-83C9AB2DEB86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869;p19">
              <a:extLst>
                <a:ext uri="{FF2B5EF4-FFF2-40B4-BE49-F238E27FC236}">
                  <a16:creationId xmlns:a16="http://schemas.microsoft.com/office/drawing/2014/main" id="{4C59F5EB-A0C0-4573-9878-2EB257E59912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870;p19">
              <a:extLst>
                <a:ext uri="{FF2B5EF4-FFF2-40B4-BE49-F238E27FC236}">
                  <a16:creationId xmlns:a16="http://schemas.microsoft.com/office/drawing/2014/main" id="{C2A24555-1392-46B5-BC9B-F3E2A8D9EEBB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871;p19">
              <a:extLst>
                <a:ext uri="{FF2B5EF4-FFF2-40B4-BE49-F238E27FC236}">
                  <a16:creationId xmlns:a16="http://schemas.microsoft.com/office/drawing/2014/main" id="{E32B581C-5B89-4F4C-AADB-E105FDAB0CCA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872;p19">
              <a:extLst>
                <a:ext uri="{FF2B5EF4-FFF2-40B4-BE49-F238E27FC236}">
                  <a16:creationId xmlns:a16="http://schemas.microsoft.com/office/drawing/2014/main" id="{7329AF2B-9D91-40DA-924C-6C34895C8D75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873;p19">
              <a:extLst>
                <a:ext uri="{FF2B5EF4-FFF2-40B4-BE49-F238E27FC236}">
                  <a16:creationId xmlns:a16="http://schemas.microsoft.com/office/drawing/2014/main" id="{977562F2-C20F-4E43-A329-50E1ECD25359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874;p19">
              <a:extLst>
                <a:ext uri="{FF2B5EF4-FFF2-40B4-BE49-F238E27FC236}">
                  <a16:creationId xmlns:a16="http://schemas.microsoft.com/office/drawing/2014/main" id="{50931804-2D82-4562-A8C2-875A03BD1EC7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875;p19">
              <a:extLst>
                <a:ext uri="{FF2B5EF4-FFF2-40B4-BE49-F238E27FC236}">
                  <a16:creationId xmlns:a16="http://schemas.microsoft.com/office/drawing/2014/main" id="{0739F564-F3C5-4265-816F-33E5F450DA9A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876;p19">
              <a:extLst>
                <a:ext uri="{FF2B5EF4-FFF2-40B4-BE49-F238E27FC236}">
                  <a16:creationId xmlns:a16="http://schemas.microsoft.com/office/drawing/2014/main" id="{245754C4-6063-4E54-ADE0-75052C4FD832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877;p19">
              <a:extLst>
                <a:ext uri="{FF2B5EF4-FFF2-40B4-BE49-F238E27FC236}">
                  <a16:creationId xmlns:a16="http://schemas.microsoft.com/office/drawing/2014/main" id="{3CCDBFA3-FAF5-45D7-A429-88D67BDC5661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878;p19">
              <a:extLst>
                <a:ext uri="{FF2B5EF4-FFF2-40B4-BE49-F238E27FC236}">
                  <a16:creationId xmlns:a16="http://schemas.microsoft.com/office/drawing/2014/main" id="{FCBE14E5-2911-4D70-B1D9-98D32CE7C46D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879;p19">
              <a:extLst>
                <a:ext uri="{FF2B5EF4-FFF2-40B4-BE49-F238E27FC236}">
                  <a16:creationId xmlns:a16="http://schemas.microsoft.com/office/drawing/2014/main" id="{7E8E16D0-3FE0-4DD5-8D17-919D2A9AA450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880;p19">
              <a:extLst>
                <a:ext uri="{FF2B5EF4-FFF2-40B4-BE49-F238E27FC236}">
                  <a16:creationId xmlns:a16="http://schemas.microsoft.com/office/drawing/2014/main" id="{23BD6023-9729-4F2E-8E82-4BA7811C2EA2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881;p19">
              <a:extLst>
                <a:ext uri="{FF2B5EF4-FFF2-40B4-BE49-F238E27FC236}">
                  <a16:creationId xmlns:a16="http://schemas.microsoft.com/office/drawing/2014/main" id="{FC1825D1-F711-4A50-8E66-6F0FC26FFF6D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882;p19">
              <a:extLst>
                <a:ext uri="{FF2B5EF4-FFF2-40B4-BE49-F238E27FC236}">
                  <a16:creationId xmlns:a16="http://schemas.microsoft.com/office/drawing/2014/main" id="{EBF76806-0637-4A7C-BE1A-B95B6BC512F6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883;p19">
              <a:extLst>
                <a:ext uri="{FF2B5EF4-FFF2-40B4-BE49-F238E27FC236}">
                  <a16:creationId xmlns:a16="http://schemas.microsoft.com/office/drawing/2014/main" id="{45BF3FB4-CC53-4A25-93A1-63E56C102C39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884;p19">
              <a:extLst>
                <a:ext uri="{FF2B5EF4-FFF2-40B4-BE49-F238E27FC236}">
                  <a16:creationId xmlns:a16="http://schemas.microsoft.com/office/drawing/2014/main" id="{79E0099E-2989-4B3A-BBF1-956A42523EC9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885;p19">
              <a:extLst>
                <a:ext uri="{FF2B5EF4-FFF2-40B4-BE49-F238E27FC236}">
                  <a16:creationId xmlns:a16="http://schemas.microsoft.com/office/drawing/2014/main" id="{05E1075E-3C72-4F7B-AB7E-220A36E31DD6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886;p19">
              <a:extLst>
                <a:ext uri="{FF2B5EF4-FFF2-40B4-BE49-F238E27FC236}">
                  <a16:creationId xmlns:a16="http://schemas.microsoft.com/office/drawing/2014/main" id="{3D1B911B-31DD-4B05-8268-3C3971A0864C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887;p19">
              <a:extLst>
                <a:ext uri="{FF2B5EF4-FFF2-40B4-BE49-F238E27FC236}">
                  <a16:creationId xmlns:a16="http://schemas.microsoft.com/office/drawing/2014/main" id="{275CD2BC-4FCF-4885-B894-AB26F2E9A057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888;p19">
              <a:extLst>
                <a:ext uri="{FF2B5EF4-FFF2-40B4-BE49-F238E27FC236}">
                  <a16:creationId xmlns:a16="http://schemas.microsoft.com/office/drawing/2014/main" id="{BDEB7D78-138B-46FA-8A18-499AD08102DE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889;p19">
              <a:extLst>
                <a:ext uri="{FF2B5EF4-FFF2-40B4-BE49-F238E27FC236}">
                  <a16:creationId xmlns:a16="http://schemas.microsoft.com/office/drawing/2014/main" id="{542972E6-508F-4F33-AA55-6C81801629BF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890;p19">
              <a:extLst>
                <a:ext uri="{FF2B5EF4-FFF2-40B4-BE49-F238E27FC236}">
                  <a16:creationId xmlns:a16="http://schemas.microsoft.com/office/drawing/2014/main" id="{BEE74BEC-6D36-4D8A-B38F-C8F240AF02EB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891;p19">
              <a:extLst>
                <a:ext uri="{FF2B5EF4-FFF2-40B4-BE49-F238E27FC236}">
                  <a16:creationId xmlns:a16="http://schemas.microsoft.com/office/drawing/2014/main" id="{A6DA8694-D267-485E-A944-9F05C0F549B9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892;p19">
              <a:extLst>
                <a:ext uri="{FF2B5EF4-FFF2-40B4-BE49-F238E27FC236}">
                  <a16:creationId xmlns:a16="http://schemas.microsoft.com/office/drawing/2014/main" id="{D8885D6A-3443-4D21-AC0D-FFCD7FCD65E2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893;p19">
              <a:extLst>
                <a:ext uri="{FF2B5EF4-FFF2-40B4-BE49-F238E27FC236}">
                  <a16:creationId xmlns:a16="http://schemas.microsoft.com/office/drawing/2014/main" id="{BE0A8BF4-C752-496D-A402-F192A30F7E39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894;p19">
              <a:extLst>
                <a:ext uri="{FF2B5EF4-FFF2-40B4-BE49-F238E27FC236}">
                  <a16:creationId xmlns:a16="http://schemas.microsoft.com/office/drawing/2014/main" id="{DCAF7CB2-5264-44E5-AF61-EAB2126A1D97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895;p19">
              <a:extLst>
                <a:ext uri="{FF2B5EF4-FFF2-40B4-BE49-F238E27FC236}">
                  <a16:creationId xmlns:a16="http://schemas.microsoft.com/office/drawing/2014/main" id="{30D2FDE8-045F-4AD9-A21C-610877BA1BBE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896;p19">
              <a:extLst>
                <a:ext uri="{FF2B5EF4-FFF2-40B4-BE49-F238E27FC236}">
                  <a16:creationId xmlns:a16="http://schemas.microsoft.com/office/drawing/2014/main" id="{1E610F22-4867-485D-9D3C-DD18BD7D485B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897;p19">
              <a:extLst>
                <a:ext uri="{FF2B5EF4-FFF2-40B4-BE49-F238E27FC236}">
                  <a16:creationId xmlns:a16="http://schemas.microsoft.com/office/drawing/2014/main" id="{5FD1CE5B-2360-4401-AFE9-FA2AD95199D2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898;p19">
              <a:extLst>
                <a:ext uri="{FF2B5EF4-FFF2-40B4-BE49-F238E27FC236}">
                  <a16:creationId xmlns:a16="http://schemas.microsoft.com/office/drawing/2014/main" id="{1BEF45E6-F49B-41CB-B66B-2D6085181D50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899;p19">
              <a:extLst>
                <a:ext uri="{FF2B5EF4-FFF2-40B4-BE49-F238E27FC236}">
                  <a16:creationId xmlns:a16="http://schemas.microsoft.com/office/drawing/2014/main" id="{633CF657-C9DD-4543-AA37-047AF9D92760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900;p19">
              <a:extLst>
                <a:ext uri="{FF2B5EF4-FFF2-40B4-BE49-F238E27FC236}">
                  <a16:creationId xmlns:a16="http://schemas.microsoft.com/office/drawing/2014/main" id="{6BFE0CC9-CF60-4DFE-AA1B-A39601E3AC2B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901;p19">
              <a:extLst>
                <a:ext uri="{FF2B5EF4-FFF2-40B4-BE49-F238E27FC236}">
                  <a16:creationId xmlns:a16="http://schemas.microsoft.com/office/drawing/2014/main" id="{020FCFEF-D1BC-4DF3-94A6-1E9204264188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902;p19">
              <a:extLst>
                <a:ext uri="{FF2B5EF4-FFF2-40B4-BE49-F238E27FC236}">
                  <a16:creationId xmlns:a16="http://schemas.microsoft.com/office/drawing/2014/main" id="{74CE8A5A-F05B-405C-B3BF-D7475BB2B0F5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903;p19">
              <a:extLst>
                <a:ext uri="{FF2B5EF4-FFF2-40B4-BE49-F238E27FC236}">
                  <a16:creationId xmlns:a16="http://schemas.microsoft.com/office/drawing/2014/main" id="{AD71BB2D-BE52-4A44-9316-B37F311F20F5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904;p19">
              <a:extLst>
                <a:ext uri="{FF2B5EF4-FFF2-40B4-BE49-F238E27FC236}">
                  <a16:creationId xmlns:a16="http://schemas.microsoft.com/office/drawing/2014/main" id="{C412C214-AEA6-4B70-8DC4-5E744DB3123F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4" name="Google Shape;905;p19">
              <a:extLst>
                <a:ext uri="{FF2B5EF4-FFF2-40B4-BE49-F238E27FC236}">
                  <a16:creationId xmlns:a16="http://schemas.microsoft.com/office/drawing/2014/main" id="{D9E8A9F1-49DA-47EA-8CC6-A2AC88A4B1FE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344" name="Google Shape;906;p19">
                <a:extLst>
                  <a:ext uri="{FF2B5EF4-FFF2-40B4-BE49-F238E27FC236}">
                    <a16:creationId xmlns:a16="http://schemas.microsoft.com/office/drawing/2014/main" id="{7A71F7C3-BFA7-4460-8DC6-4BD4910DC83F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907;p19">
                <a:extLst>
                  <a:ext uri="{FF2B5EF4-FFF2-40B4-BE49-F238E27FC236}">
                    <a16:creationId xmlns:a16="http://schemas.microsoft.com/office/drawing/2014/main" id="{01CC7656-92ED-458F-A77E-D42EBA0A5149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908;p19">
                <a:extLst>
                  <a:ext uri="{FF2B5EF4-FFF2-40B4-BE49-F238E27FC236}">
                    <a16:creationId xmlns:a16="http://schemas.microsoft.com/office/drawing/2014/main" id="{A2CD076B-8505-4C33-ADE6-5FC90DE04934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909;p19">
                <a:extLst>
                  <a:ext uri="{FF2B5EF4-FFF2-40B4-BE49-F238E27FC236}">
                    <a16:creationId xmlns:a16="http://schemas.microsoft.com/office/drawing/2014/main" id="{7DA4CF76-DC12-4552-AB93-C50BE5929522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910;p19">
                <a:extLst>
                  <a:ext uri="{FF2B5EF4-FFF2-40B4-BE49-F238E27FC236}">
                    <a16:creationId xmlns:a16="http://schemas.microsoft.com/office/drawing/2014/main" id="{8A144EC2-6638-465A-AF8B-BCE7D3814AB8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911;p19">
                <a:extLst>
                  <a:ext uri="{FF2B5EF4-FFF2-40B4-BE49-F238E27FC236}">
                    <a16:creationId xmlns:a16="http://schemas.microsoft.com/office/drawing/2014/main" id="{6DA1ED10-4F16-4306-A62E-C9DAEACFA1F6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912;p19">
                <a:extLst>
                  <a:ext uri="{FF2B5EF4-FFF2-40B4-BE49-F238E27FC236}">
                    <a16:creationId xmlns:a16="http://schemas.microsoft.com/office/drawing/2014/main" id="{F3B1F2DA-4E11-45E1-A17F-83B82B972482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913;p19">
                <a:extLst>
                  <a:ext uri="{FF2B5EF4-FFF2-40B4-BE49-F238E27FC236}">
                    <a16:creationId xmlns:a16="http://schemas.microsoft.com/office/drawing/2014/main" id="{ADAEEA49-1592-4B8B-BBF3-C75BB0926A23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5" name="Google Shape;914;p19">
              <a:extLst>
                <a:ext uri="{FF2B5EF4-FFF2-40B4-BE49-F238E27FC236}">
                  <a16:creationId xmlns:a16="http://schemas.microsoft.com/office/drawing/2014/main" id="{00ED020C-3919-4C6B-A15E-8725459B2687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915;p19">
              <a:extLst>
                <a:ext uri="{FF2B5EF4-FFF2-40B4-BE49-F238E27FC236}">
                  <a16:creationId xmlns:a16="http://schemas.microsoft.com/office/drawing/2014/main" id="{66ADF7BB-32C3-4126-AEC6-1192CF4BE1BD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916;p19">
              <a:extLst>
                <a:ext uri="{FF2B5EF4-FFF2-40B4-BE49-F238E27FC236}">
                  <a16:creationId xmlns:a16="http://schemas.microsoft.com/office/drawing/2014/main" id="{2F4E4E78-75F4-4904-9901-47634A4BC594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917;p19">
              <a:extLst>
                <a:ext uri="{FF2B5EF4-FFF2-40B4-BE49-F238E27FC236}">
                  <a16:creationId xmlns:a16="http://schemas.microsoft.com/office/drawing/2014/main" id="{A25A747B-BC3C-4BC0-8C85-774D9791FD80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918;p19">
              <a:extLst>
                <a:ext uri="{FF2B5EF4-FFF2-40B4-BE49-F238E27FC236}">
                  <a16:creationId xmlns:a16="http://schemas.microsoft.com/office/drawing/2014/main" id="{87AD9BDB-C627-43C1-9923-AAF261F2D820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919;p19">
              <a:extLst>
                <a:ext uri="{FF2B5EF4-FFF2-40B4-BE49-F238E27FC236}">
                  <a16:creationId xmlns:a16="http://schemas.microsoft.com/office/drawing/2014/main" id="{4EBD466A-1A0F-492C-A394-B98D2EA7AAC2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920;p19">
              <a:extLst>
                <a:ext uri="{FF2B5EF4-FFF2-40B4-BE49-F238E27FC236}">
                  <a16:creationId xmlns:a16="http://schemas.microsoft.com/office/drawing/2014/main" id="{721B35D4-17D9-4218-AD4C-5B1BC65DD4E0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921;p19">
              <a:extLst>
                <a:ext uri="{FF2B5EF4-FFF2-40B4-BE49-F238E27FC236}">
                  <a16:creationId xmlns:a16="http://schemas.microsoft.com/office/drawing/2014/main" id="{FBB7F3A6-3E45-40EC-BCB3-695B723EB838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922;p19">
              <a:extLst>
                <a:ext uri="{FF2B5EF4-FFF2-40B4-BE49-F238E27FC236}">
                  <a16:creationId xmlns:a16="http://schemas.microsoft.com/office/drawing/2014/main" id="{95AA3A24-A8A5-4A2D-B491-15C63A47A508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923;p19">
              <a:extLst>
                <a:ext uri="{FF2B5EF4-FFF2-40B4-BE49-F238E27FC236}">
                  <a16:creationId xmlns:a16="http://schemas.microsoft.com/office/drawing/2014/main" id="{BE040D51-67FD-426B-BD00-48BB967E72AA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924;p19">
              <a:extLst>
                <a:ext uri="{FF2B5EF4-FFF2-40B4-BE49-F238E27FC236}">
                  <a16:creationId xmlns:a16="http://schemas.microsoft.com/office/drawing/2014/main" id="{444D388B-BC26-422A-83D3-D698348DF9FE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925;p19">
              <a:extLst>
                <a:ext uri="{FF2B5EF4-FFF2-40B4-BE49-F238E27FC236}">
                  <a16:creationId xmlns:a16="http://schemas.microsoft.com/office/drawing/2014/main" id="{D649052C-16A5-4FF4-B4D5-4AFE68708A57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926;p19">
              <a:extLst>
                <a:ext uri="{FF2B5EF4-FFF2-40B4-BE49-F238E27FC236}">
                  <a16:creationId xmlns:a16="http://schemas.microsoft.com/office/drawing/2014/main" id="{83582979-AE74-497F-AA7C-A9E621B984CB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927;p19">
              <a:extLst>
                <a:ext uri="{FF2B5EF4-FFF2-40B4-BE49-F238E27FC236}">
                  <a16:creationId xmlns:a16="http://schemas.microsoft.com/office/drawing/2014/main" id="{24C71076-3267-42CD-A5CE-C6C46AA34656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928;p19">
              <a:extLst>
                <a:ext uri="{FF2B5EF4-FFF2-40B4-BE49-F238E27FC236}">
                  <a16:creationId xmlns:a16="http://schemas.microsoft.com/office/drawing/2014/main" id="{1DC30AC7-BB48-4A37-BE64-BB876C611E78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929;p19">
              <a:extLst>
                <a:ext uri="{FF2B5EF4-FFF2-40B4-BE49-F238E27FC236}">
                  <a16:creationId xmlns:a16="http://schemas.microsoft.com/office/drawing/2014/main" id="{0C5C26F4-2285-46A3-A0B8-B1B86115D0B8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930;p19">
              <a:extLst>
                <a:ext uri="{FF2B5EF4-FFF2-40B4-BE49-F238E27FC236}">
                  <a16:creationId xmlns:a16="http://schemas.microsoft.com/office/drawing/2014/main" id="{CE160293-39B3-44ED-8167-13F1D5FCADB5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931;p19">
              <a:extLst>
                <a:ext uri="{FF2B5EF4-FFF2-40B4-BE49-F238E27FC236}">
                  <a16:creationId xmlns:a16="http://schemas.microsoft.com/office/drawing/2014/main" id="{09276BED-C18F-40B9-A330-18A1A06CDAB8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932;p19">
              <a:extLst>
                <a:ext uri="{FF2B5EF4-FFF2-40B4-BE49-F238E27FC236}">
                  <a16:creationId xmlns:a16="http://schemas.microsoft.com/office/drawing/2014/main" id="{E28268C4-F8CF-4C85-A0CC-F343BCA64531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933;p19">
              <a:extLst>
                <a:ext uri="{FF2B5EF4-FFF2-40B4-BE49-F238E27FC236}">
                  <a16:creationId xmlns:a16="http://schemas.microsoft.com/office/drawing/2014/main" id="{AFCB51E6-6148-4A1B-BED4-2BC50723B5AF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934;p19">
              <a:extLst>
                <a:ext uri="{FF2B5EF4-FFF2-40B4-BE49-F238E27FC236}">
                  <a16:creationId xmlns:a16="http://schemas.microsoft.com/office/drawing/2014/main" id="{6287A749-8EEA-4590-944D-6C998267DCEE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935;p19">
              <a:extLst>
                <a:ext uri="{FF2B5EF4-FFF2-40B4-BE49-F238E27FC236}">
                  <a16:creationId xmlns:a16="http://schemas.microsoft.com/office/drawing/2014/main" id="{52FB171E-1A77-4D1A-9747-9BDA8B75ACCF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936;p19">
              <a:extLst>
                <a:ext uri="{FF2B5EF4-FFF2-40B4-BE49-F238E27FC236}">
                  <a16:creationId xmlns:a16="http://schemas.microsoft.com/office/drawing/2014/main" id="{32E98342-F96D-4D2F-8BA3-C2986C42D8EA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937;p19">
              <a:extLst>
                <a:ext uri="{FF2B5EF4-FFF2-40B4-BE49-F238E27FC236}">
                  <a16:creationId xmlns:a16="http://schemas.microsoft.com/office/drawing/2014/main" id="{06C16418-E8A8-423A-981D-DB004E970065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938;p19">
              <a:extLst>
                <a:ext uri="{FF2B5EF4-FFF2-40B4-BE49-F238E27FC236}">
                  <a16:creationId xmlns:a16="http://schemas.microsoft.com/office/drawing/2014/main" id="{95B104B4-2E08-4C54-942E-C855A2D7EEA1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939;p19">
              <a:extLst>
                <a:ext uri="{FF2B5EF4-FFF2-40B4-BE49-F238E27FC236}">
                  <a16:creationId xmlns:a16="http://schemas.microsoft.com/office/drawing/2014/main" id="{2DE9850E-F636-4CC5-BBBC-94F1CE3D89AA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940;p19">
              <a:extLst>
                <a:ext uri="{FF2B5EF4-FFF2-40B4-BE49-F238E27FC236}">
                  <a16:creationId xmlns:a16="http://schemas.microsoft.com/office/drawing/2014/main" id="{029955E5-8287-45AA-9E98-F79858705E91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941;p19">
              <a:extLst>
                <a:ext uri="{FF2B5EF4-FFF2-40B4-BE49-F238E27FC236}">
                  <a16:creationId xmlns:a16="http://schemas.microsoft.com/office/drawing/2014/main" id="{C3F39205-4327-4D80-8FC5-AF3605149DA1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942;p19">
              <a:extLst>
                <a:ext uri="{FF2B5EF4-FFF2-40B4-BE49-F238E27FC236}">
                  <a16:creationId xmlns:a16="http://schemas.microsoft.com/office/drawing/2014/main" id="{550CF4C3-0BE4-44CB-A52E-008B940B8526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943;p19">
              <a:extLst>
                <a:ext uri="{FF2B5EF4-FFF2-40B4-BE49-F238E27FC236}">
                  <a16:creationId xmlns:a16="http://schemas.microsoft.com/office/drawing/2014/main" id="{0BAEB353-1F4A-4089-9197-76CFCF344E5C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944;p19">
              <a:extLst>
                <a:ext uri="{FF2B5EF4-FFF2-40B4-BE49-F238E27FC236}">
                  <a16:creationId xmlns:a16="http://schemas.microsoft.com/office/drawing/2014/main" id="{AEB929F1-2243-47CD-9625-9FDF6C5465C4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945;p19">
              <a:extLst>
                <a:ext uri="{FF2B5EF4-FFF2-40B4-BE49-F238E27FC236}">
                  <a16:creationId xmlns:a16="http://schemas.microsoft.com/office/drawing/2014/main" id="{2E33BE43-8DF7-407B-BE51-6FD1043EF957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946;p19">
              <a:extLst>
                <a:ext uri="{FF2B5EF4-FFF2-40B4-BE49-F238E27FC236}">
                  <a16:creationId xmlns:a16="http://schemas.microsoft.com/office/drawing/2014/main" id="{98C7687A-F999-4B7F-B53F-AA9802CC3C56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947;p19">
              <a:extLst>
                <a:ext uri="{FF2B5EF4-FFF2-40B4-BE49-F238E27FC236}">
                  <a16:creationId xmlns:a16="http://schemas.microsoft.com/office/drawing/2014/main" id="{4E689B7E-89DE-4968-88F1-99955437CCAC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948;p19">
              <a:extLst>
                <a:ext uri="{FF2B5EF4-FFF2-40B4-BE49-F238E27FC236}">
                  <a16:creationId xmlns:a16="http://schemas.microsoft.com/office/drawing/2014/main" id="{E24CA8AA-EFBC-4F98-AC1C-758C379FEA3C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949;p19">
              <a:extLst>
                <a:ext uri="{FF2B5EF4-FFF2-40B4-BE49-F238E27FC236}">
                  <a16:creationId xmlns:a16="http://schemas.microsoft.com/office/drawing/2014/main" id="{364DBABD-3541-452C-BA88-E6B47C30317B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950;p19">
              <a:extLst>
                <a:ext uri="{FF2B5EF4-FFF2-40B4-BE49-F238E27FC236}">
                  <a16:creationId xmlns:a16="http://schemas.microsoft.com/office/drawing/2014/main" id="{B58A5001-816E-4245-A1B4-F343A2D3E761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951;p19">
              <a:extLst>
                <a:ext uri="{FF2B5EF4-FFF2-40B4-BE49-F238E27FC236}">
                  <a16:creationId xmlns:a16="http://schemas.microsoft.com/office/drawing/2014/main" id="{82930781-B43C-4341-BF23-751BE5439DF7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952;p19">
              <a:extLst>
                <a:ext uri="{FF2B5EF4-FFF2-40B4-BE49-F238E27FC236}">
                  <a16:creationId xmlns:a16="http://schemas.microsoft.com/office/drawing/2014/main" id="{76AB3F02-E103-45A9-98FE-4EE50D093BBD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953;p19">
              <a:extLst>
                <a:ext uri="{FF2B5EF4-FFF2-40B4-BE49-F238E27FC236}">
                  <a16:creationId xmlns:a16="http://schemas.microsoft.com/office/drawing/2014/main" id="{5BACD4C7-067B-40AA-AE66-3D8ED39E7D6C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954;p19">
              <a:extLst>
                <a:ext uri="{FF2B5EF4-FFF2-40B4-BE49-F238E27FC236}">
                  <a16:creationId xmlns:a16="http://schemas.microsoft.com/office/drawing/2014/main" id="{6577F0B3-A03B-4150-B197-10E6CDE193A0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955;p19">
              <a:extLst>
                <a:ext uri="{FF2B5EF4-FFF2-40B4-BE49-F238E27FC236}">
                  <a16:creationId xmlns:a16="http://schemas.microsoft.com/office/drawing/2014/main" id="{2F8955C4-522E-4732-838C-69C7D1110C89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956;p19">
              <a:extLst>
                <a:ext uri="{FF2B5EF4-FFF2-40B4-BE49-F238E27FC236}">
                  <a16:creationId xmlns:a16="http://schemas.microsoft.com/office/drawing/2014/main" id="{E6B0EB3B-C3BF-46FD-ADF8-F97F570E860E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957;p19">
              <a:extLst>
                <a:ext uri="{FF2B5EF4-FFF2-40B4-BE49-F238E27FC236}">
                  <a16:creationId xmlns:a16="http://schemas.microsoft.com/office/drawing/2014/main" id="{922437BD-3ECC-4F2C-BD1D-49980D1EC3DD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958;p19">
              <a:extLst>
                <a:ext uri="{FF2B5EF4-FFF2-40B4-BE49-F238E27FC236}">
                  <a16:creationId xmlns:a16="http://schemas.microsoft.com/office/drawing/2014/main" id="{01E9C244-860D-4B56-99CD-BC31E446AA77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959;p19">
              <a:extLst>
                <a:ext uri="{FF2B5EF4-FFF2-40B4-BE49-F238E27FC236}">
                  <a16:creationId xmlns:a16="http://schemas.microsoft.com/office/drawing/2014/main" id="{19E5B918-254D-4E7D-A872-8FC59D02F002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960;p19">
              <a:extLst>
                <a:ext uri="{FF2B5EF4-FFF2-40B4-BE49-F238E27FC236}">
                  <a16:creationId xmlns:a16="http://schemas.microsoft.com/office/drawing/2014/main" id="{02FB8B82-FE21-4341-B583-F8C5C181C4D1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961;p19">
              <a:extLst>
                <a:ext uri="{FF2B5EF4-FFF2-40B4-BE49-F238E27FC236}">
                  <a16:creationId xmlns:a16="http://schemas.microsoft.com/office/drawing/2014/main" id="{45504BA8-6DE0-48BB-80F3-8ABCBD3247CB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962;p19">
              <a:extLst>
                <a:ext uri="{FF2B5EF4-FFF2-40B4-BE49-F238E27FC236}">
                  <a16:creationId xmlns:a16="http://schemas.microsoft.com/office/drawing/2014/main" id="{C39E8BCE-67DC-4F96-A3B8-0F0EC8263DD0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963;p19">
              <a:extLst>
                <a:ext uri="{FF2B5EF4-FFF2-40B4-BE49-F238E27FC236}">
                  <a16:creationId xmlns:a16="http://schemas.microsoft.com/office/drawing/2014/main" id="{8FFD6FE4-995C-4AAB-9D41-5B4330F9F500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964;p19">
              <a:extLst>
                <a:ext uri="{FF2B5EF4-FFF2-40B4-BE49-F238E27FC236}">
                  <a16:creationId xmlns:a16="http://schemas.microsoft.com/office/drawing/2014/main" id="{3504DEFC-0657-47F7-BF62-8AB044D740F4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6" name="Google Shape;965;p19">
              <a:extLst>
                <a:ext uri="{FF2B5EF4-FFF2-40B4-BE49-F238E27FC236}">
                  <a16:creationId xmlns:a16="http://schemas.microsoft.com/office/drawing/2014/main" id="{D0068BE4-55D2-485A-A181-8DEC771C34E3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324" name="Google Shape;966;p19">
                <a:extLst>
                  <a:ext uri="{FF2B5EF4-FFF2-40B4-BE49-F238E27FC236}">
                    <a16:creationId xmlns:a16="http://schemas.microsoft.com/office/drawing/2014/main" id="{99A04E96-5165-47AD-91F3-4C0BF9537A6F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967;p19">
                <a:extLst>
                  <a:ext uri="{FF2B5EF4-FFF2-40B4-BE49-F238E27FC236}">
                    <a16:creationId xmlns:a16="http://schemas.microsoft.com/office/drawing/2014/main" id="{93CD5418-2E49-42FC-8147-DFD52CDB2B7F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968;p19">
                <a:extLst>
                  <a:ext uri="{FF2B5EF4-FFF2-40B4-BE49-F238E27FC236}">
                    <a16:creationId xmlns:a16="http://schemas.microsoft.com/office/drawing/2014/main" id="{F628824B-FB9E-4985-968F-857B9D6217DA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969;p19">
                <a:extLst>
                  <a:ext uri="{FF2B5EF4-FFF2-40B4-BE49-F238E27FC236}">
                    <a16:creationId xmlns:a16="http://schemas.microsoft.com/office/drawing/2014/main" id="{7B240C96-1646-427A-A1B9-C39AC8A30ED5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970;p19">
                <a:extLst>
                  <a:ext uri="{FF2B5EF4-FFF2-40B4-BE49-F238E27FC236}">
                    <a16:creationId xmlns:a16="http://schemas.microsoft.com/office/drawing/2014/main" id="{FF0AC823-110E-4660-B7B4-3BCD40659F6C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971;p19">
                <a:extLst>
                  <a:ext uri="{FF2B5EF4-FFF2-40B4-BE49-F238E27FC236}">
                    <a16:creationId xmlns:a16="http://schemas.microsoft.com/office/drawing/2014/main" id="{901889FE-3D85-4A2D-A072-425043966EDC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972;p19">
                <a:extLst>
                  <a:ext uri="{FF2B5EF4-FFF2-40B4-BE49-F238E27FC236}">
                    <a16:creationId xmlns:a16="http://schemas.microsoft.com/office/drawing/2014/main" id="{5E6948E9-3BCE-4696-914B-564D9B38F025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973;p19">
                <a:extLst>
                  <a:ext uri="{FF2B5EF4-FFF2-40B4-BE49-F238E27FC236}">
                    <a16:creationId xmlns:a16="http://schemas.microsoft.com/office/drawing/2014/main" id="{DFF71488-FC6C-414C-BE67-1B3999F81B04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974;p19">
                <a:extLst>
                  <a:ext uri="{FF2B5EF4-FFF2-40B4-BE49-F238E27FC236}">
                    <a16:creationId xmlns:a16="http://schemas.microsoft.com/office/drawing/2014/main" id="{166DB186-FE1E-4494-B07A-DEC6BA69DD9C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975;p19">
                <a:extLst>
                  <a:ext uri="{FF2B5EF4-FFF2-40B4-BE49-F238E27FC236}">
                    <a16:creationId xmlns:a16="http://schemas.microsoft.com/office/drawing/2014/main" id="{4CDFE923-D788-45DE-91BA-183776F3E609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976;p19">
                <a:extLst>
                  <a:ext uri="{FF2B5EF4-FFF2-40B4-BE49-F238E27FC236}">
                    <a16:creationId xmlns:a16="http://schemas.microsoft.com/office/drawing/2014/main" id="{A0B13F72-DB6F-4235-ACFF-A9F9CAC4E508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977;p19">
                <a:extLst>
                  <a:ext uri="{FF2B5EF4-FFF2-40B4-BE49-F238E27FC236}">
                    <a16:creationId xmlns:a16="http://schemas.microsoft.com/office/drawing/2014/main" id="{BEB9F36C-3FD8-4AAB-A1A5-E0E2E2F2F852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978;p19">
                <a:extLst>
                  <a:ext uri="{FF2B5EF4-FFF2-40B4-BE49-F238E27FC236}">
                    <a16:creationId xmlns:a16="http://schemas.microsoft.com/office/drawing/2014/main" id="{09F00172-3D47-4559-A502-B36DCAC54DBA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979;p19">
                <a:extLst>
                  <a:ext uri="{FF2B5EF4-FFF2-40B4-BE49-F238E27FC236}">
                    <a16:creationId xmlns:a16="http://schemas.microsoft.com/office/drawing/2014/main" id="{8666BA54-EEE4-46FB-8C5C-196745834875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980;p19">
                <a:extLst>
                  <a:ext uri="{FF2B5EF4-FFF2-40B4-BE49-F238E27FC236}">
                    <a16:creationId xmlns:a16="http://schemas.microsoft.com/office/drawing/2014/main" id="{301F4C01-C0E1-4FB8-B60B-259E9CF00A61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981;p19">
                <a:extLst>
                  <a:ext uri="{FF2B5EF4-FFF2-40B4-BE49-F238E27FC236}">
                    <a16:creationId xmlns:a16="http://schemas.microsoft.com/office/drawing/2014/main" id="{2AF9F933-AB3D-4CA1-986E-9F6B22D27641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982;p19">
                <a:extLst>
                  <a:ext uri="{FF2B5EF4-FFF2-40B4-BE49-F238E27FC236}">
                    <a16:creationId xmlns:a16="http://schemas.microsoft.com/office/drawing/2014/main" id="{257159E6-7019-435D-ACF8-D36EC52461D9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983;p19">
                <a:extLst>
                  <a:ext uri="{FF2B5EF4-FFF2-40B4-BE49-F238E27FC236}">
                    <a16:creationId xmlns:a16="http://schemas.microsoft.com/office/drawing/2014/main" id="{82542AFF-38EC-42D7-9AD1-A095718010F7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984;p19">
                <a:extLst>
                  <a:ext uri="{FF2B5EF4-FFF2-40B4-BE49-F238E27FC236}">
                    <a16:creationId xmlns:a16="http://schemas.microsoft.com/office/drawing/2014/main" id="{D763A200-D718-4D7D-A775-612A31A4BDD1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985;p19">
                <a:extLst>
                  <a:ext uri="{FF2B5EF4-FFF2-40B4-BE49-F238E27FC236}">
                    <a16:creationId xmlns:a16="http://schemas.microsoft.com/office/drawing/2014/main" id="{C21AF283-A80A-4D05-B968-0316BC0096C4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7" name="Google Shape;986;p19">
              <a:extLst>
                <a:ext uri="{FF2B5EF4-FFF2-40B4-BE49-F238E27FC236}">
                  <a16:creationId xmlns:a16="http://schemas.microsoft.com/office/drawing/2014/main" id="{8EE80E3C-25E4-493E-8D28-F943260C8610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987;p19">
              <a:extLst>
                <a:ext uri="{FF2B5EF4-FFF2-40B4-BE49-F238E27FC236}">
                  <a16:creationId xmlns:a16="http://schemas.microsoft.com/office/drawing/2014/main" id="{093DAC6F-9049-4846-BC89-AB2F3BFF05A7}"/>
                </a:ext>
              </a:extLst>
            </p:cNvPr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988;p19">
              <a:extLst>
                <a:ext uri="{FF2B5EF4-FFF2-40B4-BE49-F238E27FC236}">
                  <a16:creationId xmlns:a16="http://schemas.microsoft.com/office/drawing/2014/main" id="{5E5E07E3-CEDE-4C45-97ED-DD62AEB4F757}"/>
                </a:ext>
              </a:extLst>
            </p:cNvPr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989;p19">
              <a:extLst>
                <a:ext uri="{FF2B5EF4-FFF2-40B4-BE49-F238E27FC236}">
                  <a16:creationId xmlns:a16="http://schemas.microsoft.com/office/drawing/2014/main" id="{5A57B59C-180A-49E7-BA42-F5742F75FDA9}"/>
                </a:ext>
              </a:extLst>
            </p:cNvPr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990;p19">
              <a:extLst>
                <a:ext uri="{FF2B5EF4-FFF2-40B4-BE49-F238E27FC236}">
                  <a16:creationId xmlns:a16="http://schemas.microsoft.com/office/drawing/2014/main" id="{D4401BB6-94B6-4BA8-BE88-757DAA776661}"/>
                </a:ext>
              </a:extLst>
            </p:cNvPr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991;p19">
              <a:extLst>
                <a:ext uri="{FF2B5EF4-FFF2-40B4-BE49-F238E27FC236}">
                  <a16:creationId xmlns:a16="http://schemas.microsoft.com/office/drawing/2014/main" id="{28DCF908-2AD2-4BA1-9109-8AA3F1A765CE}"/>
                </a:ext>
              </a:extLst>
            </p:cNvPr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992;p19">
              <a:extLst>
                <a:ext uri="{FF2B5EF4-FFF2-40B4-BE49-F238E27FC236}">
                  <a16:creationId xmlns:a16="http://schemas.microsoft.com/office/drawing/2014/main" id="{21ACEA06-DE8E-4C04-B5A1-8F578F972427}"/>
                </a:ext>
              </a:extLst>
            </p:cNvPr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" name="Google Shape;1748;p30">
            <a:extLst>
              <a:ext uri="{FF2B5EF4-FFF2-40B4-BE49-F238E27FC236}">
                <a16:creationId xmlns:a16="http://schemas.microsoft.com/office/drawing/2014/main" id="{DCD75F92-CAA1-4E4E-93D9-359E412789A9}"/>
              </a:ext>
            </a:extLst>
          </p:cNvPr>
          <p:cNvGrpSpPr/>
          <p:nvPr/>
        </p:nvGrpSpPr>
        <p:grpSpPr>
          <a:xfrm>
            <a:off x="6052563" y="735135"/>
            <a:ext cx="2596372" cy="2900838"/>
            <a:chOff x="2181300" y="231400"/>
            <a:chExt cx="4262637" cy="4762499"/>
          </a:xfrm>
        </p:grpSpPr>
        <p:sp>
          <p:nvSpPr>
            <p:cNvPr id="353" name="Google Shape;1749;p30">
              <a:extLst>
                <a:ext uri="{FF2B5EF4-FFF2-40B4-BE49-F238E27FC236}">
                  <a16:creationId xmlns:a16="http://schemas.microsoft.com/office/drawing/2014/main" id="{511B095D-7BA7-441F-88B0-67663C4635D9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1750;p30">
              <a:extLst>
                <a:ext uri="{FF2B5EF4-FFF2-40B4-BE49-F238E27FC236}">
                  <a16:creationId xmlns:a16="http://schemas.microsoft.com/office/drawing/2014/main" id="{D20F0F55-641E-4E53-B0F7-EF2B64E607D6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1751;p30">
              <a:extLst>
                <a:ext uri="{FF2B5EF4-FFF2-40B4-BE49-F238E27FC236}">
                  <a16:creationId xmlns:a16="http://schemas.microsoft.com/office/drawing/2014/main" id="{2249373F-D506-4F10-9DDF-A91B3DC0151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1752;p30">
              <a:extLst>
                <a:ext uri="{FF2B5EF4-FFF2-40B4-BE49-F238E27FC236}">
                  <a16:creationId xmlns:a16="http://schemas.microsoft.com/office/drawing/2014/main" id="{E91551E9-0B48-458D-9547-A16E8E5008A2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1753;p30">
              <a:extLst>
                <a:ext uri="{FF2B5EF4-FFF2-40B4-BE49-F238E27FC236}">
                  <a16:creationId xmlns:a16="http://schemas.microsoft.com/office/drawing/2014/main" id="{34C2BA46-ABC4-4769-985F-6C4ED6727061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1754;p30">
              <a:extLst>
                <a:ext uri="{FF2B5EF4-FFF2-40B4-BE49-F238E27FC236}">
                  <a16:creationId xmlns:a16="http://schemas.microsoft.com/office/drawing/2014/main" id="{AAF5A8C1-E5BB-4AE7-96B8-FEC4CB22D3F7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1755;p30">
              <a:extLst>
                <a:ext uri="{FF2B5EF4-FFF2-40B4-BE49-F238E27FC236}">
                  <a16:creationId xmlns:a16="http://schemas.microsoft.com/office/drawing/2014/main" id="{1562CA52-944A-4B1F-8E02-B11B6CD9E743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1756;p30">
              <a:extLst>
                <a:ext uri="{FF2B5EF4-FFF2-40B4-BE49-F238E27FC236}">
                  <a16:creationId xmlns:a16="http://schemas.microsoft.com/office/drawing/2014/main" id="{26CD408F-853A-4E1C-AE46-DE636E8CE904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1757;p30">
              <a:extLst>
                <a:ext uri="{FF2B5EF4-FFF2-40B4-BE49-F238E27FC236}">
                  <a16:creationId xmlns:a16="http://schemas.microsoft.com/office/drawing/2014/main" id="{30CFC865-1BA9-4B8D-A686-6E0E7D57D92C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1758;p30">
              <a:extLst>
                <a:ext uri="{FF2B5EF4-FFF2-40B4-BE49-F238E27FC236}">
                  <a16:creationId xmlns:a16="http://schemas.microsoft.com/office/drawing/2014/main" id="{D868D2AF-85D9-4BCE-98C7-85642456C53A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1759;p30">
              <a:extLst>
                <a:ext uri="{FF2B5EF4-FFF2-40B4-BE49-F238E27FC236}">
                  <a16:creationId xmlns:a16="http://schemas.microsoft.com/office/drawing/2014/main" id="{8E553FAD-0A95-4719-BA2E-E76D8B77311D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1760;p30">
              <a:extLst>
                <a:ext uri="{FF2B5EF4-FFF2-40B4-BE49-F238E27FC236}">
                  <a16:creationId xmlns:a16="http://schemas.microsoft.com/office/drawing/2014/main" id="{55F5F33C-EC0B-42BE-87D9-DB3CC7DBB529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1761;p30">
              <a:extLst>
                <a:ext uri="{FF2B5EF4-FFF2-40B4-BE49-F238E27FC236}">
                  <a16:creationId xmlns:a16="http://schemas.microsoft.com/office/drawing/2014/main" id="{F312427D-65E7-43F0-9253-5573BE1BF745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1762;p30">
              <a:extLst>
                <a:ext uri="{FF2B5EF4-FFF2-40B4-BE49-F238E27FC236}">
                  <a16:creationId xmlns:a16="http://schemas.microsoft.com/office/drawing/2014/main" id="{DBD62C75-08CB-4237-B1BC-2E0C8F6F6A3D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1763;p30">
              <a:extLst>
                <a:ext uri="{FF2B5EF4-FFF2-40B4-BE49-F238E27FC236}">
                  <a16:creationId xmlns:a16="http://schemas.microsoft.com/office/drawing/2014/main" id="{1AD33417-724D-4F31-B0FA-A12F526C1660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1764;p30">
              <a:extLst>
                <a:ext uri="{FF2B5EF4-FFF2-40B4-BE49-F238E27FC236}">
                  <a16:creationId xmlns:a16="http://schemas.microsoft.com/office/drawing/2014/main" id="{D0D3E37F-4CD3-43EC-B423-EFB68CD5BF3A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1765;p30">
              <a:extLst>
                <a:ext uri="{FF2B5EF4-FFF2-40B4-BE49-F238E27FC236}">
                  <a16:creationId xmlns:a16="http://schemas.microsoft.com/office/drawing/2014/main" id="{FB5037DF-9894-4B20-A0B8-1CD3DFD1C6D5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1766;p30">
              <a:extLst>
                <a:ext uri="{FF2B5EF4-FFF2-40B4-BE49-F238E27FC236}">
                  <a16:creationId xmlns:a16="http://schemas.microsoft.com/office/drawing/2014/main" id="{77F2A1CC-D68B-42CA-B4AA-E7A074E8F9AD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1767;p30">
              <a:extLst>
                <a:ext uri="{FF2B5EF4-FFF2-40B4-BE49-F238E27FC236}">
                  <a16:creationId xmlns:a16="http://schemas.microsoft.com/office/drawing/2014/main" id="{0A22B957-445C-48F0-AC92-2C01391CA53B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1768;p30">
              <a:extLst>
                <a:ext uri="{FF2B5EF4-FFF2-40B4-BE49-F238E27FC236}">
                  <a16:creationId xmlns:a16="http://schemas.microsoft.com/office/drawing/2014/main" id="{FAC8E18C-5C5B-4096-9DE8-0045561BE4CA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1769;p30">
              <a:extLst>
                <a:ext uri="{FF2B5EF4-FFF2-40B4-BE49-F238E27FC236}">
                  <a16:creationId xmlns:a16="http://schemas.microsoft.com/office/drawing/2014/main" id="{24EE1325-9381-4C23-B1C9-5493E3E42E0E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1770;p30">
              <a:extLst>
                <a:ext uri="{FF2B5EF4-FFF2-40B4-BE49-F238E27FC236}">
                  <a16:creationId xmlns:a16="http://schemas.microsoft.com/office/drawing/2014/main" id="{9475C9ED-4C24-4888-AF57-25D03F7B788F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1771;p30">
              <a:extLst>
                <a:ext uri="{FF2B5EF4-FFF2-40B4-BE49-F238E27FC236}">
                  <a16:creationId xmlns:a16="http://schemas.microsoft.com/office/drawing/2014/main" id="{70A49816-1011-4B56-BB38-2581556B2D7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1772;p30">
              <a:extLst>
                <a:ext uri="{FF2B5EF4-FFF2-40B4-BE49-F238E27FC236}">
                  <a16:creationId xmlns:a16="http://schemas.microsoft.com/office/drawing/2014/main" id="{807F0E39-FF38-4242-8C41-0A54E69A232F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1773;p30">
              <a:extLst>
                <a:ext uri="{FF2B5EF4-FFF2-40B4-BE49-F238E27FC236}">
                  <a16:creationId xmlns:a16="http://schemas.microsoft.com/office/drawing/2014/main" id="{2E49CCD6-A67B-4260-A68A-49888D19804D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1774;p30">
              <a:extLst>
                <a:ext uri="{FF2B5EF4-FFF2-40B4-BE49-F238E27FC236}">
                  <a16:creationId xmlns:a16="http://schemas.microsoft.com/office/drawing/2014/main" id="{ECEB82F7-B352-4597-95AC-45FD0F3E6A79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1775;p30">
              <a:extLst>
                <a:ext uri="{FF2B5EF4-FFF2-40B4-BE49-F238E27FC236}">
                  <a16:creationId xmlns:a16="http://schemas.microsoft.com/office/drawing/2014/main" id="{39566DE3-9EC2-4160-91D3-E5BCF28F5B30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1776;p30">
              <a:extLst>
                <a:ext uri="{FF2B5EF4-FFF2-40B4-BE49-F238E27FC236}">
                  <a16:creationId xmlns:a16="http://schemas.microsoft.com/office/drawing/2014/main" id="{20ACD1E9-315D-4983-BEDE-E169B40D2B0C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1777;p30">
              <a:extLst>
                <a:ext uri="{FF2B5EF4-FFF2-40B4-BE49-F238E27FC236}">
                  <a16:creationId xmlns:a16="http://schemas.microsoft.com/office/drawing/2014/main" id="{BFBD342B-81A2-4A04-9310-101CCCC511AE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1778;p30">
              <a:extLst>
                <a:ext uri="{FF2B5EF4-FFF2-40B4-BE49-F238E27FC236}">
                  <a16:creationId xmlns:a16="http://schemas.microsoft.com/office/drawing/2014/main" id="{01585C7D-09D0-4BCB-AAC4-792B1CFEAC85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1779;p30">
              <a:extLst>
                <a:ext uri="{FF2B5EF4-FFF2-40B4-BE49-F238E27FC236}">
                  <a16:creationId xmlns:a16="http://schemas.microsoft.com/office/drawing/2014/main" id="{4C8F1E33-47BA-4A33-A965-D497F08FBE29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1780;p30">
              <a:extLst>
                <a:ext uri="{FF2B5EF4-FFF2-40B4-BE49-F238E27FC236}">
                  <a16:creationId xmlns:a16="http://schemas.microsoft.com/office/drawing/2014/main" id="{2AF6640B-E2B4-4107-89DA-74B794D66739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1781;p30">
              <a:extLst>
                <a:ext uri="{FF2B5EF4-FFF2-40B4-BE49-F238E27FC236}">
                  <a16:creationId xmlns:a16="http://schemas.microsoft.com/office/drawing/2014/main" id="{760BA08A-AC26-4F30-B80D-9CB2B478CA35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1782;p30">
              <a:extLst>
                <a:ext uri="{FF2B5EF4-FFF2-40B4-BE49-F238E27FC236}">
                  <a16:creationId xmlns:a16="http://schemas.microsoft.com/office/drawing/2014/main" id="{6436AA94-2110-471B-A226-2FDEE46FB745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1783;p30">
              <a:extLst>
                <a:ext uri="{FF2B5EF4-FFF2-40B4-BE49-F238E27FC236}">
                  <a16:creationId xmlns:a16="http://schemas.microsoft.com/office/drawing/2014/main" id="{3AA8B4B5-E333-47ED-8BEF-49E90FF995DB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1784;p30">
              <a:extLst>
                <a:ext uri="{FF2B5EF4-FFF2-40B4-BE49-F238E27FC236}">
                  <a16:creationId xmlns:a16="http://schemas.microsoft.com/office/drawing/2014/main" id="{FA28E848-458C-4CA2-B02E-64B1A84158E6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1785;p30">
              <a:extLst>
                <a:ext uri="{FF2B5EF4-FFF2-40B4-BE49-F238E27FC236}">
                  <a16:creationId xmlns:a16="http://schemas.microsoft.com/office/drawing/2014/main" id="{196C4CF2-C82E-47C9-A41E-5D4B1A7E6C84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1786;p30">
              <a:extLst>
                <a:ext uri="{FF2B5EF4-FFF2-40B4-BE49-F238E27FC236}">
                  <a16:creationId xmlns:a16="http://schemas.microsoft.com/office/drawing/2014/main" id="{7D985F2D-CA6E-4785-A605-F69B0E9CF02F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1" name="Google Shape;1787;p30">
              <a:extLst>
                <a:ext uri="{FF2B5EF4-FFF2-40B4-BE49-F238E27FC236}">
                  <a16:creationId xmlns:a16="http://schemas.microsoft.com/office/drawing/2014/main" id="{95D58B5D-DD56-447D-B9E3-A4FFE95389E9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546" name="Google Shape;1788;p30">
                <a:extLst>
                  <a:ext uri="{FF2B5EF4-FFF2-40B4-BE49-F238E27FC236}">
                    <a16:creationId xmlns:a16="http://schemas.microsoft.com/office/drawing/2014/main" id="{1C814842-3D33-42D6-8160-4C7BFAF9D2D1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1789;p30">
                <a:extLst>
                  <a:ext uri="{FF2B5EF4-FFF2-40B4-BE49-F238E27FC236}">
                    <a16:creationId xmlns:a16="http://schemas.microsoft.com/office/drawing/2014/main" id="{B01AAF5E-69D2-4491-B739-3541499B7C40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1790;p30">
                <a:extLst>
                  <a:ext uri="{FF2B5EF4-FFF2-40B4-BE49-F238E27FC236}">
                    <a16:creationId xmlns:a16="http://schemas.microsoft.com/office/drawing/2014/main" id="{FF7995FC-E3A6-4EE2-A955-A898639E61F9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1791;p30">
                <a:extLst>
                  <a:ext uri="{FF2B5EF4-FFF2-40B4-BE49-F238E27FC236}">
                    <a16:creationId xmlns:a16="http://schemas.microsoft.com/office/drawing/2014/main" id="{A8FE9842-09E4-4165-8693-727F5C3A6DD7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1792;p30">
                <a:extLst>
                  <a:ext uri="{FF2B5EF4-FFF2-40B4-BE49-F238E27FC236}">
                    <a16:creationId xmlns:a16="http://schemas.microsoft.com/office/drawing/2014/main" id="{AA2CA2E5-F23D-4C7E-8DF0-06E72FDD63FB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1793;p30">
                <a:extLst>
                  <a:ext uri="{FF2B5EF4-FFF2-40B4-BE49-F238E27FC236}">
                    <a16:creationId xmlns:a16="http://schemas.microsoft.com/office/drawing/2014/main" id="{9BE1E1D6-FB09-4E12-ABE6-D62821B752F8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1794;p30">
                <a:extLst>
                  <a:ext uri="{FF2B5EF4-FFF2-40B4-BE49-F238E27FC236}">
                    <a16:creationId xmlns:a16="http://schemas.microsoft.com/office/drawing/2014/main" id="{DD897674-BF5A-4824-A04A-025161DBC95A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1795;p30">
                <a:extLst>
                  <a:ext uri="{FF2B5EF4-FFF2-40B4-BE49-F238E27FC236}">
                    <a16:creationId xmlns:a16="http://schemas.microsoft.com/office/drawing/2014/main" id="{CD6C5043-3010-4D78-84B4-27635D4C91C9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1796;p30">
                <a:extLst>
                  <a:ext uri="{FF2B5EF4-FFF2-40B4-BE49-F238E27FC236}">
                    <a16:creationId xmlns:a16="http://schemas.microsoft.com/office/drawing/2014/main" id="{70AEEB95-00E3-4593-9C63-12BA5C7BD6FF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1797;p30">
                <a:extLst>
                  <a:ext uri="{FF2B5EF4-FFF2-40B4-BE49-F238E27FC236}">
                    <a16:creationId xmlns:a16="http://schemas.microsoft.com/office/drawing/2014/main" id="{7D69F73E-9301-4156-BC82-85D05C707BD0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1798;p30">
                <a:extLst>
                  <a:ext uri="{FF2B5EF4-FFF2-40B4-BE49-F238E27FC236}">
                    <a16:creationId xmlns:a16="http://schemas.microsoft.com/office/drawing/2014/main" id="{AAF247D2-FBC7-4677-8074-D7E30E30126F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1799;p30">
                <a:extLst>
                  <a:ext uri="{FF2B5EF4-FFF2-40B4-BE49-F238E27FC236}">
                    <a16:creationId xmlns:a16="http://schemas.microsoft.com/office/drawing/2014/main" id="{05FB92C9-EF40-4580-A814-B446C7540554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1800;p30">
                <a:extLst>
                  <a:ext uri="{FF2B5EF4-FFF2-40B4-BE49-F238E27FC236}">
                    <a16:creationId xmlns:a16="http://schemas.microsoft.com/office/drawing/2014/main" id="{28CD9D99-E203-4250-9520-EACBDEFB8C96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1801;p30">
                <a:extLst>
                  <a:ext uri="{FF2B5EF4-FFF2-40B4-BE49-F238E27FC236}">
                    <a16:creationId xmlns:a16="http://schemas.microsoft.com/office/drawing/2014/main" id="{5BDC4DA1-0838-47CF-81E2-8EE075B44563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1802;p30">
                <a:extLst>
                  <a:ext uri="{FF2B5EF4-FFF2-40B4-BE49-F238E27FC236}">
                    <a16:creationId xmlns:a16="http://schemas.microsoft.com/office/drawing/2014/main" id="{836C03C3-3D78-4E5D-93AF-27B7894E4833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1803;p30">
                <a:extLst>
                  <a:ext uri="{FF2B5EF4-FFF2-40B4-BE49-F238E27FC236}">
                    <a16:creationId xmlns:a16="http://schemas.microsoft.com/office/drawing/2014/main" id="{89D6B803-AC7C-4D1C-8F4D-5ACBA4F0C7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1804;p30">
                <a:extLst>
                  <a:ext uri="{FF2B5EF4-FFF2-40B4-BE49-F238E27FC236}">
                    <a16:creationId xmlns:a16="http://schemas.microsoft.com/office/drawing/2014/main" id="{3AA1D2B5-BC6F-4A02-92CC-97D1BECB8030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2" name="Google Shape;1805;p30">
              <a:extLst>
                <a:ext uri="{FF2B5EF4-FFF2-40B4-BE49-F238E27FC236}">
                  <a16:creationId xmlns:a16="http://schemas.microsoft.com/office/drawing/2014/main" id="{BB536A90-4E4E-4EE7-B9B8-0A3C68C0F713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530" name="Google Shape;1806;p30">
                <a:extLst>
                  <a:ext uri="{FF2B5EF4-FFF2-40B4-BE49-F238E27FC236}">
                    <a16:creationId xmlns:a16="http://schemas.microsoft.com/office/drawing/2014/main" id="{A93E0ACF-4C17-4A0D-B4F6-A67291F35FD5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1807;p30">
                <a:extLst>
                  <a:ext uri="{FF2B5EF4-FFF2-40B4-BE49-F238E27FC236}">
                    <a16:creationId xmlns:a16="http://schemas.microsoft.com/office/drawing/2014/main" id="{347FB209-7417-414C-BBAF-56ADD2E25B30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1808;p30">
                <a:extLst>
                  <a:ext uri="{FF2B5EF4-FFF2-40B4-BE49-F238E27FC236}">
                    <a16:creationId xmlns:a16="http://schemas.microsoft.com/office/drawing/2014/main" id="{142A2DFF-7D13-45A6-84DE-63FDD4F430B4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1809;p30">
                <a:extLst>
                  <a:ext uri="{FF2B5EF4-FFF2-40B4-BE49-F238E27FC236}">
                    <a16:creationId xmlns:a16="http://schemas.microsoft.com/office/drawing/2014/main" id="{0BFF6368-B20E-4375-B01C-E1B52D3FEA9D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1810;p30">
                <a:extLst>
                  <a:ext uri="{FF2B5EF4-FFF2-40B4-BE49-F238E27FC236}">
                    <a16:creationId xmlns:a16="http://schemas.microsoft.com/office/drawing/2014/main" id="{075BE492-6413-4279-AAB4-D1D09B2D1319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1811;p30">
                <a:extLst>
                  <a:ext uri="{FF2B5EF4-FFF2-40B4-BE49-F238E27FC236}">
                    <a16:creationId xmlns:a16="http://schemas.microsoft.com/office/drawing/2014/main" id="{4BBF3BF7-25C6-45FC-B3C7-4ACA12494655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1812;p30">
                <a:extLst>
                  <a:ext uri="{FF2B5EF4-FFF2-40B4-BE49-F238E27FC236}">
                    <a16:creationId xmlns:a16="http://schemas.microsoft.com/office/drawing/2014/main" id="{15C6EF79-5280-4484-859F-8F69153DBB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1813;p30">
                <a:extLst>
                  <a:ext uri="{FF2B5EF4-FFF2-40B4-BE49-F238E27FC236}">
                    <a16:creationId xmlns:a16="http://schemas.microsoft.com/office/drawing/2014/main" id="{AC487BD0-10A9-488A-A7C0-390D4A07E2D3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1814;p30">
                <a:extLst>
                  <a:ext uri="{FF2B5EF4-FFF2-40B4-BE49-F238E27FC236}">
                    <a16:creationId xmlns:a16="http://schemas.microsoft.com/office/drawing/2014/main" id="{0B225C77-B45B-44D9-A95A-C5E2CBBD560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1815;p30">
                <a:extLst>
                  <a:ext uri="{FF2B5EF4-FFF2-40B4-BE49-F238E27FC236}">
                    <a16:creationId xmlns:a16="http://schemas.microsoft.com/office/drawing/2014/main" id="{62C82399-F252-4093-AF56-3D6B77E931DE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1816;p30">
                <a:extLst>
                  <a:ext uri="{FF2B5EF4-FFF2-40B4-BE49-F238E27FC236}">
                    <a16:creationId xmlns:a16="http://schemas.microsoft.com/office/drawing/2014/main" id="{4F563694-6DA2-4AED-A871-23DFBABF1EBF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1817;p30">
                <a:extLst>
                  <a:ext uri="{FF2B5EF4-FFF2-40B4-BE49-F238E27FC236}">
                    <a16:creationId xmlns:a16="http://schemas.microsoft.com/office/drawing/2014/main" id="{3512EC8D-E06C-4AFE-B41B-CDF1B1AD6369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1818;p30">
                <a:extLst>
                  <a:ext uri="{FF2B5EF4-FFF2-40B4-BE49-F238E27FC236}">
                    <a16:creationId xmlns:a16="http://schemas.microsoft.com/office/drawing/2014/main" id="{869CE624-E41E-4B27-B0F2-880E844810CC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1819;p30">
                <a:extLst>
                  <a:ext uri="{FF2B5EF4-FFF2-40B4-BE49-F238E27FC236}">
                    <a16:creationId xmlns:a16="http://schemas.microsoft.com/office/drawing/2014/main" id="{32A69C88-F2E7-43BE-B09C-4A869C15EEE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1820;p30">
                <a:extLst>
                  <a:ext uri="{FF2B5EF4-FFF2-40B4-BE49-F238E27FC236}">
                    <a16:creationId xmlns:a16="http://schemas.microsoft.com/office/drawing/2014/main" id="{D134F53E-1A57-478C-A947-C54D5E189D36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1821;p30">
                <a:extLst>
                  <a:ext uri="{FF2B5EF4-FFF2-40B4-BE49-F238E27FC236}">
                    <a16:creationId xmlns:a16="http://schemas.microsoft.com/office/drawing/2014/main" id="{364AFF90-8ECE-4F4A-A78F-9373B914A56E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1822;p30">
              <a:extLst>
                <a:ext uri="{FF2B5EF4-FFF2-40B4-BE49-F238E27FC236}">
                  <a16:creationId xmlns:a16="http://schemas.microsoft.com/office/drawing/2014/main" id="{87A7EA7F-20B8-469F-9924-454C65F3DC5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514" name="Google Shape;1823;p30">
                <a:extLst>
                  <a:ext uri="{FF2B5EF4-FFF2-40B4-BE49-F238E27FC236}">
                    <a16:creationId xmlns:a16="http://schemas.microsoft.com/office/drawing/2014/main" id="{CF0C3E7B-64D4-4F91-91CC-5BBE6E2ADE2E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1824;p30">
                <a:extLst>
                  <a:ext uri="{FF2B5EF4-FFF2-40B4-BE49-F238E27FC236}">
                    <a16:creationId xmlns:a16="http://schemas.microsoft.com/office/drawing/2014/main" id="{4F11E575-C820-4426-8547-99C6B500462F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1825;p30">
                <a:extLst>
                  <a:ext uri="{FF2B5EF4-FFF2-40B4-BE49-F238E27FC236}">
                    <a16:creationId xmlns:a16="http://schemas.microsoft.com/office/drawing/2014/main" id="{D289EB13-CE2D-4621-B8FE-92CE0C76C71D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1826;p30">
                <a:extLst>
                  <a:ext uri="{FF2B5EF4-FFF2-40B4-BE49-F238E27FC236}">
                    <a16:creationId xmlns:a16="http://schemas.microsoft.com/office/drawing/2014/main" id="{B2A85B06-8093-4405-970B-07526942732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1827;p30">
                <a:extLst>
                  <a:ext uri="{FF2B5EF4-FFF2-40B4-BE49-F238E27FC236}">
                    <a16:creationId xmlns:a16="http://schemas.microsoft.com/office/drawing/2014/main" id="{CFC0D835-6590-42FE-8783-DEAE88A32D5C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1828;p30">
                <a:extLst>
                  <a:ext uri="{FF2B5EF4-FFF2-40B4-BE49-F238E27FC236}">
                    <a16:creationId xmlns:a16="http://schemas.microsoft.com/office/drawing/2014/main" id="{EA511459-2ADA-4A04-927A-09F140F857F7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1829;p30">
                <a:extLst>
                  <a:ext uri="{FF2B5EF4-FFF2-40B4-BE49-F238E27FC236}">
                    <a16:creationId xmlns:a16="http://schemas.microsoft.com/office/drawing/2014/main" id="{3BC3D427-3C24-4758-8B78-0DC2E572D5C2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1830;p30">
                <a:extLst>
                  <a:ext uri="{FF2B5EF4-FFF2-40B4-BE49-F238E27FC236}">
                    <a16:creationId xmlns:a16="http://schemas.microsoft.com/office/drawing/2014/main" id="{A63E9EB9-D56C-47EB-BC27-7B8F60CF0F10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1831;p30">
                <a:extLst>
                  <a:ext uri="{FF2B5EF4-FFF2-40B4-BE49-F238E27FC236}">
                    <a16:creationId xmlns:a16="http://schemas.microsoft.com/office/drawing/2014/main" id="{FE1C1C3C-81E4-4F9B-BC97-6DF0A92F9A42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1832;p30">
                <a:extLst>
                  <a:ext uri="{FF2B5EF4-FFF2-40B4-BE49-F238E27FC236}">
                    <a16:creationId xmlns:a16="http://schemas.microsoft.com/office/drawing/2014/main" id="{3C368F3F-0DCC-45BE-B34D-F93E5212305E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1833;p30">
                <a:extLst>
                  <a:ext uri="{FF2B5EF4-FFF2-40B4-BE49-F238E27FC236}">
                    <a16:creationId xmlns:a16="http://schemas.microsoft.com/office/drawing/2014/main" id="{D50250B5-A67A-4775-9BE2-BA53F39F3B1A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1834;p30">
                <a:extLst>
                  <a:ext uri="{FF2B5EF4-FFF2-40B4-BE49-F238E27FC236}">
                    <a16:creationId xmlns:a16="http://schemas.microsoft.com/office/drawing/2014/main" id="{C62FD71E-F568-4017-AF5E-6A94BCD05ACE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1835;p30">
                <a:extLst>
                  <a:ext uri="{FF2B5EF4-FFF2-40B4-BE49-F238E27FC236}">
                    <a16:creationId xmlns:a16="http://schemas.microsoft.com/office/drawing/2014/main" id="{A6D910C1-977B-49E2-AC97-4E8D96B48720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1836;p30">
                <a:extLst>
                  <a:ext uri="{FF2B5EF4-FFF2-40B4-BE49-F238E27FC236}">
                    <a16:creationId xmlns:a16="http://schemas.microsoft.com/office/drawing/2014/main" id="{0E3B1270-B001-4237-BE37-3631BE03E7C3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1837;p30">
                <a:extLst>
                  <a:ext uri="{FF2B5EF4-FFF2-40B4-BE49-F238E27FC236}">
                    <a16:creationId xmlns:a16="http://schemas.microsoft.com/office/drawing/2014/main" id="{F845E5E4-1BCC-4CDC-9403-A4152A6E3B8E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1838;p30">
                <a:extLst>
                  <a:ext uri="{FF2B5EF4-FFF2-40B4-BE49-F238E27FC236}">
                    <a16:creationId xmlns:a16="http://schemas.microsoft.com/office/drawing/2014/main" id="{3D1B08A2-5B75-42DE-8294-C2D759BF44F3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4" name="Google Shape;1839;p30">
              <a:extLst>
                <a:ext uri="{FF2B5EF4-FFF2-40B4-BE49-F238E27FC236}">
                  <a16:creationId xmlns:a16="http://schemas.microsoft.com/office/drawing/2014/main" id="{53FD44A3-085E-4570-B20E-DEC73A822D07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498" name="Google Shape;1840;p30">
                <a:extLst>
                  <a:ext uri="{FF2B5EF4-FFF2-40B4-BE49-F238E27FC236}">
                    <a16:creationId xmlns:a16="http://schemas.microsoft.com/office/drawing/2014/main" id="{3D2D0324-8B5C-4E25-A857-E2133A96E3B1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1841;p30">
                <a:extLst>
                  <a:ext uri="{FF2B5EF4-FFF2-40B4-BE49-F238E27FC236}">
                    <a16:creationId xmlns:a16="http://schemas.microsoft.com/office/drawing/2014/main" id="{2959E76B-495D-4FF6-A894-80546032A8CD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1842;p30">
                <a:extLst>
                  <a:ext uri="{FF2B5EF4-FFF2-40B4-BE49-F238E27FC236}">
                    <a16:creationId xmlns:a16="http://schemas.microsoft.com/office/drawing/2014/main" id="{367D3677-2046-43E8-BCC5-7C8480BCC353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1843;p30">
                <a:extLst>
                  <a:ext uri="{FF2B5EF4-FFF2-40B4-BE49-F238E27FC236}">
                    <a16:creationId xmlns:a16="http://schemas.microsoft.com/office/drawing/2014/main" id="{BA806150-FAB9-4AB5-A166-1A8234AD4AA4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1844;p30">
                <a:extLst>
                  <a:ext uri="{FF2B5EF4-FFF2-40B4-BE49-F238E27FC236}">
                    <a16:creationId xmlns:a16="http://schemas.microsoft.com/office/drawing/2014/main" id="{2F6FD319-0287-48BC-A15C-EFD2338C5958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1845;p30">
                <a:extLst>
                  <a:ext uri="{FF2B5EF4-FFF2-40B4-BE49-F238E27FC236}">
                    <a16:creationId xmlns:a16="http://schemas.microsoft.com/office/drawing/2014/main" id="{442C610B-985A-47E3-8204-2D273EA813A9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1846;p30">
                <a:extLst>
                  <a:ext uri="{FF2B5EF4-FFF2-40B4-BE49-F238E27FC236}">
                    <a16:creationId xmlns:a16="http://schemas.microsoft.com/office/drawing/2014/main" id="{B00C25AE-BFC3-4F9C-8385-7244EB197CF7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1847;p30">
                <a:extLst>
                  <a:ext uri="{FF2B5EF4-FFF2-40B4-BE49-F238E27FC236}">
                    <a16:creationId xmlns:a16="http://schemas.microsoft.com/office/drawing/2014/main" id="{7AFA892F-69FC-474D-A26E-0BF5364BE2EE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1848;p30">
                <a:extLst>
                  <a:ext uri="{FF2B5EF4-FFF2-40B4-BE49-F238E27FC236}">
                    <a16:creationId xmlns:a16="http://schemas.microsoft.com/office/drawing/2014/main" id="{0C17131C-893F-49BE-B800-8F777B8FEA2B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1849;p30">
                <a:extLst>
                  <a:ext uri="{FF2B5EF4-FFF2-40B4-BE49-F238E27FC236}">
                    <a16:creationId xmlns:a16="http://schemas.microsoft.com/office/drawing/2014/main" id="{B2E2A73A-3CEE-4519-AB88-6A455B356CA1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1850;p30">
                <a:extLst>
                  <a:ext uri="{FF2B5EF4-FFF2-40B4-BE49-F238E27FC236}">
                    <a16:creationId xmlns:a16="http://schemas.microsoft.com/office/drawing/2014/main" id="{ED4B5DCD-D847-4D9A-8E42-F6D71E9984B4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1851;p30">
                <a:extLst>
                  <a:ext uri="{FF2B5EF4-FFF2-40B4-BE49-F238E27FC236}">
                    <a16:creationId xmlns:a16="http://schemas.microsoft.com/office/drawing/2014/main" id="{CF5E0F09-09BA-49EF-BBA9-CC5C66349245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1852;p30">
                <a:extLst>
                  <a:ext uri="{FF2B5EF4-FFF2-40B4-BE49-F238E27FC236}">
                    <a16:creationId xmlns:a16="http://schemas.microsoft.com/office/drawing/2014/main" id="{30EC7ACD-A962-4605-B497-CA169F519B16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1853;p30">
                <a:extLst>
                  <a:ext uri="{FF2B5EF4-FFF2-40B4-BE49-F238E27FC236}">
                    <a16:creationId xmlns:a16="http://schemas.microsoft.com/office/drawing/2014/main" id="{C5BACA50-C038-4C47-8AAE-DAB2288BBFD1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1854;p30">
                <a:extLst>
                  <a:ext uri="{FF2B5EF4-FFF2-40B4-BE49-F238E27FC236}">
                    <a16:creationId xmlns:a16="http://schemas.microsoft.com/office/drawing/2014/main" id="{D0A39305-4B91-4690-A5ED-496E245C55B1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1855;p30">
                <a:extLst>
                  <a:ext uri="{FF2B5EF4-FFF2-40B4-BE49-F238E27FC236}">
                    <a16:creationId xmlns:a16="http://schemas.microsoft.com/office/drawing/2014/main" id="{ED7A5596-F395-46F0-A6D4-786F38B4AE46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5" name="Google Shape;1856;p30">
              <a:extLst>
                <a:ext uri="{FF2B5EF4-FFF2-40B4-BE49-F238E27FC236}">
                  <a16:creationId xmlns:a16="http://schemas.microsoft.com/office/drawing/2014/main" id="{7B86B949-5B50-4620-92F2-4F648EFACA89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482" name="Google Shape;1857;p30">
                <a:extLst>
                  <a:ext uri="{FF2B5EF4-FFF2-40B4-BE49-F238E27FC236}">
                    <a16:creationId xmlns:a16="http://schemas.microsoft.com/office/drawing/2014/main" id="{2957BF97-C3FF-44D1-A988-B642185EF925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1858;p30">
                <a:extLst>
                  <a:ext uri="{FF2B5EF4-FFF2-40B4-BE49-F238E27FC236}">
                    <a16:creationId xmlns:a16="http://schemas.microsoft.com/office/drawing/2014/main" id="{F5287227-5FDD-497E-830E-1E3243ED2698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1859;p30">
                <a:extLst>
                  <a:ext uri="{FF2B5EF4-FFF2-40B4-BE49-F238E27FC236}">
                    <a16:creationId xmlns:a16="http://schemas.microsoft.com/office/drawing/2014/main" id="{2FEE5DB1-885F-444A-A1A3-9B166F98AAEB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1860;p30">
                <a:extLst>
                  <a:ext uri="{FF2B5EF4-FFF2-40B4-BE49-F238E27FC236}">
                    <a16:creationId xmlns:a16="http://schemas.microsoft.com/office/drawing/2014/main" id="{A2AAA64F-8CF2-4539-8604-207089201F1F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1861;p30">
                <a:extLst>
                  <a:ext uri="{FF2B5EF4-FFF2-40B4-BE49-F238E27FC236}">
                    <a16:creationId xmlns:a16="http://schemas.microsoft.com/office/drawing/2014/main" id="{20E402A2-E869-48D8-A87A-369160068D47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1862;p30">
                <a:extLst>
                  <a:ext uri="{FF2B5EF4-FFF2-40B4-BE49-F238E27FC236}">
                    <a16:creationId xmlns:a16="http://schemas.microsoft.com/office/drawing/2014/main" id="{452C5DDA-CB5C-467B-B9F8-56A6FA604EEE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1863;p30">
                <a:extLst>
                  <a:ext uri="{FF2B5EF4-FFF2-40B4-BE49-F238E27FC236}">
                    <a16:creationId xmlns:a16="http://schemas.microsoft.com/office/drawing/2014/main" id="{005279AB-72B7-4A95-850E-881AFC9C13E5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1864;p30">
                <a:extLst>
                  <a:ext uri="{FF2B5EF4-FFF2-40B4-BE49-F238E27FC236}">
                    <a16:creationId xmlns:a16="http://schemas.microsoft.com/office/drawing/2014/main" id="{2255554C-B087-4A7C-AE61-D174675170E4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1865;p30">
                <a:extLst>
                  <a:ext uri="{FF2B5EF4-FFF2-40B4-BE49-F238E27FC236}">
                    <a16:creationId xmlns:a16="http://schemas.microsoft.com/office/drawing/2014/main" id="{020227C3-882B-49C2-80E4-E906B38DD996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1866;p30">
                <a:extLst>
                  <a:ext uri="{FF2B5EF4-FFF2-40B4-BE49-F238E27FC236}">
                    <a16:creationId xmlns:a16="http://schemas.microsoft.com/office/drawing/2014/main" id="{7886F90D-22F5-4965-AFBA-35AD913E703A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1867;p30">
                <a:extLst>
                  <a:ext uri="{FF2B5EF4-FFF2-40B4-BE49-F238E27FC236}">
                    <a16:creationId xmlns:a16="http://schemas.microsoft.com/office/drawing/2014/main" id="{45F4F319-C96D-4DA7-BD28-FBF54B8A6FAB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1868;p30">
                <a:extLst>
                  <a:ext uri="{FF2B5EF4-FFF2-40B4-BE49-F238E27FC236}">
                    <a16:creationId xmlns:a16="http://schemas.microsoft.com/office/drawing/2014/main" id="{FA0B4A06-7716-436A-AE66-8BFD181455F6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1869;p30">
                <a:extLst>
                  <a:ext uri="{FF2B5EF4-FFF2-40B4-BE49-F238E27FC236}">
                    <a16:creationId xmlns:a16="http://schemas.microsoft.com/office/drawing/2014/main" id="{6868F502-C305-419C-A74D-74C2D31AB9C0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1870;p30">
                <a:extLst>
                  <a:ext uri="{FF2B5EF4-FFF2-40B4-BE49-F238E27FC236}">
                    <a16:creationId xmlns:a16="http://schemas.microsoft.com/office/drawing/2014/main" id="{70C31590-1648-49D2-944C-38A828F09A9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1871;p30">
                <a:extLst>
                  <a:ext uri="{FF2B5EF4-FFF2-40B4-BE49-F238E27FC236}">
                    <a16:creationId xmlns:a16="http://schemas.microsoft.com/office/drawing/2014/main" id="{CE5E426D-6380-4265-B6B8-5A4F2743500B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1872;p30">
                <a:extLst>
                  <a:ext uri="{FF2B5EF4-FFF2-40B4-BE49-F238E27FC236}">
                    <a16:creationId xmlns:a16="http://schemas.microsoft.com/office/drawing/2014/main" id="{532CB150-3F0B-4D5A-998F-12EDEEA7EE86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1873;p30">
              <a:extLst>
                <a:ext uri="{FF2B5EF4-FFF2-40B4-BE49-F238E27FC236}">
                  <a16:creationId xmlns:a16="http://schemas.microsoft.com/office/drawing/2014/main" id="{59FA3004-64CF-4CA8-82AD-FB397DF7B99C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465" name="Google Shape;1874;p30">
                <a:extLst>
                  <a:ext uri="{FF2B5EF4-FFF2-40B4-BE49-F238E27FC236}">
                    <a16:creationId xmlns:a16="http://schemas.microsoft.com/office/drawing/2014/main" id="{3B79908F-8991-4B57-87D9-5BA778D30573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1875;p30">
                <a:extLst>
                  <a:ext uri="{FF2B5EF4-FFF2-40B4-BE49-F238E27FC236}">
                    <a16:creationId xmlns:a16="http://schemas.microsoft.com/office/drawing/2014/main" id="{1E26159D-588F-4BD9-8952-386706E1BE38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1876;p30">
                <a:extLst>
                  <a:ext uri="{FF2B5EF4-FFF2-40B4-BE49-F238E27FC236}">
                    <a16:creationId xmlns:a16="http://schemas.microsoft.com/office/drawing/2014/main" id="{0E0F454D-ED5B-448D-98E1-609E4D776C14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1877;p30">
                <a:extLst>
                  <a:ext uri="{FF2B5EF4-FFF2-40B4-BE49-F238E27FC236}">
                    <a16:creationId xmlns:a16="http://schemas.microsoft.com/office/drawing/2014/main" id="{8F6E495C-B3AC-4C55-9572-56256B759482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1878;p30">
                <a:extLst>
                  <a:ext uri="{FF2B5EF4-FFF2-40B4-BE49-F238E27FC236}">
                    <a16:creationId xmlns:a16="http://schemas.microsoft.com/office/drawing/2014/main" id="{F29914DC-86DF-469F-9C26-96E62E188648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1879;p30">
                <a:extLst>
                  <a:ext uri="{FF2B5EF4-FFF2-40B4-BE49-F238E27FC236}">
                    <a16:creationId xmlns:a16="http://schemas.microsoft.com/office/drawing/2014/main" id="{116B8B0E-A7C0-4051-A629-ADABEB1AFB43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1880;p30">
                <a:extLst>
                  <a:ext uri="{FF2B5EF4-FFF2-40B4-BE49-F238E27FC236}">
                    <a16:creationId xmlns:a16="http://schemas.microsoft.com/office/drawing/2014/main" id="{6620F668-DA35-431D-AEB1-43EED0562A0A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1881;p30">
                <a:extLst>
                  <a:ext uri="{FF2B5EF4-FFF2-40B4-BE49-F238E27FC236}">
                    <a16:creationId xmlns:a16="http://schemas.microsoft.com/office/drawing/2014/main" id="{586E8258-84E6-47AB-9B66-01BC0AAEC730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1882;p30">
                <a:extLst>
                  <a:ext uri="{FF2B5EF4-FFF2-40B4-BE49-F238E27FC236}">
                    <a16:creationId xmlns:a16="http://schemas.microsoft.com/office/drawing/2014/main" id="{AE9BD298-386C-43BD-8E92-524B966C4A4C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1883;p30">
                <a:extLst>
                  <a:ext uri="{FF2B5EF4-FFF2-40B4-BE49-F238E27FC236}">
                    <a16:creationId xmlns:a16="http://schemas.microsoft.com/office/drawing/2014/main" id="{24A3CEBD-4F6E-4D66-97A6-D1D2084625A1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1884;p30">
                <a:extLst>
                  <a:ext uri="{FF2B5EF4-FFF2-40B4-BE49-F238E27FC236}">
                    <a16:creationId xmlns:a16="http://schemas.microsoft.com/office/drawing/2014/main" id="{C70B479E-21BB-45EE-9EE7-18CC782E63B3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1885;p30">
                <a:extLst>
                  <a:ext uri="{FF2B5EF4-FFF2-40B4-BE49-F238E27FC236}">
                    <a16:creationId xmlns:a16="http://schemas.microsoft.com/office/drawing/2014/main" id="{495EC8E9-406D-4DC7-BA5B-C41F1B769805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1886;p30">
                <a:extLst>
                  <a:ext uri="{FF2B5EF4-FFF2-40B4-BE49-F238E27FC236}">
                    <a16:creationId xmlns:a16="http://schemas.microsoft.com/office/drawing/2014/main" id="{00A994C1-06CB-4763-80DD-14B9074AB7B1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1887;p30">
                <a:extLst>
                  <a:ext uri="{FF2B5EF4-FFF2-40B4-BE49-F238E27FC236}">
                    <a16:creationId xmlns:a16="http://schemas.microsoft.com/office/drawing/2014/main" id="{4E9F4EF5-4603-4979-855E-07178003A72E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1888;p30">
                <a:extLst>
                  <a:ext uri="{FF2B5EF4-FFF2-40B4-BE49-F238E27FC236}">
                    <a16:creationId xmlns:a16="http://schemas.microsoft.com/office/drawing/2014/main" id="{46FFFE7C-20AF-4235-9636-E8F40BCD1A9A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1889;p30">
                <a:extLst>
                  <a:ext uri="{FF2B5EF4-FFF2-40B4-BE49-F238E27FC236}">
                    <a16:creationId xmlns:a16="http://schemas.microsoft.com/office/drawing/2014/main" id="{84FA29F8-5DBD-46B1-85ED-35548F3D9C15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1890;p30">
                <a:extLst>
                  <a:ext uri="{FF2B5EF4-FFF2-40B4-BE49-F238E27FC236}">
                    <a16:creationId xmlns:a16="http://schemas.microsoft.com/office/drawing/2014/main" id="{CDBA2049-1ADA-478B-A8B4-5FD23AF73B2A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7" name="Google Shape;1891;p30">
              <a:extLst>
                <a:ext uri="{FF2B5EF4-FFF2-40B4-BE49-F238E27FC236}">
                  <a16:creationId xmlns:a16="http://schemas.microsoft.com/office/drawing/2014/main" id="{A1806CDA-1DEB-4D14-8225-D3D2302FCCBC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449" name="Google Shape;1892;p30">
                <a:extLst>
                  <a:ext uri="{FF2B5EF4-FFF2-40B4-BE49-F238E27FC236}">
                    <a16:creationId xmlns:a16="http://schemas.microsoft.com/office/drawing/2014/main" id="{C4FA5BF1-A19D-43DC-938F-1D6172B99670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1893;p30">
                <a:extLst>
                  <a:ext uri="{FF2B5EF4-FFF2-40B4-BE49-F238E27FC236}">
                    <a16:creationId xmlns:a16="http://schemas.microsoft.com/office/drawing/2014/main" id="{D9FA49BD-FAA0-4230-912A-5AD420CFCB9B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1894;p30">
                <a:extLst>
                  <a:ext uri="{FF2B5EF4-FFF2-40B4-BE49-F238E27FC236}">
                    <a16:creationId xmlns:a16="http://schemas.microsoft.com/office/drawing/2014/main" id="{926F9600-7FF4-47A4-89EC-5C71BB6D3064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1895;p30">
                <a:extLst>
                  <a:ext uri="{FF2B5EF4-FFF2-40B4-BE49-F238E27FC236}">
                    <a16:creationId xmlns:a16="http://schemas.microsoft.com/office/drawing/2014/main" id="{AE7665CA-1FC6-4282-A700-DCEF240B7358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1896;p30">
                <a:extLst>
                  <a:ext uri="{FF2B5EF4-FFF2-40B4-BE49-F238E27FC236}">
                    <a16:creationId xmlns:a16="http://schemas.microsoft.com/office/drawing/2014/main" id="{0D1ABF6C-170A-4D92-8777-8ACDA7EC0B77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1897;p30">
                <a:extLst>
                  <a:ext uri="{FF2B5EF4-FFF2-40B4-BE49-F238E27FC236}">
                    <a16:creationId xmlns:a16="http://schemas.microsoft.com/office/drawing/2014/main" id="{9C294A10-BBD5-46B6-B4CA-EE75EE741B4E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1898;p30">
                <a:extLst>
                  <a:ext uri="{FF2B5EF4-FFF2-40B4-BE49-F238E27FC236}">
                    <a16:creationId xmlns:a16="http://schemas.microsoft.com/office/drawing/2014/main" id="{7C840931-58A4-4237-BE55-5618F64F20CC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1899;p30">
                <a:extLst>
                  <a:ext uri="{FF2B5EF4-FFF2-40B4-BE49-F238E27FC236}">
                    <a16:creationId xmlns:a16="http://schemas.microsoft.com/office/drawing/2014/main" id="{D90788F6-3E00-417F-B1F2-800168B8E28D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1900;p30">
                <a:extLst>
                  <a:ext uri="{FF2B5EF4-FFF2-40B4-BE49-F238E27FC236}">
                    <a16:creationId xmlns:a16="http://schemas.microsoft.com/office/drawing/2014/main" id="{038EA27A-6C19-4FA0-A287-7979BF90836F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1901;p30">
                <a:extLst>
                  <a:ext uri="{FF2B5EF4-FFF2-40B4-BE49-F238E27FC236}">
                    <a16:creationId xmlns:a16="http://schemas.microsoft.com/office/drawing/2014/main" id="{24DA3AA2-AE85-43DD-A586-48C0CD32CAB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1902;p30">
                <a:extLst>
                  <a:ext uri="{FF2B5EF4-FFF2-40B4-BE49-F238E27FC236}">
                    <a16:creationId xmlns:a16="http://schemas.microsoft.com/office/drawing/2014/main" id="{50BF5935-C096-4CE6-ACBA-A13E2EC86AE1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1903;p30">
                <a:extLst>
                  <a:ext uri="{FF2B5EF4-FFF2-40B4-BE49-F238E27FC236}">
                    <a16:creationId xmlns:a16="http://schemas.microsoft.com/office/drawing/2014/main" id="{059D9665-602D-4588-A70F-BC62D652643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1904;p30">
                <a:extLst>
                  <a:ext uri="{FF2B5EF4-FFF2-40B4-BE49-F238E27FC236}">
                    <a16:creationId xmlns:a16="http://schemas.microsoft.com/office/drawing/2014/main" id="{54CF6AF7-BCB6-4C14-80C3-90BD58EB2565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1905;p30">
                <a:extLst>
                  <a:ext uri="{FF2B5EF4-FFF2-40B4-BE49-F238E27FC236}">
                    <a16:creationId xmlns:a16="http://schemas.microsoft.com/office/drawing/2014/main" id="{6382A563-7B9E-46B1-BCCB-066C42BECB26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1906;p30">
                <a:extLst>
                  <a:ext uri="{FF2B5EF4-FFF2-40B4-BE49-F238E27FC236}">
                    <a16:creationId xmlns:a16="http://schemas.microsoft.com/office/drawing/2014/main" id="{00200CDA-D8D3-4708-97D1-C8900C8E4EC2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1907;p30">
                <a:extLst>
                  <a:ext uri="{FF2B5EF4-FFF2-40B4-BE49-F238E27FC236}">
                    <a16:creationId xmlns:a16="http://schemas.microsoft.com/office/drawing/2014/main" id="{9DF72958-24C1-4BFE-A928-9C01CE7C4458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8" name="Google Shape;1908;p30">
              <a:extLst>
                <a:ext uri="{FF2B5EF4-FFF2-40B4-BE49-F238E27FC236}">
                  <a16:creationId xmlns:a16="http://schemas.microsoft.com/office/drawing/2014/main" id="{859C41E7-6A08-45DB-A440-4A5127A3B58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432" name="Google Shape;1909;p30">
                <a:extLst>
                  <a:ext uri="{FF2B5EF4-FFF2-40B4-BE49-F238E27FC236}">
                    <a16:creationId xmlns:a16="http://schemas.microsoft.com/office/drawing/2014/main" id="{FF51FC60-4F65-4899-A7B2-06AC840C11EC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1910;p30">
                <a:extLst>
                  <a:ext uri="{FF2B5EF4-FFF2-40B4-BE49-F238E27FC236}">
                    <a16:creationId xmlns:a16="http://schemas.microsoft.com/office/drawing/2014/main" id="{48D4CB9F-A027-4678-9548-28D31C77189F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1911;p30">
                <a:extLst>
                  <a:ext uri="{FF2B5EF4-FFF2-40B4-BE49-F238E27FC236}">
                    <a16:creationId xmlns:a16="http://schemas.microsoft.com/office/drawing/2014/main" id="{F7FA20FC-B764-4943-83A4-A384D1466C0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1912;p30">
                <a:extLst>
                  <a:ext uri="{FF2B5EF4-FFF2-40B4-BE49-F238E27FC236}">
                    <a16:creationId xmlns:a16="http://schemas.microsoft.com/office/drawing/2014/main" id="{C5EED4DB-23EA-4B73-95D0-8BA55609EF3E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1913;p30">
                <a:extLst>
                  <a:ext uri="{FF2B5EF4-FFF2-40B4-BE49-F238E27FC236}">
                    <a16:creationId xmlns:a16="http://schemas.microsoft.com/office/drawing/2014/main" id="{9AED107B-9B79-46CB-8A90-93C7AE118D03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1914;p30">
                <a:extLst>
                  <a:ext uri="{FF2B5EF4-FFF2-40B4-BE49-F238E27FC236}">
                    <a16:creationId xmlns:a16="http://schemas.microsoft.com/office/drawing/2014/main" id="{9035451A-16B8-408F-B305-FA9F6BBE765D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1915;p30">
                <a:extLst>
                  <a:ext uri="{FF2B5EF4-FFF2-40B4-BE49-F238E27FC236}">
                    <a16:creationId xmlns:a16="http://schemas.microsoft.com/office/drawing/2014/main" id="{44D061DB-9F4E-433B-B6B2-99332576FAC8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1916;p30">
                <a:extLst>
                  <a:ext uri="{FF2B5EF4-FFF2-40B4-BE49-F238E27FC236}">
                    <a16:creationId xmlns:a16="http://schemas.microsoft.com/office/drawing/2014/main" id="{527BCC3D-8D79-477B-8DA4-DCB993BF5D38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1917;p30">
                <a:extLst>
                  <a:ext uri="{FF2B5EF4-FFF2-40B4-BE49-F238E27FC236}">
                    <a16:creationId xmlns:a16="http://schemas.microsoft.com/office/drawing/2014/main" id="{7E8F6497-AE49-442A-97D7-29AA8BAEB3AB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1918;p30">
                <a:extLst>
                  <a:ext uri="{FF2B5EF4-FFF2-40B4-BE49-F238E27FC236}">
                    <a16:creationId xmlns:a16="http://schemas.microsoft.com/office/drawing/2014/main" id="{CA2F83A0-9276-4F5C-83A1-F9ABE27818B3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1919;p30">
                <a:extLst>
                  <a:ext uri="{FF2B5EF4-FFF2-40B4-BE49-F238E27FC236}">
                    <a16:creationId xmlns:a16="http://schemas.microsoft.com/office/drawing/2014/main" id="{3CF1D38B-1DAB-466A-A99C-BAF3DE4E0EA0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1920;p30">
                <a:extLst>
                  <a:ext uri="{FF2B5EF4-FFF2-40B4-BE49-F238E27FC236}">
                    <a16:creationId xmlns:a16="http://schemas.microsoft.com/office/drawing/2014/main" id="{D24BBC69-300E-40B8-BD72-2402E1BDA489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1921;p30">
                <a:extLst>
                  <a:ext uri="{FF2B5EF4-FFF2-40B4-BE49-F238E27FC236}">
                    <a16:creationId xmlns:a16="http://schemas.microsoft.com/office/drawing/2014/main" id="{E7EEFCE5-D914-44E7-9F94-754FA46D9F8C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1922;p30">
                <a:extLst>
                  <a:ext uri="{FF2B5EF4-FFF2-40B4-BE49-F238E27FC236}">
                    <a16:creationId xmlns:a16="http://schemas.microsoft.com/office/drawing/2014/main" id="{DB415FE0-DFE1-4D2C-8735-3BDA271AB4F7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1923;p30">
                <a:extLst>
                  <a:ext uri="{FF2B5EF4-FFF2-40B4-BE49-F238E27FC236}">
                    <a16:creationId xmlns:a16="http://schemas.microsoft.com/office/drawing/2014/main" id="{7AF6A43C-FB87-459B-8C21-D10E90453673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1924;p30">
                <a:extLst>
                  <a:ext uri="{FF2B5EF4-FFF2-40B4-BE49-F238E27FC236}">
                    <a16:creationId xmlns:a16="http://schemas.microsoft.com/office/drawing/2014/main" id="{8AC208C3-90E1-4A0D-A4EC-79FDB824DF54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1925;p30">
                <a:extLst>
                  <a:ext uri="{FF2B5EF4-FFF2-40B4-BE49-F238E27FC236}">
                    <a16:creationId xmlns:a16="http://schemas.microsoft.com/office/drawing/2014/main" id="{312D5CCA-E530-4724-B121-096895CF3F6F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9" name="Google Shape;1926;p30">
              <a:extLst>
                <a:ext uri="{FF2B5EF4-FFF2-40B4-BE49-F238E27FC236}">
                  <a16:creationId xmlns:a16="http://schemas.microsoft.com/office/drawing/2014/main" id="{2AC667D7-A2C8-4CB6-950A-622C5A60A5F9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1927;p30">
              <a:extLst>
                <a:ext uri="{FF2B5EF4-FFF2-40B4-BE49-F238E27FC236}">
                  <a16:creationId xmlns:a16="http://schemas.microsoft.com/office/drawing/2014/main" id="{24160E7E-C6E6-4BE7-A960-A6670FBF7E6F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1928;p30">
              <a:extLst>
                <a:ext uri="{FF2B5EF4-FFF2-40B4-BE49-F238E27FC236}">
                  <a16:creationId xmlns:a16="http://schemas.microsoft.com/office/drawing/2014/main" id="{8F4DBF88-FE58-4210-8315-23F4A13FDF08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1929;p30">
              <a:extLst>
                <a:ext uri="{FF2B5EF4-FFF2-40B4-BE49-F238E27FC236}">
                  <a16:creationId xmlns:a16="http://schemas.microsoft.com/office/drawing/2014/main" id="{185BE43F-183F-48AA-BCDB-F13C1D06D379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1930;p30">
              <a:extLst>
                <a:ext uri="{FF2B5EF4-FFF2-40B4-BE49-F238E27FC236}">
                  <a16:creationId xmlns:a16="http://schemas.microsoft.com/office/drawing/2014/main" id="{733E9437-A794-4FB4-85B2-4C2FE660B1BC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1931;p30">
              <a:extLst>
                <a:ext uri="{FF2B5EF4-FFF2-40B4-BE49-F238E27FC236}">
                  <a16:creationId xmlns:a16="http://schemas.microsoft.com/office/drawing/2014/main" id="{15040FA2-AE6E-49AE-8445-2F65C2077D4D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1932;p30">
              <a:extLst>
                <a:ext uri="{FF2B5EF4-FFF2-40B4-BE49-F238E27FC236}">
                  <a16:creationId xmlns:a16="http://schemas.microsoft.com/office/drawing/2014/main" id="{3CA915BF-E112-435D-B100-6CAED46C2EF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1933;p30">
              <a:extLst>
                <a:ext uri="{FF2B5EF4-FFF2-40B4-BE49-F238E27FC236}">
                  <a16:creationId xmlns:a16="http://schemas.microsoft.com/office/drawing/2014/main" id="{F7C44E7A-4BD7-4875-BAF1-450CED19A324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1934;p30">
              <a:extLst>
                <a:ext uri="{FF2B5EF4-FFF2-40B4-BE49-F238E27FC236}">
                  <a16:creationId xmlns:a16="http://schemas.microsoft.com/office/drawing/2014/main" id="{49688D10-C337-4DEF-B7D6-1DA572E2FAB8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1935;p30">
              <a:extLst>
                <a:ext uri="{FF2B5EF4-FFF2-40B4-BE49-F238E27FC236}">
                  <a16:creationId xmlns:a16="http://schemas.microsoft.com/office/drawing/2014/main" id="{CFE66BFE-9F28-4BEB-A7F4-FF2A2B203E85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1936;p30">
              <a:extLst>
                <a:ext uri="{FF2B5EF4-FFF2-40B4-BE49-F238E27FC236}">
                  <a16:creationId xmlns:a16="http://schemas.microsoft.com/office/drawing/2014/main" id="{8C250315-7E78-4C65-8A89-5530E32FA0C8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1937;p30">
              <a:extLst>
                <a:ext uri="{FF2B5EF4-FFF2-40B4-BE49-F238E27FC236}">
                  <a16:creationId xmlns:a16="http://schemas.microsoft.com/office/drawing/2014/main" id="{6BAB3C6C-8409-4101-9503-00D26E6EAD64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1938;p30">
              <a:extLst>
                <a:ext uri="{FF2B5EF4-FFF2-40B4-BE49-F238E27FC236}">
                  <a16:creationId xmlns:a16="http://schemas.microsoft.com/office/drawing/2014/main" id="{32C41BC0-00B7-44A5-918E-B0C688E1DDE3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1939;p30">
              <a:extLst>
                <a:ext uri="{FF2B5EF4-FFF2-40B4-BE49-F238E27FC236}">
                  <a16:creationId xmlns:a16="http://schemas.microsoft.com/office/drawing/2014/main" id="{D7E9C0B5-B2E8-4538-A0DF-CBD62B965D29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1940;p30">
              <a:extLst>
                <a:ext uri="{FF2B5EF4-FFF2-40B4-BE49-F238E27FC236}">
                  <a16:creationId xmlns:a16="http://schemas.microsoft.com/office/drawing/2014/main" id="{3D5B2719-EA4E-498C-95C4-1B30E6DBDE4D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1941;p30">
              <a:extLst>
                <a:ext uri="{FF2B5EF4-FFF2-40B4-BE49-F238E27FC236}">
                  <a16:creationId xmlns:a16="http://schemas.microsoft.com/office/drawing/2014/main" id="{875862C8-BFC1-4A39-B0E3-801ED8C0D5DA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1942;p30">
              <a:extLst>
                <a:ext uri="{FF2B5EF4-FFF2-40B4-BE49-F238E27FC236}">
                  <a16:creationId xmlns:a16="http://schemas.microsoft.com/office/drawing/2014/main" id="{0BE6D5CC-2970-4624-818A-3F95B920FA6C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1943;p30">
              <a:extLst>
                <a:ext uri="{FF2B5EF4-FFF2-40B4-BE49-F238E27FC236}">
                  <a16:creationId xmlns:a16="http://schemas.microsoft.com/office/drawing/2014/main" id="{D8AB16AA-5EDB-4400-AA0B-5117218C94FC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1944;p30">
              <a:extLst>
                <a:ext uri="{FF2B5EF4-FFF2-40B4-BE49-F238E27FC236}">
                  <a16:creationId xmlns:a16="http://schemas.microsoft.com/office/drawing/2014/main" id="{5E742FA3-EF65-4A95-9D99-A94382B34EB7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1945;p30">
              <a:extLst>
                <a:ext uri="{FF2B5EF4-FFF2-40B4-BE49-F238E27FC236}">
                  <a16:creationId xmlns:a16="http://schemas.microsoft.com/office/drawing/2014/main" id="{A34959F1-8D16-4C06-9F5E-7DF69C4DC3D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1946;p30">
              <a:extLst>
                <a:ext uri="{FF2B5EF4-FFF2-40B4-BE49-F238E27FC236}">
                  <a16:creationId xmlns:a16="http://schemas.microsoft.com/office/drawing/2014/main" id="{3B08345B-44F9-4A94-A4B2-758EBE958723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1947;p30">
              <a:extLst>
                <a:ext uri="{FF2B5EF4-FFF2-40B4-BE49-F238E27FC236}">
                  <a16:creationId xmlns:a16="http://schemas.microsoft.com/office/drawing/2014/main" id="{5B951DE6-C43C-465B-9857-04D171C240EB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1948;p30">
              <a:extLst>
                <a:ext uri="{FF2B5EF4-FFF2-40B4-BE49-F238E27FC236}">
                  <a16:creationId xmlns:a16="http://schemas.microsoft.com/office/drawing/2014/main" id="{7975023F-D844-4672-905C-180A402355E8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1949;p30">
              <a:extLst>
                <a:ext uri="{FF2B5EF4-FFF2-40B4-BE49-F238E27FC236}">
                  <a16:creationId xmlns:a16="http://schemas.microsoft.com/office/drawing/2014/main" id="{EC92EA63-8856-4724-9380-68A828D55DEF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1950;p30">
              <a:extLst>
                <a:ext uri="{FF2B5EF4-FFF2-40B4-BE49-F238E27FC236}">
                  <a16:creationId xmlns:a16="http://schemas.microsoft.com/office/drawing/2014/main" id="{4C7D3ED5-FE90-4086-A1D3-0F5FA2DD79DF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1951;p30">
              <a:extLst>
                <a:ext uri="{FF2B5EF4-FFF2-40B4-BE49-F238E27FC236}">
                  <a16:creationId xmlns:a16="http://schemas.microsoft.com/office/drawing/2014/main" id="{2616ACB4-21D6-4DE8-9B8F-E32ECD03FA25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1952;p30">
              <a:extLst>
                <a:ext uri="{FF2B5EF4-FFF2-40B4-BE49-F238E27FC236}">
                  <a16:creationId xmlns:a16="http://schemas.microsoft.com/office/drawing/2014/main" id="{64E9D1BB-9A73-4018-99B5-1BC939320E94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1953;p30">
              <a:extLst>
                <a:ext uri="{FF2B5EF4-FFF2-40B4-BE49-F238E27FC236}">
                  <a16:creationId xmlns:a16="http://schemas.microsoft.com/office/drawing/2014/main" id="{07AD2FFC-AE01-4E0A-8CDD-D6C61F4203C3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1954;p30">
              <a:extLst>
                <a:ext uri="{FF2B5EF4-FFF2-40B4-BE49-F238E27FC236}">
                  <a16:creationId xmlns:a16="http://schemas.microsoft.com/office/drawing/2014/main" id="{B8EFC231-52F7-41FE-8BC1-E0557AAA6A2D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1955;p30">
              <a:extLst>
                <a:ext uri="{FF2B5EF4-FFF2-40B4-BE49-F238E27FC236}">
                  <a16:creationId xmlns:a16="http://schemas.microsoft.com/office/drawing/2014/main" id="{3F76B11C-F441-47D0-A879-2BBF3F2E4CD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06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119806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摘要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C2DC3C-3C5C-44F9-B859-322B5193B39B}"/>
              </a:ext>
            </a:extLst>
          </p:cNvPr>
          <p:cNvSpPr txBox="1"/>
          <p:nvPr/>
        </p:nvSpPr>
        <p:spPr>
          <a:xfrm>
            <a:off x="301366" y="1218704"/>
            <a:ext cx="8316368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商的功能在日常生活中給人們帶來許多便利性，不論是「忙碌生活下的不得已」或「因為方便而改變的習慣」，我們已日漸習慣、依賴於便利商店幫我們省下這些時間和力氣。由於超商的商品複雜性高且多樣性，照目前市場上，超商的商品出入庫及補貨都是以人力來完成，然而會在此部分增加許多人力成本，且在管理上可能會產生誤差。低效率和不準確的管理對經營者會產生不利的影響。本文的目的是提出一種基於物聯網的無人超商架構，在以其架構設計相關問卷供消費者填寫，探討分析在此經營模式下，消費者的整體購買意願。</a:t>
            </a:r>
            <a:endParaRPr lang="en-US" altLang="zh-TW" sz="1800" kern="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zh-TW" altLang="zh-TW" sz="1800" kern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【關鍵字】無人超商、自動補貨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、智慧物流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207" name="Google Shape;2207;p34" hidden="1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@username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user@mail.me</a:t>
            </a:r>
            <a:endParaRPr dirty="0"/>
          </a:p>
        </p:txBody>
      </p:sp>
      <p:sp>
        <p:nvSpPr>
          <p:cNvPr id="151" name="內容版面配置區 2">
            <a:extLst>
              <a:ext uri="{FF2B5EF4-FFF2-40B4-BE49-F238E27FC236}">
                <a16:creationId xmlns:a16="http://schemas.microsoft.com/office/drawing/2014/main" id="{359CCD10-144F-4B09-98B1-FCD2A35AA9A5}"/>
              </a:ext>
            </a:extLst>
          </p:cNvPr>
          <p:cNvSpPr txBox="1">
            <a:spLocks/>
          </p:cNvSpPr>
          <p:nvPr/>
        </p:nvSpPr>
        <p:spPr>
          <a:xfrm>
            <a:off x="194310" y="1377581"/>
            <a:ext cx="8580064" cy="314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若是本研究之結果驗證研究假設，模擬架構如果符合現今大部分消費者購物需求，在未來可以朝這方面去做發展，能讓經營者更妥善管理，也能讓消費者的購買體驗更加完善。</a:t>
            </a:r>
            <a:r>
              <a:rPr lang="zh-TW" altLang="zh-TW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預期成效：方便快速；購買多樣商品手中不用提著；更方便且乾淨衛生</a:t>
            </a:r>
            <a:r>
              <a:rPr lang="en-US" altLang="zh-TW" sz="1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1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可確保商品沒有被其他人觸摸過</a:t>
            </a:r>
            <a:r>
              <a:rPr lang="en-US" altLang="zh-TW" sz="1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1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。目前可能面臨問題，結帳前無法接觸到商品；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52" name="Google Shape;2858;p37">
            <a:extLst>
              <a:ext uri="{FF2B5EF4-FFF2-40B4-BE49-F238E27FC236}">
                <a16:creationId xmlns:a16="http://schemas.microsoft.com/office/drawing/2014/main" id="{72E3FC7F-0B48-4A0A-A159-A3E7F8407887}"/>
              </a:ext>
            </a:extLst>
          </p:cNvPr>
          <p:cNvGrpSpPr/>
          <p:nvPr/>
        </p:nvGrpSpPr>
        <p:grpSpPr>
          <a:xfrm>
            <a:off x="7978165" y="137120"/>
            <a:ext cx="1127760" cy="1128882"/>
            <a:chOff x="2152775" y="305709"/>
            <a:chExt cx="4264823" cy="4762415"/>
          </a:xfrm>
        </p:grpSpPr>
        <p:grpSp>
          <p:nvGrpSpPr>
            <p:cNvPr id="153" name="Google Shape;2859;p37">
              <a:extLst>
                <a:ext uri="{FF2B5EF4-FFF2-40B4-BE49-F238E27FC236}">
                  <a16:creationId xmlns:a16="http://schemas.microsoft.com/office/drawing/2014/main" id="{1F13891C-EE4B-4A30-8D69-02E7EF698354}"/>
                </a:ext>
              </a:extLst>
            </p:cNvPr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656" name="Google Shape;2860;p37">
                <a:extLst>
                  <a:ext uri="{FF2B5EF4-FFF2-40B4-BE49-F238E27FC236}">
                    <a16:creationId xmlns:a16="http://schemas.microsoft.com/office/drawing/2014/main" id="{0EE8151D-654E-4535-82C0-A34F4008959C}"/>
                  </a:ext>
                </a:extLst>
              </p:cNvPr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2861;p37">
                <a:extLst>
                  <a:ext uri="{FF2B5EF4-FFF2-40B4-BE49-F238E27FC236}">
                    <a16:creationId xmlns:a16="http://schemas.microsoft.com/office/drawing/2014/main" id="{0323A420-F5F8-421E-9D9F-B04624F7CF02}"/>
                  </a:ext>
                </a:extLst>
              </p:cNvPr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2862;p37">
                <a:extLst>
                  <a:ext uri="{FF2B5EF4-FFF2-40B4-BE49-F238E27FC236}">
                    <a16:creationId xmlns:a16="http://schemas.microsoft.com/office/drawing/2014/main" id="{60C54093-BDEE-452F-92A5-29EB79CFF33E}"/>
                  </a:ext>
                </a:extLst>
              </p:cNvPr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2863;p37">
                <a:extLst>
                  <a:ext uri="{FF2B5EF4-FFF2-40B4-BE49-F238E27FC236}">
                    <a16:creationId xmlns:a16="http://schemas.microsoft.com/office/drawing/2014/main" id="{56CE5A58-3E56-4DC6-ACCA-4355C40D0470}"/>
                  </a:ext>
                </a:extLst>
              </p:cNvPr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2864;p37">
                <a:extLst>
                  <a:ext uri="{FF2B5EF4-FFF2-40B4-BE49-F238E27FC236}">
                    <a16:creationId xmlns:a16="http://schemas.microsoft.com/office/drawing/2014/main" id="{ACAC2E86-0125-4CCC-87FA-286801326FD6}"/>
                  </a:ext>
                </a:extLst>
              </p:cNvPr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2865;p37">
                <a:extLst>
                  <a:ext uri="{FF2B5EF4-FFF2-40B4-BE49-F238E27FC236}">
                    <a16:creationId xmlns:a16="http://schemas.microsoft.com/office/drawing/2014/main" id="{74304C6E-E7DA-48C7-835F-152ED0BF9CA9}"/>
                  </a:ext>
                </a:extLst>
              </p:cNvPr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2866;p37">
                <a:extLst>
                  <a:ext uri="{FF2B5EF4-FFF2-40B4-BE49-F238E27FC236}">
                    <a16:creationId xmlns:a16="http://schemas.microsoft.com/office/drawing/2014/main" id="{A98A3AB8-173A-4A12-92E0-C4A1F6F316E6}"/>
                  </a:ext>
                </a:extLst>
              </p:cNvPr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2867;p37">
                <a:extLst>
                  <a:ext uri="{FF2B5EF4-FFF2-40B4-BE49-F238E27FC236}">
                    <a16:creationId xmlns:a16="http://schemas.microsoft.com/office/drawing/2014/main" id="{7C964731-09C0-4553-BB59-AFBFCF1A8747}"/>
                  </a:ext>
                </a:extLst>
              </p:cNvPr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2868;p37">
                <a:extLst>
                  <a:ext uri="{FF2B5EF4-FFF2-40B4-BE49-F238E27FC236}">
                    <a16:creationId xmlns:a16="http://schemas.microsoft.com/office/drawing/2014/main" id="{3E5DEB33-43A1-435F-9E50-7FB2CEF86663}"/>
                  </a:ext>
                </a:extLst>
              </p:cNvPr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2869;p37">
                <a:extLst>
                  <a:ext uri="{FF2B5EF4-FFF2-40B4-BE49-F238E27FC236}">
                    <a16:creationId xmlns:a16="http://schemas.microsoft.com/office/drawing/2014/main" id="{630724EE-7D4B-4DF5-B869-02A640B8584D}"/>
                  </a:ext>
                </a:extLst>
              </p:cNvPr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2870;p37">
                <a:extLst>
                  <a:ext uri="{FF2B5EF4-FFF2-40B4-BE49-F238E27FC236}">
                    <a16:creationId xmlns:a16="http://schemas.microsoft.com/office/drawing/2014/main" id="{4484BF2B-D9B3-477A-83BC-226AB6AE6D70}"/>
                  </a:ext>
                </a:extLst>
              </p:cNvPr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2871;p37">
                <a:extLst>
                  <a:ext uri="{FF2B5EF4-FFF2-40B4-BE49-F238E27FC236}">
                    <a16:creationId xmlns:a16="http://schemas.microsoft.com/office/drawing/2014/main" id="{42A978EB-1F62-458A-AB6E-593BC1CA27C6}"/>
                  </a:ext>
                </a:extLst>
              </p:cNvPr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2872;p37">
                <a:extLst>
                  <a:ext uri="{FF2B5EF4-FFF2-40B4-BE49-F238E27FC236}">
                    <a16:creationId xmlns:a16="http://schemas.microsoft.com/office/drawing/2014/main" id="{7504E657-3217-4165-B247-AF1B08627F19}"/>
                  </a:ext>
                </a:extLst>
              </p:cNvPr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2873;p37">
                <a:extLst>
                  <a:ext uri="{FF2B5EF4-FFF2-40B4-BE49-F238E27FC236}">
                    <a16:creationId xmlns:a16="http://schemas.microsoft.com/office/drawing/2014/main" id="{1EDD4102-B837-4F18-BB70-CC2E5D2BFB80}"/>
                  </a:ext>
                </a:extLst>
              </p:cNvPr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2874;p37">
                <a:extLst>
                  <a:ext uri="{FF2B5EF4-FFF2-40B4-BE49-F238E27FC236}">
                    <a16:creationId xmlns:a16="http://schemas.microsoft.com/office/drawing/2014/main" id="{C77FFC4A-A5B5-40BA-A9B5-EBFC55ABF3DA}"/>
                  </a:ext>
                </a:extLst>
              </p:cNvPr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2875;p37">
                <a:extLst>
                  <a:ext uri="{FF2B5EF4-FFF2-40B4-BE49-F238E27FC236}">
                    <a16:creationId xmlns:a16="http://schemas.microsoft.com/office/drawing/2014/main" id="{F92663E2-489E-4D21-98B4-463B80DB46A6}"/>
                  </a:ext>
                </a:extLst>
              </p:cNvPr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2876;p37">
                <a:extLst>
                  <a:ext uri="{FF2B5EF4-FFF2-40B4-BE49-F238E27FC236}">
                    <a16:creationId xmlns:a16="http://schemas.microsoft.com/office/drawing/2014/main" id="{17DCB49D-F3E8-4E1A-A424-40AABCC243FE}"/>
                  </a:ext>
                </a:extLst>
              </p:cNvPr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2877;p37">
              <a:extLst>
                <a:ext uri="{FF2B5EF4-FFF2-40B4-BE49-F238E27FC236}">
                  <a16:creationId xmlns:a16="http://schemas.microsoft.com/office/drawing/2014/main" id="{7BE6E1C3-2AE4-490F-9ECA-4387DC3EEA35}"/>
                </a:ext>
              </a:extLst>
            </p:cNvPr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640" name="Google Shape;2878;p37">
                <a:extLst>
                  <a:ext uri="{FF2B5EF4-FFF2-40B4-BE49-F238E27FC236}">
                    <a16:creationId xmlns:a16="http://schemas.microsoft.com/office/drawing/2014/main" id="{974EC3FD-5ECF-4393-816C-884BDEBEC567}"/>
                  </a:ext>
                </a:extLst>
              </p:cNvPr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2879;p37">
                <a:extLst>
                  <a:ext uri="{FF2B5EF4-FFF2-40B4-BE49-F238E27FC236}">
                    <a16:creationId xmlns:a16="http://schemas.microsoft.com/office/drawing/2014/main" id="{A8FB2220-EDD3-4312-BE4D-B7777E0BDB19}"/>
                  </a:ext>
                </a:extLst>
              </p:cNvPr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2880;p37">
                <a:extLst>
                  <a:ext uri="{FF2B5EF4-FFF2-40B4-BE49-F238E27FC236}">
                    <a16:creationId xmlns:a16="http://schemas.microsoft.com/office/drawing/2014/main" id="{584FA3A5-39B2-455B-8F25-E62EEE2AC562}"/>
                  </a:ext>
                </a:extLst>
              </p:cNvPr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2881;p37">
                <a:extLst>
                  <a:ext uri="{FF2B5EF4-FFF2-40B4-BE49-F238E27FC236}">
                    <a16:creationId xmlns:a16="http://schemas.microsoft.com/office/drawing/2014/main" id="{2011A347-6278-4CD6-B80C-1B79C99AE59A}"/>
                  </a:ext>
                </a:extLst>
              </p:cNvPr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2882;p37">
                <a:extLst>
                  <a:ext uri="{FF2B5EF4-FFF2-40B4-BE49-F238E27FC236}">
                    <a16:creationId xmlns:a16="http://schemas.microsoft.com/office/drawing/2014/main" id="{FA0A6A6A-BB66-408A-B4BA-BEBA48DD4D4F}"/>
                  </a:ext>
                </a:extLst>
              </p:cNvPr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2883;p37">
                <a:extLst>
                  <a:ext uri="{FF2B5EF4-FFF2-40B4-BE49-F238E27FC236}">
                    <a16:creationId xmlns:a16="http://schemas.microsoft.com/office/drawing/2014/main" id="{1A6A53F1-B340-4824-B3DF-EE6DA2D5F05B}"/>
                  </a:ext>
                </a:extLst>
              </p:cNvPr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2884;p37">
                <a:extLst>
                  <a:ext uri="{FF2B5EF4-FFF2-40B4-BE49-F238E27FC236}">
                    <a16:creationId xmlns:a16="http://schemas.microsoft.com/office/drawing/2014/main" id="{2B45FEF0-0A3C-498A-B037-82ABEC36A5DA}"/>
                  </a:ext>
                </a:extLst>
              </p:cNvPr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2885;p37">
                <a:extLst>
                  <a:ext uri="{FF2B5EF4-FFF2-40B4-BE49-F238E27FC236}">
                    <a16:creationId xmlns:a16="http://schemas.microsoft.com/office/drawing/2014/main" id="{E12FA054-852B-4AC0-A469-095286B13C68}"/>
                  </a:ext>
                </a:extLst>
              </p:cNvPr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2886;p37">
                <a:extLst>
                  <a:ext uri="{FF2B5EF4-FFF2-40B4-BE49-F238E27FC236}">
                    <a16:creationId xmlns:a16="http://schemas.microsoft.com/office/drawing/2014/main" id="{750CF0C7-770D-4534-8101-C3B0C623AD82}"/>
                  </a:ext>
                </a:extLst>
              </p:cNvPr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2887;p37">
                <a:extLst>
                  <a:ext uri="{FF2B5EF4-FFF2-40B4-BE49-F238E27FC236}">
                    <a16:creationId xmlns:a16="http://schemas.microsoft.com/office/drawing/2014/main" id="{62CF2F1E-031F-458F-9C17-541E9B6A8097}"/>
                  </a:ext>
                </a:extLst>
              </p:cNvPr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2888;p37">
                <a:extLst>
                  <a:ext uri="{FF2B5EF4-FFF2-40B4-BE49-F238E27FC236}">
                    <a16:creationId xmlns:a16="http://schemas.microsoft.com/office/drawing/2014/main" id="{E5E797C2-3F9F-4E04-9970-C1A33C441E85}"/>
                  </a:ext>
                </a:extLst>
              </p:cNvPr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2889;p37">
                <a:extLst>
                  <a:ext uri="{FF2B5EF4-FFF2-40B4-BE49-F238E27FC236}">
                    <a16:creationId xmlns:a16="http://schemas.microsoft.com/office/drawing/2014/main" id="{F19880F6-96D1-4A05-8588-EE9A277529CC}"/>
                  </a:ext>
                </a:extLst>
              </p:cNvPr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2890;p37">
                <a:extLst>
                  <a:ext uri="{FF2B5EF4-FFF2-40B4-BE49-F238E27FC236}">
                    <a16:creationId xmlns:a16="http://schemas.microsoft.com/office/drawing/2014/main" id="{FC8A055D-2484-4709-8580-634C983FD3C9}"/>
                  </a:ext>
                </a:extLst>
              </p:cNvPr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2891;p37">
                <a:extLst>
                  <a:ext uri="{FF2B5EF4-FFF2-40B4-BE49-F238E27FC236}">
                    <a16:creationId xmlns:a16="http://schemas.microsoft.com/office/drawing/2014/main" id="{B59EBA88-D734-4233-8F9D-E26B5B505D58}"/>
                  </a:ext>
                </a:extLst>
              </p:cNvPr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2892;p37">
                <a:extLst>
                  <a:ext uri="{FF2B5EF4-FFF2-40B4-BE49-F238E27FC236}">
                    <a16:creationId xmlns:a16="http://schemas.microsoft.com/office/drawing/2014/main" id="{7682B11C-50DA-4021-99AB-C05EBF1AD113}"/>
                  </a:ext>
                </a:extLst>
              </p:cNvPr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2893;p37">
                <a:extLst>
                  <a:ext uri="{FF2B5EF4-FFF2-40B4-BE49-F238E27FC236}">
                    <a16:creationId xmlns:a16="http://schemas.microsoft.com/office/drawing/2014/main" id="{374D5C5E-D2FA-45C9-9227-CA76CBCE6B69}"/>
                  </a:ext>
                </a:extLst>
              </p:cNvPr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" name="Google Shape;2894;p37">
              <a:extLst>
                <a:ext uri="{FF2B5EF4-FFF2-40B4-BE49-F238E27FC236}">
                  <a16:creationId xmlns:a16="http://schemas.microsoft.com/office/drawing/2014/main" id="{AECC8E2D-D077-4728-9F0C-A5E111BFDEE4}"/>
                </a:ext>
              </a:extLst>
            </p:cNvPr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624" name="Google Shape;2895;p37">
                <a:extLst>
                  <a:ext uri="{FF2B5EF4-FFF2-40B4-BE49-F238E27FC236}">
                    <a16:creationId xmlns:a16="http://schemas.microsoft.com/office/drawing/2014/main" id="{F5F82459-926E-43CF-84DF-9DCD90E4B142}"/>
                  </a:ext>
                </a:extLst>
              </p:cNvPr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2896;p37">
                <a:extLst>
                  <a:ext uri="{FF2B5EF4-FFF2-40B4-BE49-F238E27FC236}">
                    <a16:creationId xmlns:a16="http://schemas.microsoft.com/office/drawing/2014/main" id="{59E756CF-E78D-4C24-8407-935FA5176225}"/>
                  </a:ext>
                </a:extLst>
              </p:cNvPr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2897;p37">
                <a:extLst>
                  <a:ext uri="{FF2B5EF4-FFF2-40B4-BE49-F238E27FC236}">
                    <a16:creationId xmlns:a16="http://schemas.microsoft.com/office/drawing/2014/main" id="{BB63E984-D98C-4B47-8AAA-F037B66C91AE}"/>
                  </a:ext>
                </a:extLst>
              </p:cNvPr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2898;p37">
                <a:extLst>
                  <a:ext uri="{FF2B5EF4-FFF2-40B4-BE49-F238E27FC236}">
                    <a16:creationId xmlns:a16="http://schemas.microsoft.com/office/drawing/2014/main" id="{8139BE92-5BBD-41EF-BB67-2C90425FA65F}"/>
                  </a:ext>
                </a:extLst>
              </p:cNvPr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2899;p37">
                <a:extLst>
                  <a:ext uri="{FF2B5EF4-FFF2-40B4-BE49-F238E27FC236}">
                    <a16:creationId xmlns:a16="http://schemas.microsoft.com/office/drawing/2014/main" id="{2BE88F0F-16A2-4DE8-995B-67D339842202}"/>
                  </a:ext>
                </a:extLst>
              </p:cNvPr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2900;p37">
                <a:extLst>
                  <a:ext uri="{FF2B5EF4-FFF2-40B4-BE49-F238E27FC236}">
                    <a16:creationId xmlns:a16="http://schemas.microsoft.com/office/drawing/2014/main" id="{5C1835F5-8A82-471A-8B74-FAB9C5F15149}"/>
                  </a:ext>
                </a:extLst>
              </p:cNvPr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2901;p37">
                <a:extLst>
                  <a:ext uri="{FF2B5EF4-FFF2-40B4-BE49-F238E27FC236}">
                    <a16:creationId xmlns:a16="http://schemas.microsoft.com/office/drawing/2014/main" id="{86751D6A-83DA-4DC1-AF4C-9A8D4E60D8C5}"/>
                  </a:ext>
                </a:extLst>
              </p:cNvPr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2902;p37">
                <a:extLst>
                  <a:ext uri="{FF2B5EF4-FFF2-40B4-BE49-F238E27FC236}">
                    <a16:creationId xmlns:a16="http://schemas.microsoft.com/office/drawing/2014/main" id="{670916EE-3F93-4E8F-946D-165C14EF9F7D}"/>
                  </a:ext>
                </a:extLst>
              </p:cNvPr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2903;p37">
                <a:extLst>
                  <a:ext uri="{FF2B5EF4-FFF2-40B4-BE49-F238E27FC236}">
                    <a16:creationId xmlns:a16="http://schemas.microsoft.com/office/drawing/2014/main" id="{18F5A635-BB4B-442D-ADB2-508183133134}"/>
                  </a:ext>
                </a:extLst>
              </p:cNvPr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2904;p37">
                <a:extLst>
                  <a:ext uri="{FF2B5EF4-FFF2-40B4-BE49-F238E27FC236}">
                    <a16:creationId xmlns:a16="http://schemas.microsoft.com/office/drawing/2014/main" id="{4231DFC6-6C31-45B2-9BE9-E2DFE52BBAF6}"/>
                  </a:ext>
                </a:extLst>
              </p:cNvPr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2905;p37">
                <a:extLst>
                  <a:ext uri="{FF2B5EF4-FFF2-40B4-BE49-F238E27FC236}">
                    <a16:creationId xmlns:a16="http://schemas.microsoft.com/office/drawing/2014/main" id="{BB3ACD65-FC6C-4A12-8AB9-242BEAEF07BB}"/>
                  </a:ext>
                </a:extLst>
              </p:cNvPr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2906;p37">
                <a:extLst>
                  <a:ext uri="{FF2B5EF4-FFF2-40B4-BE49-F238E27FC236}">
                    <a16:creationId xmlns:a16="http://schemas.microsoft.com/office/drawing/2014/main" id="{E468879D-C7E7-48E4-AE51-985A4E8215B5}"/>
                  </a:ext>
                </a:extLst>
              </p:cNvPr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2907;p37">
                <a:extLst>
                  <a:ext uri="{FF2B5EF4-FFF2-40B4-BE49-F238E27FC236}">
                    <a16:creationId xmlns:a16="http://schemas.microsoft.com/office/drawing/2014/main" id="{B69713EF-9672-4C67-A219-9EDF903D1305}"/>
                  </a:ext>
                </a:extLst>
              </p:cNvPr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2908;p37">
                <a:extLst>
                  <a:ext uri="{FF2B5EF4-FFF2-40B4-BE49-F238E27FC236}">
                    <a16:creationId xmlns:a16="http://schemas.microsoft.com/office/drawing/2014/main" id="{EA185246-C14D-4714-BF8F-A701750A5ED3}"/>
                  </a:ext>
                </a:extLst>
              </p:cNvPr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2909;p37">
                <a:extLst>
                  <a:ext uri="{FF2B5EF4-FFF2-40B4-BE49-F238E27FC236}">
                    <a16:creationId xmlns:a16="http://schemas.microsoft.com/office/drawing/2014/main" id="{E122BC45-E4BD-4DAC-BCAB-C68E4405488C}"/>
                  </a:ext>
                </a:extLst>
              </p:cNvPr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2910;p37">
                <a:extLst>
                  <a:ext uri="{FF2B5EF4-FFF2-40B4-BE49-F238E27FC236}">
                    <a16:creationId xmlns:a16="http://schemas.microsoft.com/office/drawing/2014/main" id="{24963C43-0F38-4410-8E36-7D70B5C47578}"/>
                  </a:ext>
                </a:extLst>
              </p:cNvPr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2911;p37">
              <a:extLst>
                <a:ext uri="{FF2B5EF4-FFF2-40B4-BE49-F238E27FC236}">
                  <a16:creationId xmlns:a16="http://schemas.microsoft.com/office/drawing/2014/main" id="{689181D0-7E4E-4A84-BBAB-91E4709A4249}"/>
                </a:ext>
              </a:extLst>
            </p:cNvPr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608" name="Google Shape;2912;p37">
                <a:extLst>
                  <a:ext uri="{FF2B5EF4-FFF2-40B4-BE49-F238E27FC236}">
                    <a16:creationId xmlns:a16="http://schemas.microsoft.com/office/drawing/2014/main" id="{18CB0A47-49D9-41BC-A0E0-509C00C2AE2A}"/>
                  </a:ext>
                </a:extLst>
              </p:cNvPr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2913;p37">
                <a:extLst>
                  <a:ext uri="{FF2B5EF4-FFF2-40B4-BE49-F238E27FC236}">
                    <a16:creationId xmlns:a16="http://schemas.microsoft.com/office/drawing/2014/main" id="{C6D69206-6977-4544-B770-560E419DC292}"/>
                  </a:ext>
                </a:extLst>
              </p:cNvPr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2914;p37">
                <a:extLst>
                  <a:ext uri="{FF2B5EF4-FFF2-40B4-BE49-F238E27FC236}">
                    <a16:creationId xmlns:a16="http://schemas.microsoft.com/office/drawing/2014/main" id="{7E8BC0DF-BF31-4838-96A3-841BCC539B1E}"/>
                  </a:ext>
                </a:extLst>
              </p:cNvPr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2915;p37">
                <a:extLst>
                  <a:ext uri="{FF2B5EF4-FFF2-40B4-BE49-F238E27FC236}">
                    <a16:creationId xmlns:a16="http://schemas.microsoft.com/office/drawing/2014/main" id="{E08BE057-4B1A-48E0-9B54-D3B92E5A339E}"/>
                  </a:ext>
                </a:extLst>
              </p:cNvPr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2916;p37">
                <a:extLst>
                  <a:ext uri="{FF2B5EF4-FFF2-40B4-BE49-F238E27FC236}">
                    <a16:creationId xmlns:a16="http://schemas.microsoft.com/office/drawing/2014/main" id="{3995F77D-7115-4F56-A7AB-447B4236368E}"/>
                  </a:ext>
                </a:extLst>
              </p:cNvPr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2917;p37">
                <a:extLst>
                  <a:ext uri="{FF2B5EF4-FFF2-40B4-BE49-F238E27FC236}">
                    <a16:creationId xmlns:a16="http://schemas.microsoft.com/office/drawing/2014/main" id="{42068E15-C3C8-45E7-B3A0-2A7F48CAAD81}"/>
                  </a:ext>
                </a:extLst>
              </p:cNvPr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2918;p37">
                <a:extLst>
                  <a:ext uri="{FF2B5EF4-FFF2-40B4-BE49-F238E27FC236}">
                    <a16:creationId xmlns:a16="http://schemas.microsoft.com/office/drawing/2014/main" id="{90B0F8C1-33AB-43D1-95A3-06FC23722732}"/>
                  </a:ext>
                </a:extLst>
              </p:cNvPr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2919;p37">
                <a:extLst>
                  <a:ext uri="{FF2B5EF4-FFF2-40B4-BE49-F238E27FC236}">
                    <a16:creationId xmlns:a16="http://schemas.microsoft.com/office/drawing/2014/main" id="{57C782EA-ED68-40B0-9BE1-F218CADD3CE8}"/>
                  </a:ext>
                </a:extLst>
              </p:cNvPr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2920;p37">
                <a:extLst>
                  <a:ext uri="{FF2B5EF4-FFF2-40B4-BE49-F238E27FC236}">
                    <a16:creationId xmlns:a16="http://schemas.microsoft.com/office/drawing/2014/main" id="{3A022C92-0E83-4830-B3E0-5698B7AE8B2D}"/>
                  </a:ext>
                </a:extLst>
              </p:cNvPr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2921;p37">
                <a:extLst>
                  <a:ext uri="{FF2B5EF4-FFF2-40B4-BE49-F238E27FC236}">
                    <a16:creationId xmlns:a16="http://schemas.microsoft.com/office/drawing/2014/main" id="{DFA5EED4-63A7-4BD7-8065-45E94492F86F}"/>
                  </a:ext>
                </a:extLst>
              </p:cNvPr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2922;p37">
                <a:extLst>
                  <a:ext uri="{FF2B5EF4-FFF2-40B4-BE49-F238E27FC236}">
                    <a16:creationId xmlns:a16="http://schemas.microsoft.com/office/drawing/2014/main" id="{30E1B2CF-A070-42CD-84A8-03825532D2E7}"/>
                  </a:ext>
                </a:extLst>
              </p:cNvPr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2923;p37">
                <a:extLst>
                  <a:ext uri="{FF2B5EF4-FFF2-40B4-BE49-F238E27FC236}">
                    <a16:creationId xmlns:a16="http://schemas.microsoft.com/office/drawing/2014/main" id="{1677435D-CBFF-4F22-A7CD-2E1F1E1EC2F1}"/>
                  </a:ext>
                </a:extLst>
              </p:cNvPr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2924;p37">
                <a:extLst>
                  <a:ext uri="{FF2B5EF4-FFF2-40B4-BE49-F238E27FC236}">
                    <a16:creationId xmlns:a16="http://schemas.microsoft.com/office/drawing/2014/main" id="{0C7F4497-3C98-43F4-B5E4-77A93F8FC297}"/>
                  </a:ext>
                </a:extLst>
              </p:cNvPr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2925;p37">
                <a:extLst>
                  <a:ext uri="{FF2B5EF4-FFF2-40B4-BE49-F238E27FC236}">
                    <a16:creationId xmlns:a16="http://schemas.microsoft.com/office/drawing/2014/main" id="{FA76DF6E-5706-4A02-ACD1-28D52F007E79}"/>
                  </a:ext>
                </a:extLst>
              </p:cNvPr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2926;p37">
                <a:extLst>
                  <a:ext uri="{FF2B5EF4-FFF2-40B4-BE49-F238E27FC236}">
                    <a16:creationId xmlns:a16="http://schemas.microsoft.com/office/drawing/2014/main" id="{1558DAF6-0676-497C-8413-7A1ABB6ADC49}"/>
                  </a:ext>
                </a:extLst>
              </p:cNvPr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2927;p37">
                <a:extLst>
                  <a:ext uri="{FF2B5EF4-FFF2-40B4-BE49-F238E27FC236}">
                    <a16:creationId xmlns:a16="http://schemas.microsoft.com/office/drawing/2014/main" id="{0CFC105B-CE3B-49A1-86FF-D3098FF9D13B}"/>
                  </a:ext>
                </a:extLst>
              </p:cNvPr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" name="Google Shape;2928;p37">
              <a:extLst>
                <a:ext uri="{FF2B5EF4-FFF2-40B4-BE49-F238E27FC236}">
                  <a16:creationId xmlns:a16="http://schemas.microsoft.com/office/drawing/2014/main" id="{4F0B0B35-50DC-4864-A1E3-F3BFCA03D59B}"/>
                </a:ext>
              </a:extLst>
            </p:cNvPr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592" name="Google Shape;2929;p37">
                <a:extLst>
                  <a:ext uri="{FF2B5EF4-FFF2-40B4-BE49-F238E27FC236}">
                    <a16:creationId xmlns:a16="http://schemas.microsoft.com/office/drawing/2014/main" id="{07A5FB22-7E45-4AFC-8C13-910FAC580296}"/>
                  </a:ext>
                </a:extLst>
              </p:cNvPr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2930;p37">
                <a:extLst>
                  <a:ext uri="{FF2B5EF4-FFF2-40B4-BE49-F238E27FC236}">
                    <a16:creationId xmlns:a16="http://schemas.microsoft.com/office/drawing/2014/main" id="{C4ED4E2F-6534-43A2-9520-B6613B0C7F82}"/>
                  </a:ext>
                </a:extLst>
              </p:cNvPr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2931;p37">
                <a:extLst>
                  <a:ext uri="{FF2B5EF4-FFF2-40B4-BE49-F238E27FC236}">
                    <a16:creationId xmlns:a16="http://schemas.microsoft.com/office/drawing/2014/main" id="{4C658D5A-B7BC-488A-9265-F800B187671D}"/>
                  </a:ext>
                </a:extLst>
              </p:cNvPr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2932;p37">
                <a:extLst>
                  <a:ext uri="{FF2B5EF4-FFF2-40B4-BE49-F238E27FC236}">
                    <a16:creationId xmlns:a16="http://schemas.microsoft.com/office/drawing/2014/main" id="{C849E1CA-0B20-4388-85E9-B2255279B2B2}"/>
                  </a:ext>
                </a:extLst>
              </p:cNvPr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2933;p37">
                <a:extLst>
                  <a:ext uri="{FF2B5EF4-FFF2-40B4-BE49-F238E27FC236}">
                    <a16:creationId xmlns:a16="http://schemas.microsoft.com/office/drawing/2014/main" id="{FBD3B2FD-EAD4-4021-B609-8B01B9823F89}"/>
                  </a:ext>
                </a:extLst>
              </p:cNvPr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2934;p37">
                <a:extLst>
                  <a:ext uri="{FF2B5EF4-FFF2-40B4-BE49-F238E27FC236}">
                    <a16:creationId xmlns:a16="http://schemas.microsoft.com/office/drawing/2014/main" id="{4C2707CB-A3E4-4396-991E-F54238EE675A}"/>
                  </a:ext>
                </a:extLst>
              </p:cNvPr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2935;p37">
                <a:extLst>
                  <a:ext uri="{FF2B5EF4-FFF2-40B4-BE49-F238E27FC236}">
                    <a16:creationId xmlns:a16="http://schemas.microsoft.com/office/drawing/2014/main" id="{3C7CAF3F-ECBC-48D6-BDBF-0D3CB376B91B}"/>
                  </a:ext>
                </a:extLst>
              </p:cNvPr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2936;p37">
                <a:extLst>
                  <a:ext uri="{FF2B5EF4-FFF2-40B4-BE49-F238E27FC236}">
                    <a16:creationId xmlns:a16="http://schemas.microsoft.com/office/drawing/2014/main" id="{595C7447-ED21-4701-9457-55FD1482B3B8}"/>
                  </a:ext>
                </a:extLst>
              </p:cNvPr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2937;p37">
                <a:extLst>
                  <a:ext uri="{FF2B5EF4-FFF2-40B4-BE49-F238E27FC236}">
                    <a16:creationId xmlns:a16="http://schemas.microsoft.com/office/drawing/2014/main" id="{9B21AA4F-6BE7-45B8-A8E7-52616FDF8CEE}"/>
                  </a:ext>
                </a:extLst>
              </p:cNvPr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2938;p37">
                <a:extLst>
                  <a:ext uri="{FF2B5EF4-FFF2-40B4-BE49-F238E27FC236}">
                    <a16:creationId xmlns:a16="http://schemas.microsoft.com/office/drawing/2014/main" id="{D1931D20-8C04-4457-9BD3-CCCDE6F8BD75}"/>
                  </a:ext>
                </a:extLst>
              </p:cNvPr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2939;p37">
                <a:extLst>
                  <a:ext uri="{FF2B5EF4-FFF2-40B4-BE49-F238E27FC236}">
                    <a16:creationId xmlns:a16="http://schemas.microsoft.com/office/drawing/2014/main" id="{859B1A69-0158-45C2-BCCC-8F30961647B2}"/>
                  </a:ext>
                </a:extLst>
              </p:cNvPr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2940;p37">
                <a:extLst>
                  <a:ext uri="{FF2B5EF4-FFF2-40B4-BE49-F238E27FC236}">
                    <a16:creationId xmlns:a16="http://schemas.microsoft.com/office/drawing/2014/main" id="{C6CB855F-45C8-4FE8-A12F-0DB3B371F76B}"/>
                  </a:ext>
                </a:extLst>
              </p:cNvPr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2941;p37">
                <a:extLst>
                  <a:ext uri="{FF2B5EF4-FFF2-40B4-BE49-F238E27FC236}">
                    <a16:creationId xmlns:a16="http://schemas.microsoft.com/office/drawing/2014/main" id="{5D8DB8AE-91D9-4165-8865-ABD1C2C9B88D}"/>
                  </a:ext>
                </a:extLst>
              </p:cNvPr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2942;p37">
                <a:extLst>
                  <a:ext uri="{FF2B5EF4-FFF2-40B4-BE49-F238E27FC236}">
                    <a16:creationId xmlns:a16="http://schemas.microsoft.com/office/drawing/2014/main" id="{3BCC067D-B56E-42C8-9F55-D7FD3EBA8A08}"/>
                  </a:ext>
                </a:extLst>
              </p:cNvPr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2943;p37">
                <a:extLst>
                  <a:ext uri="{FF2B5EF4-FFF2-40B4-BE49-F238E27FC236}">
                    <a16:creationId xmlns:a16="http://schemas.microsoft.com/office/drawing/2014/main" id="{8E1587B9-D619-43B7-AFDE-712A2B532FB5}"/>
                  </a:ext>
                </a:extLst>
              </p:cNvPr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2944;p37">
                <a:extLst>
                  <a:ext uri="{FF2B5EF4-FFF2-40B4-BE49-F238E27FC236}">
                    <a16:creationId xmlns:a16="http://schemas.microsoft.com/office/drawing/2014/main" id="{76D15B63-11E7-4943-AF98-94E1E33C1FF0}"/>
                  </a:ext>
                </a:extLst>
              </p:cNvPr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" name="Google Shape;2945;p37">
              <a:extLst>
                <a:ext uri="{FF2B5EF4-FFF2-40B4-BE49-F238E27FC236}">
                  <a16:creationId xmlns:a16="http://schemas.microsoft.com/office/drawing/2014/main" id="{4C1366A7-5583-4B2A-81EA-FA19832B7C9F}"/>
                </a:ext>
              </a:extLst>
            </p:cNvPr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576" name="Google Shape;2946;p37">
                <a:extLst>
                  <a:ext uri="{FF2B5EF4-FFF2-40B4-BE49-F238E27FC236}">
                    <a16:creationId xmlns:a16="http://schemas.microsoft.com/office/drawing/2014/main" id="{7A55BF72-6521-47AB-8A06-9CDC41E96F54}"/>
                  </a:ext>
                </a:extLst>
              </p:cNvPr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2947;p37">
                <a:extLst>
                  <a:ext uri="{FF2B5EF4-FFF2-40B4-BE49-F238E27FC236}">
                    <a16:creationId xmlns:a16="http://schemas.microsoft.com/office/drawing/2014/main" id="{242F6CFB-3060-499F-B8CF-F36AD536349F}"/>
                  </a:ext>
                </a:extLst>
              </p:cNvPr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2948;p37">
                <a:extLst>
                  <a:ext uri="{FF2B5EF4-FFF2-40B4-BE49-F238E27FC236}">
                    <a16:creationId xmlns:a16="http://schemas.microsoft.com/office/drawing/2014/main" id="{D41DDDAC-8E52-4992-B15D-BCAF6F5AA408}"/>
                  </a:ext>
                </a:extLst>
              </p:cNvPr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2949;p37">
                <a:extLst>
                  <a:ext uri="{FF2B5EF4-FFF2-40B4-BE49-F238E27FC236}">
                    <a16:creationId xmlns:a16="http://schemas.microsoft.com/office/drawing/2014/main" id="{47E3C11B-368F-43C0-8B53-B9969F237C0F}"/>
                  </a:ext>
                </a:extLst>
              </p:cNvPr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2950;p37">
                <a:extLst>
                  <a:ext uri="{FF2B5EF4-FFF2-40B4-BE49-F238E27FC236}">
                    <a16:creationId xmlns:a16="http://schemas.microsoft.com/office/drawing/2014/main" id="{126146D3-9583-483F-BD84-47FDEDBB2991}"/>
                  </a:ext>
                </a:extLst>
              </p:cNvPr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2951;p37">
                <a:extLst>
                  <a:ext uri="{FF2B5EF4-FFF2-40B4-BE49-F238E27FC236}">
                    <a16:creationId xmlns:a16="http://schemas.microsoft.com/office/drawing/2014/main" id="{7547389F-AD25-4DED-9443-95C74E976F8F}"/>
                  </a:ext>
                </a:extLst>
              </p:cNvPr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2952;p37">
                <a:extLst>
                  <a:ext uri="{FF2B5EF4-FFF2-40B4-BE49-F238E27FC236}">
                    <a16:creationId xmlns:a16="http://schemas.microsoft.com/office/drawing/2014/main" id="{43A6A9DF-A9A9-4BC1-A9C0-0723BC682436}"/>
                  </a:ext>
                </a:extLst>
              </p:cNvPr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2953;p37">
                <a:extLst>
                  <a:ext uri="{FF2B5EF4-FFF2-40B4-BE49-F238E27FC236}">
                    <a16:creationId xmlns:a16="http://schemas.microsoft.com/office/drawing/2014/main" id="{439D797B-FDFE-4A86-8FFB-C7CEB4A9EFF5}"/>
                  </a:ext>
                </a:extLst>
              </p:cNvPr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2954;p37">
                <a:extLst>
                  <a:ext uri="{FF2B5EF4-FFF2-40B4-BE49-F238E27FC236}">
                    <a16:creationId xmlns:a16="http://schemas.microsoft.com/office/drawing/2014/main" id="{D5050ED4-3E3C-4F07-A8DA-1A365E2A76ED}"/>
                  </a:ext>
                </a:extLst>
              </p:cNvPr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2955;p37">
                <a:extLst>
                  <a:ext uri="{FF2B5EF4-FFF2-40B4-BE49-F238E27FC236}">
                    <a16:creationId xmlns:a16="http://schemas.microsoft.com/office/drawing/2014/main" id="{F8146EB4-973E-49BA-BE10-B1735D39B5A6}"/>
                  </a:ext>
                </a:extLst>
              </p:cNvPr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2956;p37">
                <a:extLst>
                  <a:ext uri="{FF2B5EF4-FFF2-40B4-BE49-F238E27FC236}">
                    <a16:creationId xmlns:a16="http://schemas.microsoft.com/office/drawing/2014/main" id="{51649E95-A8A3-4662-97F0-24CC875A845D}"/>
                  </a:ext>
                </a:extLst>
              </p:cNvPr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2957;p37">
                <a:extLst>
                  <a:ext uri="{FF2B5EF4-FFF2-40B4-BE49-F238E27FC236}">
                    <a16:creationId xmlns:a16="http://schemas.microsoft.com/office/drawing/2014/main" id="{624EB26A-A33C-4126-A3E9-5644053AAB05}"/>
                  </a:ext>
                </a:extLst>
              </p:cNvPr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2958;p37">
                <a:extLst>
                  <a:ext uri="{FF2B5EF4-FFF2-40B4-BE49-F238E27FC236}">
                    <a16:creationId xmlns:a16="http://schemas.microsoft.com/office/drawing/2014/main" id="{4B498086-C222-4336-AC3E-8F4E1F46F72E}"/>
                  </a:ext>
                </a:extLst>
              </p:cNvPr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2959;p37">
                <a:extLst>
                  <a:ext uri="{FF2B5EF4-FFF2-40B4-BE49-F238E27FC236}">
                    <a16:creationId xmlns:a16="http://schemas.microsoft.com/office/drawing/2014/main" id="{E46A8406-ADC7-4F59-B7D8-8CB0576D8BA5}"/>
                  </a:ext>
                </a:extLst>
              </p:cNvPr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2960;p37">
                <a:extLst>
                  <a:ext uri="{FF2B5EF4-FFF2-40B4-BE49-F238E27FC236}">
                    <a16:creationId xmlns:a16="http://schemas.microsoft.com/office/drawing/2014/main" id="{9E590440-4280-48AB-A62A-E8B769006A5A}"/>
                  </a:ext>
                </a:extLst>
              </p:cNvPr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2961;p37">
                <a:extLst>
                  <a:ext uri="{FF2B5EF4-FFF2-40B4-BE49-F238E27FC236}">
                    <a16:creationId xmlns:a16="http://schemas.microsoft.com/office/drawing/2014/main" id="{44586F80-69D0-433B-ACEA-F465A0A97DE0}"/>
                  </a:ext>
                </a:extLst>
              </p:cNvPr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2962;p37">
              <a:extLst>
                <a:ext uri="{FF2B5EF4-FFF2-40B4-BE49-F238E27FC236}">
                  <a16:creationId xmlns:a16="http://schemas.microsoft.com/office/drawing/2014/main" id="{13A236CD-8E99-4E95-9B5A-296608C4C79F}"/>
                </a:ext>
              </a:extLst>
            </p:cNvPr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560" name="Google Shape;2963;p37">
                <a:extLst>
                  <a:ext uri="{FF2B5EF4-FFF2-40B4-BE49-F238E27FC236}">
                    <a16:creationId xmlns:a16="http://schemas.microsoft.com/office/drawing/2014/main" id="{3BDD5943-B6FE-40A7-A7E1-E92B95619CF2}"/>
                  </a:ext>
                </a:extLst>
              </p:cNvPr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2964;p37">
                <a:extLst>
                  <a:ext uri="{FF2B5EF4-FFF2-40B4-BE49-F238E27FC236}">
                    <a16:creationId xmlns:a16="http://schemas.microsoft.com/office/drawing/2014/main" id="{E77E1C05-7ECB-4F56-938C-D0E677969FCD}"/>
                  </a:ext>
                </a:extLst>
              </p:cNvPr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2965;p37">
                <a:extLst>
                  <a:ext uri="{FF2B5EF4-FFF2-40B4-BE49-F238E27FC236}">
                    <a16:creationId xmlns:a16="http://schemas.microsoft.com/office/drawing/2014/main" id="{635B2A55-F0DE-477C-9063-D26AB710B052}"/>
                  </a:ext>
                </a:extLst>
              </p:cNvPr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2966;p37">
                <a:extLst>
                  <a:ext uri="{FF2B5EF4-FFF2-40B4-BE49-F238E27FC236}">
                    <a16:creationId xmlns:a16="http://schemas.microsoft.com/office/drawing/2014/main" id="{3C542A9A-EF8E-4BEE-BB8E-EC544FB8F86F}"/>
                  </a:ext>
                </a:extLst>
              </p:cNvPr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2967;p37">
                <a:extLst>
                  <a:ext uri="{FF2B5EF4-FFF2-40B4-BE49-F238E27FC236}">
                    <a16:creationId xmlns:a16="http://schemas.microsoft.com/office/drawing/2014/main" id="{3579393E-1E03-48E2-B23C-257420DF71CA}"/>
                  </a:ext>
                </a:extLst>
              </p:cNvPr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2968;p37">
                <a:extLst>
                  <a:ext uri="{FF2B5EF4-FFF2-40B4-BE49-F238E27FC236}">
                    <a16:creationId xmlns:a16="http://schemas.microsoft.com/office/drawing/2014/main" id="{3FAF730E-6B8D-4B3E-B050-B758863946AD}"/>
                  </a:ext>
                </a:extLst>
              </p:cNvPr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2969;p37">
                <a:extLst>
                  <a:ext uri="{FF2B5EF4-FFF2-40B4-BE49-F238E27FC236}">
                    <a16:creationId xmlns:a16="http://schemas.microsoft.com/office/drawing/2014/main" id="{732AD0BE-63DA-4CA7-B0EC-1F8D3404B5D0}"/>
                  </a:ext>
                </a:extLst>
              </p:cNvPr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2970;p37">
                <a:extLst>
                  <a:ext uri="{FF2B5EF4-FFF2-40B4-BE49-F238E27FC236}">
                    <a16:creationId xmlns:a16="http://schemas.microsoft.com/office/drawing/2014/main" id="{871BC775-0AB2-4CC5-8E24-5B889CB741E7}"/>
                  </a:ext>
                </a:extLst>
              </p:cNvPr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2971;p37">
                <a:extLst>
                  <a:ext uri="{FF2B5EF4-FFF2-40B4-BE49-F238E27FC236}">
                    <a16:creationId xmlns:a16="http://schemas.microsoft.com/office/drawing/2014/main" id="{EF7C466D-1CA0-4C64-98A1-AA8CAE5AC7E6}"/>
                  </a:ext>
                </a:extLst>
              </p:cNvPr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2972;p37">
                <a:extLst>
                  <a:ext uri="{FF2B5EF4-FFF2-40B4-BE49-F238E27FC236}">
                    <a16:creationId xmlns:a16="http://schemas.microsoft.com/office/drawing/2014/main" id="{1F70000B-D730-4D46-B51F-9B348400A888}"/>
                  </a:ext>
                </a:extLst>
              </p:cNvPr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2973;p37">
                <a:extLst>
                  <a:ext uri="{FF2B5EF4-FFF2-40B4-BE49-F238E27FC236}">
                    <a16:creationId xmlns:a16="http://schemas.microsoft.com/office/drawing/2014/main" id="{9CBEFE3E-C409-46B3-9BB5-D5FD85C65247}"/>
                  </a:ext>
                </a:extLst>
              </p:cNvPr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2974;p37">
                <a:extLst>
                  <a:ext uri="{FF2B5EF4-FFF2-40B4-BE49-F238E27FC236}">
                    <a16:creationId xmlns:a16="http://schemas.microsoft.com/office/drawing/2014/main" id="{5C008D40-51F5-423A-B713-7DE66505AEBC}"/>
                  </a:ext>
                </a:extLst>
              </p:cNvPr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2975;p37">
                <a:extLst>
                  <a:ext uri="{FF2B5EF4-FFF2-40B4-BE49-F238E27FC236}">
                    <a16:creationId xmlns:a16="http://schemas.microsoft.com/office/drawing/2014/main" id="{B34C0116-C777-4B98-B484-519587DD26BC}"/>
                  </a:ext>
                </a:extLst>
              </p:cNvPr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2976;p37">
                <a:extLst>
                  <a:ext uri="{FF2B5EF4-FFF2-40B4-BE49-F238E27FC236}">
                    <a16:creationId xmlns:a16="http://schemas.microsoft.com/office/drawing/2014/main" id="{7EDDAEB5-7F6B-49FC-8E8D-8452D40D8D63}"/>
                  </a:ext>
                </a:extLst>
              </p:cNvPr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2977;p37">
                <a:extLst>
                  <a:ext uri="{FF2B5EF4-FFF2-40B4-BE49-F238E27FC236}">
                    <a16:creationId xmlns:a16="http://schemas.microsoft.com/office/drawing/2014/main" id="{61C73297-B014-4C6A-BC69-706133F4A3AF}"/>
                  </a:ext>
                </a:extLst>
              </p:cNvPr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2978;p37">
                <a:extLst>
                  <a:ext uri="{FF2B5EF4-FFF2-40B4-BE49-F238E27FC236}">
                    <a16:creationId xmlns:a16="http://schemas.microsoft.com/office/drawing/2014/main" id="{D5156AE1-883C-447D-9314-7490BE487EBC}"/>
                  </a:ext>
                </a:extLst>
              </p:cNvPr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" name="Google Shape;2979;p37">
              <a:extLst>
                <a:ext uri="{FF2B5EF4-FFF2-40B4-BE49-F238E27FC236}">
                  <a16:creationId xmlns:a16="http://schemas.microsoft.com/office/drawing/2014/main" id="{547DF836-DDB4-4CC7-A79D-C483662C1E99}"/>
                </a:ext>
              </a:extLst>
            </p:cNvPr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980;p37">
              <a:extLst>
                <a:ext uri="{FF2B5EF4-FFF2-40B4-BE49-F238E27FC236}">
                  <a16:creationId xmlns:a16="http://schemas.microsoft.com/office/drawing/2014/main" id="{163046FE-6507-4E04-8953-D77ECD134066}"/>
                </a:ext>
              </a:extLst>
            </p:cNvPr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981;p37">
              <a:extLst>
                <a:ext uri="{FF2B5EF4-FFF2-40B4-BE49-F238E27FC236}">
                  <a16:creationId xmlns:a16="http://schemas.microsoft.com/office/drawing/2014/main" id="{09451A08-87B5-43B0-8E03-29B5C05D5102}"/>
                </a:ext>
              </a:extLst>
            </p:cNvPr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982;p37">
              <a:extLst>
                <a:ext uri="{FF2B5EF4-FFF2-40B4-BE49-F238E27FC236}">
                  <a16:creationId xmlns:a16="http://schemas.microsoft.com/office/drawing/2014/main" id="{9422A788-C89D-4072-9B09-AD96766AB145}"/>
                </a:ext>
              </a:extLst>
            </p:cNvPr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983;p37">
              <a:extLst>
                <a:ext uri="{FF2B5EF4-FFF2-40B4-BE49-F238E27FC236}">
                  <a16:creationId xmlns:a16="http://schemas.microsoft.com/office/drawing/2014/main" id="{ECB94286-2149-414D-B897-3B0BE6188FD3}"/>
                </a:ext>
              </a:extLst>
            </p:cNvPr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5" name="Google Shape;2984;p37">
              <a:extLst>
                <a:ext uri="{FF2B5EF4-FFF2-40B4-BE49-F238E27FC236}">
                  <a16:creationId xmlns:a16="http://schemas.microsoft.com/office/drawing/2014/main" id="{F1218620-01E0-467B-805C-FCE80F337609}"/>
                </a:ext>
              </a:extLst>
            </p:cNvPr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544" name="Google Shape;2985;p37">
                <a:extLst>
                  <a:ext uri="{FF2B5EF4-FFF2-40B4-BE49-F238E27FC236}">
                    <a16:creationId xmlns:a16="http://schemas.microsoft.com/office/drawing/2014/main" id="{6FD27A8E-0869-4F32-9D23-EF4548EE03C0}"/>
                  </a:ext>
                </a:extLst>
              </p:cNvPr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2986;p37">
                <a:extLst>
                  <a:ext uri="{FF2B5EF4-FFF2-40B4-BE49-F238E27FC236}">
                    <a16:creationId xmlns:a16="http://schemas.microsoft.com/office/drawing/2014/main" id="{B6941C31-A47A-44EF-9000-DA84640E0052}"/>
                  </a:ext>
                </a:extLst>
              </p:cNvPr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2987;p37">
                <a:extLst>
                  <a:ext uri="{FF2B5EF4-FFF2-40B4-BE49-F238E27FC236}">
                    <a16:creationId xmlns:a16="http://schemas.microsoft.com/office/drawing/2014/main" id="{2A5547F5-4260-4267-8EEC-9F50FD730987}"/>
                  </a:ext>
                </a:extLst>
              </p:cNvPr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2988;p37">
                <a:extLst>
                  <a:ext uri="{FF2B5EF4-FFF2-40B4-BE49-F238E27FC236}">
                    <a16:creationId xmlns:a16="http://schemas.microsoft.com/office/drawing/2014/main" id="{377931E2-AD64-4A1C-835A-A5399405AE6A}"/>
                  </a:ext>
                </a:extLst>
              </p:cNvPr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2989;p37">
                <a:extLst>
                  <a:ext uri="{FF2B5EF4-FFF2-40B4-BE49-F238E27FC236}">
                    <a16:creationId xmlns:a16="http://schemas.microsoft.com/office/drawing/2014/main" id="{0EDA07FA-1EE9-4C6B-96E5-45A89059D779}"/>
                  </a:ext>
                </a:extLst>
              </p:cNvPr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2990;p37">
                <a:extLst>
                  <a:ext uri="{FF2B5EF4-FFF2-40B4-BE49-F238E27FC236}">
                    <a16:creationId xmlns:a16="http://schemas.microsoft.com/office/drawing/2014/main" id="{A14BE818-74F0-4D94-9A21-19A2C14C225E}"/>
                  </a:ext>
                </a:extLst>
              </p:cNvPr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2991;p37">
                <a:extLst>
                  <a:ext uri="{FF2B5EF4-FFF2-40B4-BE49-F238E27FC236}">
                    <a16:creationId xmlns:a16="http://schemas.microsoft.com/office/drawing/2014/main" id="{BFF1CC6C-D4D3-46AC-B717-8DF279BBC07F}"/>
                  </a:ext>
                </a:extLst>
              </p:cNvPr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2992;p37">
                <a:extLst>
                  <a:ext uri="{FF2B5EF4-FFF2-40B4-BE49-F238E27FC236}">
                    <a16:creationId xmlns:a16="http://schemas.microsoft.com/office/drawing/2014/main" id="{61C88B87-AFBF-4344-9E1C-7BA46119B85E}"/>
                  </a:ext>
                </a:extLst>
              </p:cNvPr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2993;p37">
                <a:extLst>
                  <a:ext uri="{FF2B5EF4-FFF2-40B4-BE49-F238E27FC236}">
                    <a16:creationId xmlns:a16="http://schemas.microsoft.com/office/drawing/2014/main" id="{18EAA9C7-833A-4978-B519-06554AA6C194}"/>
                  </a:ext>
                </a:extLst>
              </p:cNvPr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2994;p37">
                <a:extLst>
                  <a:ext uri="{FF2B5EF4-FFF2-40B4-BE49-F238E27FC236}">
                    <a16:creationId xmlns:a16="http://schemas.microsoft.com/office/drawing/2014/main" id="{75157D8C-47F3-41DD-8FCF-FB6FF3785B18}"/>
                  </a:ext>
                </a:extLst>
              </p:cNvPr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2995;p37">
                <a:extLst>
                  <a:ext uri="{FF2B5EF4-FFF2-40B4-BE49-F238E27FC236}">
                    <a16:creationId xmlns:a16="http://schemas.microsoft.com/office/drawing/2014/main" id="{1DB87E64-8EB1-44DF-BE83-D011540D4DC9}"/>
                  </a:ext>
                </a:extLst>
              </p:cNvPr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2996;p37">
                <a:extLst>
                  <a:ext uri="{FF2B5EF4-FFF2-40B4-BE49-F238E27FC236}">
                    <a16:creationId xmlns:a16="http://schemas.microsoft.com/office/drawing/2014/main" id="{0FEFBFA5-E62B-4A4E-8E7E-44A2FBF3D1E8}"/>
                  </a:ext>
                </a:extLst>
              </p:cNvPr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2997;p37">
                <a:extLst>
                  <a:ext uri="{FF2B5EF4-FFF2-40B4-BE49-F238E27FC236}">
                    <a16:creationId xmlns:a16="http://schemas.microsoft.com/office/drawing/2014/main" id="{D97B5F33-2E4F-4D57-B365-18A4DF6C2487}"/>
                  </a:ext>
                </a:extLst>
              </p:cNvPr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2998;p37">
                <a:extLst>
                  <a:ext uri="{FF2B5EF4-FFF2-40B4-BE49-F238E27FC236}">
                    <a16:creationId xmlns:a16="http://schemas.microsoft.com/office/drawing/2014/main" id="{02FB9333-5AD7-498F-B903-649477F46580}"/>
                  </a:ext>
                </a:extLst>
              </p:cNvPr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2999;p37">
                <a:extLst>
                  <a:ext uri="{FF2B5EF4-FFF2-40B4-BE49-F238E27FC236}">
                    <a16:creationId xmlns:a16="http://schemas.microsoft.com/office/drawing/2014/main" id="{9217E410-E825-43C6-BAEE-DF16105F7C16}"/>
                  </a:ext>
                </a:extLst>
              </p:cNvPr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3000;p37">
                <a:extLst>
                  <a:ext uri="{FF2B5EF4-FFF2-40B4-BE49-F238E27FC236}">
                    <a16:creationId xmlns:a16="http://schemas.microsoft.com/office/drawing/2014/main" id="{070DC69B-8F88-46F7-93A5-8BAEBC4E4EB2}"/>
                  </a:ext>
                </a:extLst>
              </p:cNvPr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3001;p37">
              <a:extLst>
                <a:ext uri="{FF2B5EF4-FFF2-40B4-BE49-F238E27FC236}">
                  <a16:creationId xmlns:a16="http://schemas.microsoft.com/office/drawing/2014/main" id="{EDF01600-B3E4-4A12-903F-E5542273C634}"/>
                </a:ext>
              </a:extLst>
            </p:cNvPr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528" name="Google Shape;3002;p37">
                <a:extLst>
                  <a:ext uri="{FF2B5EF4-FFF2-40B4-BE49-F238E27FC236}">
                    <a16:creationId xmlns:a16="http://schemas.microsoft.com/office/drawing/2014/main" id="{FA3BC032-71BC-4192-9358-7595EDDC5C9C}"/>
                  </a:ext>
                </a:extLst>
              </p:cNvPr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3003;p37">
                <a:extLst>
                  <a:ext uri="{FF2B5EF4-FFF2-40B4-BE49-F238E27FC236}">
                    <a16:creationId xmlns:a16="http://schemas.microsoft.com/office/drawing/2014/main" id="{270F4DA3-9AA6-4F40-AC5B-5AB81E7C7408}"/>
                  </a:ext>
                </a:extLst>
              </p:cNvPr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3004;p37">
                <a:extLst>
                  <a:ext uri="{FF2B5EF4-FFF2-40B4-BE49-F238E27FC236}">
                    <a16:creationId xmlns:a16="http://schemas.microsoft.com/office/drawing/2014/main" id="{9D2E2FE8-80AA-4273-9C7E-1D0CFAAAB1FC}"/>
                  </a:ext>
                </a:extLst>
              </p:cNvPr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3005;p37">
                <a:extLst>
                  <a:ext uri="{FF2B5EF4-FFF2-40B4-BE49-F238E27FC236}">
                    <a16:creationId xmlns:a16="http://schemas.microsoft.com/office/drawing/2014/main" id="{00AA31AF-4225-45EA-AB00-DC57860F1A93}"/>
                  </a:ext>
                </a:extLst>
              </p:cNvPr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3006;p37">
                <a:extLst>
                  <a:ext uri="{FF2B5EF4-FFF2-40B4-BE49-F238E27FC236}">
                    <a16:creationId xmlns:a16="http://schemas.microsoft.com/office/drawing/2014/main" id="{8A816575-B6DE-4F68-9774-5F81DF596B6A}"/>
                  </a:ext>
                </a:extLst>
              </p:cNvPr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3007;p37">
                <a:extLst>
                  <a:ext uri="{FF2B5EF4-FFF2-40B4-BE49-F238E27FC236}">
                    <a16:creationId xmlns:a16="http://schemas.microsoft.com/office/drawing/2014/main" id="{A11E64ED-A078-46C0-99B4-BA4BAA96742F}"/>
                  </a:ext>
                </a:extLst>
              </p:cNvPr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3008;p37">
                <a:extLst>
                  <a:ext uri="{FF2B5EF4-FFF2-40B4-BE49-F238E27FC236}">
                    <a16:creationId xmlns:a16="http://schemas.microsoft.com/office/drawing/2014/main" id="{D638F2E1-B058-4E59-8D01-C6EFC73E2769}"/>
                  </a:ext>
                </a:extLst>
              </p:cNvPr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3009;p37">
                <a:extLst>
                  <a:ext uri="{FF2B5EF4-FFF2-40B4-BE49-F238E27FC236}">
                    <a16:creationId xmlns:a16="http://schemas.microsoft.com/office/drawing/2014/main" id="{240CC37E-6E09-4095-BD18-37E4ACF42EF4}"/>
                  </a:ext>
                </a:extLst>
              </p:cNvPr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3010;p37">
                <a:extLst>
                  <a:ext uri="{FF2B5EF4-FFF2-40B4-BE49-F238E27FC236}">
                    <a16:creationId xmlns:a16="http://schemas.microsoft.com/office/drawing/2014/main" id="{23348EFA-A369-4106-8974-4B895F0F6CC0}"/>
                  </a:ext>
                </a:extLst>
              </p:cNvPr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3011;p37">
                <a:extLst>
                  <a:ext uri="{FF2B5EF4-FFF2-40B4-BE49-F238E27FC236}">
                    <a16:creationId xmlns:a16="http://schemas.microsoft.com/office/drawing/2014/main" id="{CF27E0E7-C842-475B-AE24-2E5EA4A5ED1D}"/>
                  </a:ext>
                </a:extLst>
              </p:cNvPr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3012;p37">
                <a:extLst>
                  <a:ext uri="{FF2B5EF4-FFF2-40B4-BE49-F238E27FC236}">
                    <a16:creationId xmlns:a16="http://schemas.microsoft.com/office/drawing/2014/main" id="{C9523F8C-596E-4ACA-B162-EA0A22DA1397}"/>
                  </a:ext>
                </a:extLst>
              </p:cNvPr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3013;p37">
                <a:extLst>
                  <a:ext uri="{FF2B5EF4-FFF2-40B4-BE49-F238E27FC236}">
                    <a16:creationId xmlns:a16="http://schemas.microsoft.com/office/drawing/2014/main" id="{AF9AD8F4-AD76-48F5-BB9D-7A8FD99209F9}"/>
                  </a:ext>
                </a:extLst>
              </p:cNvPr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3014;p37">
                <a:extLst>
                  <a:ext uri="{FF2B5EF4-FFF2-40B4-BE49-F238E27FC236}">
                    <a16:creationId xmlns:a16="http://schemas.microsoft.com/office/drawing/2014/main" id="{F02308A2-F9E8-4589-B402-3572298B6825}"/>
                  </a:ext>
                </a:extLst>
              </p:cNvPr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3015;p37">
                <a:extLst>
                  <a:ext uri="{FF2B5EF4-FFF2-40B4-BE49-F238E27FC236}">
                    <a16:creationId xmlns:a16="http://schemas.microsoft.com/office/drawing/2014/main" id="{EEBC078F-BCEB-4777-B2DC-5C2EC4CC32A4}"/>
                  </a:ext>
                </a:extLst>
              </p:cNvPr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3016;p37">
                <a:extLst>
                  <a:ext uri="{FF2B5EF4-FFF2-40B4-BE49-F238E27FC236}">
                    <a16:creationId xmlns:a16="http://schemas.microsoft.com/office/drawing/2014/main" id="{E9C63448-F2D7-4871-82CE-8A51CDB90DB2}"/>
                  </a:ext>
                </a:extLst>
              </p:cNvPr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3017;p37">
                <a:extLst>
                  <a:ext uri="{FF2B5EF4-FFF2-40B4-BE49-F238E27FC236}">
                    <a16:creationId xmlns:a16="http://schemas.microsoft.com/office/drawing/2014/main" id="{BE682BC7-2029-4770-B720-15B388581640}"/>
                  </a:ext>
                </a:extLst>
              </p:cNvPr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3018;p37">
              <a:extLst>
                <a:ext uri="{FF2B5EF4-FFF2-40B4-BE49-F238E27FC236}">
                  <a16:creationId xmlns:a16="http://schemas.microsoft.com/office/drawing/2014/main" id="{5C255E0F-9834-499B-9493-149C7BFB7B7A}"/>
                </a:ext>
              </a:extLst>
            </p:cNvPr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512" name="Google Shape;3019;p37">
                <a:extLst>
                  <a:ext uri="{FF2B5EF4-FFF2-40B4-BE49-F238E27FC236}">
                    <a16:creationId xmlns:a16="http://schemas.microsoft.com/office/drawing/2014/main" id="{1C653B1C-14EE-4E8D-946D-5A25B7B08D99}"/>
                  </a:ext>
                </a:extLst>
              </p:cNvPr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3020;p37">
                <a:extLst>
                  <a:ext uri="{FF2B5EF4-FFF2-40B4-BE49-F238E27FC236}">
                    <a16:creationId xmlns:a16="http://schemas.microsoft.com/office/drawing/2014/main" id="{F3201874-DAA7-4A76-8C62-F43982C2D35C}"/>
                  </a:ext>
                </a:extLst>
              </p:cNvPr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3021;p37">
                <a:extLst>
                  <a:ext uri="{FF2B5EF4-FFF2-40B4-BE49-F238E27FC236}">
                    <a16:creationId xmlns:a16="http://schemas.microsoft.com/office/drawing/2014/main" id="{66A1F55A-3236-48FE-AC67-C4DE1355E360}"/>
                  </a:ext>
                </a:extLst>
              </p:cNvPr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3022;p37">
                <a:extLst>
                  <a:ext uri="{FF2B5EF4-FFF2-40B4-BE49-F238E27FC236}">
                    <a16:creationId xmlns:a16="http://schemas.microsoft.com/office/drawing/2014/main" id="{5348446C-9B63-4011-9653-27C419178E92}"/>
                  </a:ext>
                </a:extLst>
              </p:cNvPr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3023;p37">
                <a:extLst>
                  <a:ext uri="{FF2B5EF4-FFF2-40B4-BE49-F238E27FC236}">
                    <a16:creationId xmlns:a16="http://schemas.microsoft.com/office/drawing/2014/main" id="{4252BBD7-C23E-4EC7-992B-23738A162362}"/>
                  </a:ext>
                </a:extLst>
              </p:cNvPr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3024;p37">
                <a:extLst>
                  <a:ext uri="{FF2B5EF4-FFF2-40B4-BE49-F238E27FC236}">
                    <a16:creationId xmlns:a16="http://schemas.microsoft.com/office/drawing/2014/main" id="{EAF88A47-4CB0-4165-B2D8-5E77F4502A30}"/>
                  </a:ext>
                </a:extLst>
              </p:cNvPr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3025;p37">
                <a:extLst>
                  <a:ext uri="{FF2B5EF4-FFF2-40B4-BE49-F238E27FC236}">
                    <a16:creationId xmlns:a16="http://schemas.microsoft.com/office/drawing/2014/main" id="{C0015FD3-CF95-4064-A3E0-DC914016C60B}"/>
                  </a:ext>
                </a:extLst>
              </p:cNvPr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3026;p37">
                <a:extLst>
                  <a:ext uri="{FF2B5EF4-FFF2-40B4-BE49-F238E27FC236}">
                    <a16:creationId xmlns:a16="http://schemas.microsoft.com/office/drawing/2014/main" id="{3B3C3B82-A41A-487F-A07E-24DFA0E1CA6B}"/>
                  </a:ext>
                </a:extLst>
              </p:cNvPr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3027;p37">
                <a:extLst>
                  <a:ext uri="{FF2B5EF4-FFF2-40B4-BE49-F238E27FC236}">
                    <a16:creationId xmlns:a16="http://schemas.microsoft.com/office/drawing/2014/main" id="{FA1C4BB6-4C1A-4C09-84E2-61C029DE56C1}"/>
                  </a:ext>
                </a:extLst>
              </p:cNvPr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3028;p37">
                <a:extLst>
                  <a:ext uri="{FF2B5EF4-FFF2-40B4-BE49-F238E27FC236}">
                    <a16:creationId xmlns:a16="http://schemas.microsoft.com/office/drawing/2014/main" id="{3140FF55-7F58-4D32-AE48-F7BB42ECC80E}"/>
                  </a:ext>
                </a:extLst>
              </p:cNvPr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3029;p37">
                <a:extLst>
                  <a:ext uri="{FF2B5EF4-FFF2-40B4-BE49-F238E27FC236}">
                    <a16:creationId xmlns:a16="http://schemas.microsoft.com/office/drawing/2014/main" id="{9EDB500F-2C05-408D-82EA-0F728A55DD35}"/>
                  </a:ext>
                </a:extLst>
              </p:cNvPr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3030;p37">
                <a:extLst>
                  <a:ext uri="{FF2B5EF4-FFF2-40B4-BE49-F238E27FC236}">
                    <a16:creationId xmlns:a16="http://schemas.microsoft.com/office/drawing/2014/main" id="{4BE7080A-6AB4-484C-8BE0-C3F0BCE6D44E}"/>
                  </a:ext>
                </a:extLst>
              </p:cNvPr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3031;p37">
                <a:extLst>
                  <a:ext uri="{FF2B5EF4-FFF2-40B4-BE49-F238E27FC236}">
                    <a16:creationId xmlns:a16="http://schemas.microsoft.com/office/drawing/2014/main" id="{0D796157-508C-40A9-A80A-FF4FCA59997C}"/>
                  </a:ext>
                </a:extLst>
              </p:cNvPr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3032;p37">
                <a:extLst>
                  <a:ext uri="{FF2B5EF4-FFF2-40B4-BE49-F238E27FC236}">
                    <a16:creationId xmlns:a16="http://schemas.microsoft.com/office/drawing/2014/main" id="{1DF72BC7-56E9-4455-AFD4-3DE1E0538396}"/>
                  </a:ext>
                </a:extLst>
              </p:cNvPr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3033;p37">
                <a:extLst>
                  <a:ext uri="{FF2B5EF4-FFF2-40B4-BE49-F238E27FC236}">
                    <a16:creationId xmlns:a16="http://schemas.microsoft.com/office/drawing/2014/main" id="{6EF33D22-8059-4070-8C03-0AF6A12715D7}"/>
                  </a:ext>
                </a:extLst>
              </p:cNvPr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3034;p37">
                <a:extLst>
                  <a:ext uri="{FF2B5EF4-FFF2-40B4-BE49-F238E27FC236}">
                    <a16:creationId xmlns:a16="http://schemas.microsoft.com/office/drawing/2014/main" id="{3D309DFD-86E0-4DAA-AB64-50C2A61A2AEF}"/>
                  </a:ext>
                </a:extLst>
              </p:cNvPr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3035;p37">
              <a:extLst>
                <a:ext uri="{FF2B5EF4-FFF2-40B4-BE49-F238E27FC236}">
                  <a16:creationId xmlns:a16="http://schemas.microsoft.com/office/drawing/2014/main" id="{FC16666D-F352-4F34-8FEF-043FE885E86A}"/>
                </a:ext>
              </a:extLst>
            </p:cNvPr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496" name="Google Shape;3036;p37">
                <a:extLst>
                  <a:ext uri="{FF2B5EF4-FFF2-40B4-BE49-F238E27FC236}">
                    <a16:creationId xmlns:a16="http://schemas.microsoft.com/office/drawing/2014/main" id="{E960BA1E-D762-43C4-AC26-F7E394603861}"/>
                  </a:ext>
                </a:extLst>
              </p:cNvPr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3037;p37">
                <a:extLst>
                  <a:ext uri="{FF2B5EF4-FFF2-40B4-BE49-F238E27FC236}">
                    <a16:creationId xmlns:a16="http://schemas.microsoft.com/office/drawing/2014/main" id="{EBC1F33F-206E-412C-92CD-AC368ED76979}"/>
                  </a:ext>
                </a:extLst>
              </p:cNvPr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3038;p37">
                <a:extLst>
                  <a:ext uri="{FF2B5EF4-FFF2-40B4-BE49-F238E27FC236}">
                    <a16:creationId xmlns:a16="http://schemas.microsoft.com/office/drawing/2014/main" id="{F0BEDCEA-2243-48FD-A38E-8C71B2D67F88}"/>
                  </a:ext>
                </a:extLst>
              </p:cNvPr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3039;p37">
                <a:extLst>
                  <a:ext uri="{FF2B5EF4-FFF2-40B4-BE49-F238E27FC236}">
                    <a16:creationId xmlns:a16="http://schemas.microsoft.com/office/drawing/2014/main" id="{04781A40-F543-430F-B94D-B4A7630D2A36}"/>
                  </a:ext>
                </a:extLst>
              </p:cNvPr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3040;p37">
                <a:extLst>
                  <a:ext uri="{FF2B5EF4-FFF2-40B4-BE49-F238E27FC236}">
                    <a16:creationId xmlns:a16="http://schemas.microsoft.com/office/drawing/2014/main" id="{A174C929-7CCD-45F6-B854-B52501CCFD3F}"/>
                  </a:ext>
                </a:extLst>
              </p:cNvPr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3041;p37">
                <a:extLst>
                  <a:ext uri="{FF2B5EF4-FFF2-40B4-BE49-F238E27FC236}">
                    <a16:creationId xmlns:a16="http://schemas.microsoft.com/office/drawing/2014/main" id="{4D2E4187-B46C-4E34-9922-B7BDAF9D549C}"/>
                  </a:ext>
                </a:extLst>
              </p:cNvPr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3042;p37">
                <a:extLst>
                  <a:ext uri="{FF2B5EF4-FFF2-40B4-BE49-F238E27FC236}">
                    <a16:creationId xmlns:a16="http://schemas.microsoft.com/office/drawing/2014/main" id="{7436D6E3-3D58-464D-9B31-0E1808C9A712}"/>
                  </a:ext>
                </a:extLst>
              </p:cNvPr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3043;p37">
                <a:extLst>
                  <a:ext uri="{FF2B5EF4-FFF2-40B4-BE49-F238E27FC236}">
                    <a16:creationId xmlns:a16="http://schemas.microsoft.com/office/drawing/2014/main" id="{26707277-256C-42FA-BB9B-4CCB36471DE5}"/>
                  </a:ext>
                </a:extLst>
              </p:cNvPr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3044;p37">
                <a:extLst>
                  <a:ext uri="{FF2B5EF4-FFF2-40B4-BE49-F238E27FC236}">
                    <a16:creationId xmlns:a16="http://schemas.microsoft.com/office/drawing/2014/main" id="{DBBC1923-C553-498B-A76C-8C205096A5BC}"/>
                  </a:ext>
                </a:extLst>
              </p:cNvPr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3045;p37">
                <a:extLst>
                  <a:ext uri="{FF2B5EF4-FFF2-40B4-BE49-F238E27FC236}">
                    <a16:creationId xmlns:a16="http://schemas.microsoft.com/office/drawing/2014/main" id="{0E0A3673-0CE2-41E5-803E-7F3662A0FA59}"/>
                  </a:ext>
                </a:extLst>
              </p:cNvPr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3046;p37">
                <a:extLst>
                  <a:ext uri="{FF2B5EF4-FFF2-40B4-BE49-F238E27FC236}">
                    <a16:creationId xmlns:a16="http://schemas.microsoft.com/office/drawing/2014/main" id="{C77CCE4B-F47B-4CCC-B485-90C3836E4374}"/>
                  </a:ext>
                </a:extLst>
              </p:cNvPr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3047;p37">
                <a:extLst>
                  <a:ext uri="{FF2B5EF4-FFF2-40B4-BE49-F238E27FC236}">
                    <a16:creationId xmlns:a16="http://schemas.microsoft.com/office/drawing/2014/main" id="{D8841A94-3E04-4929-927B-2C182E6C8C6A}"/>
                  </a:ext>
                </a:extLst>
              </p:cNvPr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3048;p37">
                <a:extLst>
                  <a:ext uri="{FF2B5EF4-FFF2-40B4-BE49-F238E27FC236}">
                    <a16:creationId xmlns:a16="http://schemas.microsoft.com/office/drawing/2014/main" id="{114B27EF-A2FA-4FC7-B4FE-D03132710454}"/>
                  </a:ext>
                </a:extLst>
              </p:cNvPr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3049;p37">
                <a:extLst>
                  <a:ext uri="{FF2B5EF4-FFF2-40B4-BE49-F238E27FC236}">
                    <a16:creationId xmlns:a16="http://schemas.microsoft.com/office/drawing/2014/main" id="{E902EA02-E06A-42E1-A05F-E45A20A3C1E5}"/>
                  </a:ext>
                </a:extLst>
              </p:cNvPr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3050;p37">
                <a:extLst>
                  <a:ext uri="{FF2B5EF4-FFF2-40B4-BE49-F238E27FC236}">
                    <a16:creationId xmlns:a16="http://schemas.microsoft.com/office/drawing/2014/main" id="{2681CA2C-102D-4603-BA9E-CC9436A6B2F7}"/>
                  </a:ext>
                </a:extLst>
              </p:cNvPr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3051;p37">
                <a:extLst>
                  <a:ext uri="{FF2B5EF4-FFF2-40B4-BE49-F238E27FC236}">
                    <a16:creationId xmlns:a16="http://schemas.microsoft.com/office/drawing/2014/main" id="{037E1082-FA17-443A-8F36-D94F901E5CED}"/>
                  </a:ext>
                </a:extLst>
              </p:cNvPr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3052;p37">
              <a:extLst>
                <a:ext uri="{FF2B5EF4-FFF2-40B4-BE49-F238E27FC236}">
                  <a16:creationId xmlns:a16="http://schemas.microsoft.com/office/drawing/2014/main" id="{8C2A1039-83F5-44EC-B1C6-5212FA73FDAC}"/>
                </a:ext>
              </a:extLst>
            </p:cNvPr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480" name="Google Shape;3053;p37">
                <a:extLst>
                  <a:ext uri="{FF2B5EF4-FFF2-40B4-BE49-F238E27FC236}">
                    <a16:creationId xmlns:a16="http://schemas.microsoft.com/office/drawing/2014/main" id="{977D4FB6-F5DA-44AC-8170-88BD98487AD7}"/>
                  </a:ext>
                </a:extLst>
              </p:cNvPr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3054;p37">
                <a:extLst>
                  <a:ext uri="{FF2B5EF4-FFF2-40B4-BE49-F238E27FC236}">
                    <a16:creationId xmlns:a16="http://schemas.microsoft.com/office/drawing/2014/main" id="{1217E097-BC71-4B35-8C13-FFE828221B98}"/>
                  </a:ext>
                </a:extLst>
              </p:cNvPr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3055;p37">
                <a:extLst>
                  <a:ext uri="{FF2B5EF4-FFF2-40B4-BE49-F238E27FC236}">
                    <a16:creationId xmlns:a16="http://schemas.microsoft.com/office/drawing/2014/main" id="{6FD888A8-F7EA-4C74-95D0-E9E5BC23B64B}"/>
                  </a:ext>
                </a:extLst>
              </p:cNvPr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3056;p37">
                <a:extLst>
                  <a:ext uri="{FF2B5EF4-FFF2-40B4-BE49-F238E27FC236}">
                    <a16:creationId xmlns:a16="http://schemas.microsoft.com/office/drawing/2014/main" id="{5D0BE9A9-2036-48C1-8A2A-C2F7F3E2B9A7}"/>
                  </a:ext>
                </a:extLst>
              </p:cNvPr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3057;p37">
                <a:extLst>
                  <a:ext uri="{FF2B5EF4-FFF2-40B4-BE49-F238E27FC236}">
                    <a16:creationId xmlns:a16="http://schemas.microsoft.com/office/drawing/2014/main" id="{9C623BBD-0520-458C-991C-7D89AB174E12}"/>
                  </a:ext>
                </a:extLst>
              </p:cNvPr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3058;p37">
                <a:extLst>
                  <a:ext uri="{FF2B5EF4-FFF2-40B4-BE49-F238E27FC236}">
                    <a16:creationId xmlns:a16="http://schemas.microsoft.com/office/drawing/2014/main" id="{FE114839-4BAC-416C-850C-46465CDB9147}"/>
                  </a:ext>
                </a:extLst>
              </p:cNvPr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3059;p37">
                <a:extLst>
                  <a:ext uri="{FF2B5EF4-FFF2-40B4-BE49-F238E27FC236}">
                    <a16:creationId xmlns:a16="http://schemas.microsoft.com/office/drawing/2014/main" id="{D8CFE46F-D31D-47C0-8117-66D77344EA06}"/>
                  </a:ext>
                </a:extLst>
              </p:cNvPr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3060;p37">
                <a:extLst>
                  <a:ext uri="{FF2B5EF4-FFF2-40B4-BE49-F238E27FC236}">
                    <a16:creationId xmlns:a16="http://schemas.microsoft.com/office/drawing/2014/main" id="{257ED7EB-A096-4A5A-A4D9-9DC688252FAD}"/>
                  </a:ext>
                </a:extLst>
              </p:cNvPr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3061;p37">
                <a:extLst>
                  <a:ext uri="{FF2B5EF4-FFF2-40B4-BE49-F238E27FC236}">
                    <a16:creationId xmlns:a16="http://schemas.microsoft.com/office/drawing/2014/main" id="{AB8A8069-2141-4EA2-99CE-FF0D532E28FB}"/>
                  </a:ext>
                </a:extLst>
              </p:cNvPr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3062;p37">
                <a:extLst>
                  <a:ext uri="{FF2B5EF4-FFF2-40B4-BE49-F238E27FC236}">
                    <a16:creationId xmlns:a16="http://schemas.microsoft.com/office/drawing/2014/main" id="{A8117B8C-45EF-4748-9379-7434DDD2C55F}"/>
                  </a:ext>
                </a:extLst>
              </p:cNvPr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3063;p37">
                <a:extLst>
                  <a:ext uri="{FF2B5EF4-FFF2-40B4-BE49-F238E27FC236}">
                    <a16:creationId xmlns:a16="http://schemas.microsoft.com/office/drawing/2014/main" id="{02499321-A7DE-4703-9B5B-226FF65F8DD7}"/>
                  </a:ext>
                </a:extLst>
              </p:cNvPr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3064;p37">
                <a:extLst>
                  <a:ext uri="{FF2B5EF4-FFF2-40B4-BE49-F238E27FC236}">
                    <a16:creationId xmlns:a16="http://schemas.microsoft.com/office/drawing/2014/main" id="{2B204EB6-15A6-41A0-9E59-F563A6B18AA1}"/>
                  </a:ext>
                </a:extLst>
              </p:cNvPr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3065;p37">
                <a:extLst>
                  <a:ext uri="{FF2B5EF4-FFF2-40B4-BE49-F238E27FC236}">
                    <a16:creationId xmlns:a16="http://schemas.microsoft.com/office/drawing/2014/main" id="{36532875-5D6D-468D-8A78-4CB7ADF1A9FC}"/>
                  </a:ext>
                </a:extLst>
              </p:cNvPr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3066;p37">
                <a:extLst>
                  <a:ext uri="{FF2B5EF4-FFF2-40B4-BE49-F238E27FC236}">
                    <a16:creationId xmlns:a16="http://schemas.microsoft.com/office/drawing/2014/main" id="{02BF2A73-39B2-4C1E-811F-C493D8A44BD9}"/>
                  </a:ext>
                </a:extLst>
              </p:cNvPr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3067;p37">
                <a:extLst>
                  <a:ext uri="{FF2B5EF4-FFF2-40B4-BE49-F238E27FC236}">
                    <a16:creationId xmlns:a16="http://schemas.microsoft.com/office/drawing/2014/main" id="{DCCD5AAF-1226-457F-9E02-81B7B3CFE440}"/>
                  </a:ext>
                </a:extLst>
              </p:cNvPr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3068;p37">
                <a:extLst>
                  <a:ext uri="{FF2B5EF4-FFF2-40B4-BE49-F238E27FC236}">
                    <a16:creationId xmlns:a16="http://schemas.microsoft.com/office/drawing/2014/main" id="{76FD33E0-5816-4849-A5EC-53FC7234EC5A}"/>
                  </a:ext>
                </a:extLst>
              </p:cNvPr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" name="Google Shape;3069;p37">
              <a:extLst>
                <a:ext uri="{FF2B5EF4-FFF2-40B4-BE49-F238E27FC236}">
                  <a16:creationId xmlns:a16="http://schemas.microsoft.com/office/drawing/2014/main" id="{B3F5725D-2243-48E9-8213-2FFD3E8A211E}"/>
                </a:ext>
              </a:extLst>
            </p:cNvPr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464" name="Google Shape;3070;p37">
                <a:extLst>
                  <a:ext uri="{FF2B5EF4-FFF2-40B4-BE49-F238E27FC236}">
                    <a16:creationId xmlns:a16="http://schemas.microsoft.com/office/drawing/2014/main" id="{F6FE62F8-1BEE-4C6C-9DF3-DEE48C1F0E4F}"/>
                  </a:ext>
                </a:extLst>
              </p:cNvPr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3071;p37">
                <a:extLst>
                  <a:ext uri="{FF2B5EF4-FFF2-40B4-BE49-F238E27FC236}">
                    <a16:creationId xmlns:a16="http://schemas.microsoft.com/office/drawing/2014/main" id="{01151F38-821C-448E-8DF6-875B0B522A6B}"/>
                  </a:ext>
                </a:extLst>
              </p:cNvPr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3072;p37">
                <a:extLst>
                  <a:ext uri="{FF2B5EF4-FFF2-40B4-BE49-F238E27FC236}">
                    <a16:creationId xmlns:a16="http://schemas.microsoft.com/office/drawing/2014/main" id="{D3FD876C-C1FA-4976-AB9E-2C9CB719CFAF}"/>
                  </a:ext>
                </a:extLst>
              </p:cNvPr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3073;p37">
                <a:extLst>
                  <a:ext uri="{FF2B5EF4-FFF2-40B4-BE49-F238E27FC236}">
                    <a16:creationId xmlns:a16="http://schemas.microsoft.com/office/drawing/2014/main" id="{51936886-F0E5-4CC8-B5E3-C99B2F249FD1}"/>
                  </a:ext>
                </a:extLst>
              </p:cNvPr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3074;p37">
                <a:extLst>
                  <a:ext uri="{FF2B5EF4-FFF2-40B4-BE49-F238E27FC236}">
                    <a16:creationId xmlns:a16="http://schemas.microsoft.com/office/drawing/2014/main" id="{D7F32722-9668-4B8A-B988-4A938AE821EB}"/>
                  </a:ext>
                </a:extLst>
              </p:cNvPr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3075;p37">
                <a:extLst>
                  <a:ext uri="{FF2B5EF4-FFF2-40B4-BE49-F238E27FC236}">
                    <a16:creationId xmlns:a16="http://schemas.microsoft.com/office/drawing/2014/main" id="{75036723-44D3-4763-865A-7228F986A409}"/>
                  </a:ext>
                </a:extLst>
              </p:cNvPr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3076;p37">
                <a:extLst>
                  <a:ext uri="{FF2B5EF4-FFF2-40B4-BE49-F238E27FC236}">
                    <a16:creationId xmlns:a16="http://schemas.microsoft.com/office/drawing/2014/main" id="{2BAA8276-9113-4E47-B4BB-AEB8C39BCDF3}"/>
                  </a:ext>
                </a:extLst>
              </p:cNvPr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3077;p37">
                <a:extLst>
                  <a:ext uri="{FF2B5EF4-FFF2-40B4-BE49-F238E27FC236}">
                    <a16:creationId xmlns:a16="http://schemas.microsoft.com/office/drawing/2014/main" id="{41298522-8442-4B6B-A0B7-E4305375726B}"/>
                  </a:ext>
                </a:extLst>
              </p:cNvPr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3078;p37">
                <a:extLst>
                  <a:ext uri="{FF2B5EF4-FFF2-40B4-BE49-F238E27FC236}">
                    <a16:creationId xmlns:a16="http://schemas.microsoft.com/office/drawing/2014/main" id="{5FE1F3FF-F5A8-4D16-BEE5-AA3BA785C902}"/>
                  </a:ext>
                </a:extLst>
              </p:cNvPr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3079;p37">
                <a:extLst>
                  <a:ext uri="{FF2B5EF4-FFF2-40B4-BE49-F238E27FC236}">
                    <a16:creationId xmlns:a16="http://schemas.microsoft.com/office/drawing/2014/main" id="{3AF5B215-E750-4314-BCC8-EEDF4A3F48A0}"/>
                  </a:ext>
                </a:extLst>
              </p:cNvPr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3080;p37">
                <a:extLst>
                  <a:ext uri="{FF2B5EF4-FFF2-40B4-BE49-F238E27FC236}">
                    <a16:creationId xmlns:a16="http://schemas.microsoft.com/office/drawing/2014/main" id="{29A44E82-12D6-4BFC-B153-1D75C7968CF8}"/>
                  </a:ext>
                </a:extLst>
              </p:cNvPr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3081;p37">
                <a:extLst>
                  <a:ext uri="{FF2B5EF4-FFF2-40B4-BE49-F238E27FC236}">
                    <a16:creationId xmlns:a16="http://schemas.microsoft.com/office/drawing/2014/main" id="{B144ED8A-304D-435A-BCA6-A0D138743168}"/>
                  </a:ext>
                </a:extLst>
              </p:cNvPr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3082;p37">
                <a:extLst>
                  <a:ext uri="{FF2B5EF4-FFF2-40B4-BE49-F238E27FC236}">
                    <a16:creationId xmlns:a16="http://schemas.microsoft.com/office/drawing/2014/main" id="{41EEE130-1584-4137-9762-985E7E3E2709}"/>
                  </a:ext>
                </a:extLst>
              </p:cNvPr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3083;p37">
                <a:extLst>
                  <a:ext uri="{FF2B5EF4-FFF2-40B4-BE49-F238E27FC236}">
                    <a16:creationId xmlns:a16="http://schemas.microsoft.com/office/drawing/2014/main" id="{55CA3A20-15EF-442E-93C6-AEF3C895780B}"/>
                  </a:ext>
                </a:extLst>
              </p:cNvPr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3084;p37">
                <a:extLst>
                  <a:ext uri="{FF2B5EF4-FFF2-40B4-BE49-F238E27FC236}">
                    <a16:creationId xmlns:a16="http://schemas.microsoft.com/office/drawing/2014/main" id="{EDE1A58B-CBDF-4C96-92FD-2A7F051B3B35}"/>
                  </a:ext>
                </a:extLst>
              </p:cNvPr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3085;p37">
                <a:extLst>
                  <a:ext uri="{FF2B5EF4-FFF2-40B4-BE49-F238E27FC236}">
                    <a16:creationId xmlns:a16="http://schemas.microsoft.com/office/drawing/2014/main" id="{ACE827F6-9F4F-41F3-A7B1-7165DAAA2935}"/>
                  </a:ext>
                </a:extLst>
              </p:cNvPr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3086;p37">
              <a:extLst>
                <a:ext uri="{FF2B5EF4-FFF2-40B4-BE49-F238E27FC236}">
                  <a16:creationId xmlns:a16="http://schemas.microsoft.com/office/drawing/2014/main" id="{0F03BE27-4DE6-4F24-B469-0E41727BB946}"/>
                </a:ext>
              </a:extLst>
            </p:cNvPr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448" name="Google Shape;3087;p37">
                <a:extLst>
                  <a:ext uri="{FF2B5EF4-FFF2-40B4-BE49-F238E27FC236}">
                    <a16:creationId xmlns:a16="http://schemas.microsoft.com/office/drawing/2014/main" id="{5E1CFB91-7D96-423E-AB88-5AB2A7289125}"/>
                  </a:ext>
                </a:extLst>
              </p:cNvPr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3088;p37">
                <a:extLst>
                  <a:ext uri="{FF2B5EF4-FFF2-40B4-BE49-F238E27FC236}">
                    <a16:creationId xmlns:a16="http://schemas.microsoft.com/office/drawing/2014/main" id="{401F2420-29CA-4680-BDCF-017C6F83088A}"/>
                  </a:ext>
                </a:extLst>
              </p:cNvPr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3089;p37">
                <a:extLst>
                  <a:ext uri="{FF2B5EF4-FFF2-40B4-BE49-F238E27FC236}">
                    <a16:creationId xmlns:a16="http://schemas.microsoft.com/office/drawing/2014/main" id="{90E7ACA4-6D66-400F-93A9-A85441F68B8A}"/>
                  </a:ext>
                </a:extLst>
              </p:cNvPr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3090;p37">
                <a:extLst>
                  <a:ext uri="{FF2B5EF4-FFF2-40B4-BE49-F238E27FC236}">
                    <a16:creationId xmlns:a16="http://schemas.microsoft.com/office/drawing/2014/main" id="{F4816319-CE96-4584-9D4A-18F6078818DD}"/>
                  </a:ext>
                </a:extLst>
              </p:cNvPr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3091;p37">
                <a:extLst>
                  <a:ext uri="{FF2B5EF4-FFF2-40B4-BE49-F238E27FC236}">
                    <a16:creationId xmlns:a16="http://schemas.microsoft.com/office/drawing/2014/main" id="{5EC8F5EC-DDFB-4ACD-98A4-D705A10FDB25}"/>
                  </a:ext>
                </a:extLst>
              </p:cNvPr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3092;p37">
                <a:extLst>
                  <a:ext uri="{FF2B5EF4-FFF2-40B4-BE49-F238E27FC236}">
                    <a16:creationId xmlns:a16="http://schemas.microsoft.com/office/drawing/2014/main" id="{4D592B25-6FBF-40C8-9EBB-FAD0EDF8A256}"/>
                  </a:ext>
                </a:extLst>
              </p:cNvPr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3093;p37">
                <a:extLst>
                  <a:ext uri="{FF2B5EF4-FFF2-40B4-BE49-F238E27FC236}">
                    <a16:creationId xmlns:a16="http://schemas.microsoft.com/office/drawing/2014/main" id="{0AB25427-7A84-46B9-88BE-759020BD4B37}"/>
                  </a:ext>
                </a:extLst>
              </p:cNvPr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3094;p37">
                <a:extLst>
                  <a:ext uri="{FF2B5EF4-FFF2-40B4-BE49-F238E27FC236}">
                    <a16:creationId xmlns:a16="http://schemas.microsoft.com/office/drawing/2014/main" id="{F43AEEEF-1E06-47AB-B993-AC11F63A2951}"/>
                  </a:ext>
                </a:extLst>
              </p:cNvPr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3095;p37">
                <a:extLst>
                  <a:ext uri="{FF2B5EF4-FFF2-40B4-BE49-F238E27FC236}">
                    <a16:creationId xmlns:a16="http://schemas.microsoft.com/office/drawing/2014/main" id="{D18297E4-74AF-4012-8A35-D4D75A030B52}"/>
                  </a:ext>
                </a:extLst>
              </p:cNvPr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3096;p37">
                <a:extLst>
                  <a:ext uri="{FF2B5EF4-FFF2-40B4-BE49-F238E27FC236}">
                    <a16:creationId xmlns:a16="http://schemas.microsoft.com/office/drawing/2014/main" id="{756C1264-A255-4B78-92C3-A37222863D85}"/>
                  </a:ext>
                </a:extLst>
              </p:cNvPr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3097;p37">
                <a:extLst>
                  <a:ext uri="{FF2B5EF4-FFF2-40B4-BE49-F238E27FC236}">
                    <a16:creationId xmlns:a16="http://schemas.microsoft.com/office/drawing/2014/main" id="{2454774F-7003-4556-8569-D2AFAC5E3BC3}"/>
                  </a:ext>
                </a:extLst>
              </p:cNvPr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3098;p37">
                <a:extLst>
                  <a:ext uri="{FF2B5EF4-FFF2-40B4-BE49-F238E27FC236}">
                    <a16:creationId xmlns:a16="http://schemas.microsoft.com/office/drawing/2014/main" id="{5D843D67-B90E-4E99-BB6C-1C53FADB75C1}"/>
                  </a:ext>
                </a:extLst>
              </p:cNvPr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3099;p37">
                <a:extLst>
                  <a:ext uri="{FF2B5EF4-FFF2-40B4-BE49-F238E27FC236}">
                    <a16:creationId xmlns:a16="http://schemas.microsoft.com/office/drawing/2014/main" id="{EB7BBA33-C512-4D79-BBB4-C4CB52FFE017}"/>
                  </a:ext>
                </a:extLst>
              </p:cNvPr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3100;p37">
                <a:extLst>
                  <a:ext uri="{FF2B5EF4-FFF2-40B4-BE49-F238E27FC236}">
                    <a16:creationId xmlns:a16="http://schemas.microsoft.com/office/drawing/2014/main" id="{163D3154-14C4-4124-BD9D-1EE1C71997B3}"/>
                  </a:ext>
                </a:extLst>
              </p:cNvPr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3101;p37">
                <a:extLst>
                  <a:ext uri="{FF2B5EF4-FFF2-40B4-BE49-F238E27FC236}">
                    <a16:creationId xmlns:a16="http://schemas.microsoft.com/office/drawing/2014/main" id="{107488D5-F9B5-4664-B343-1B0C98249098}"/>
                  </a:ext>
                </a:extLst>
              </p:cNvPr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3102;p37">
                <a:extLst>
                  <a:ext uri="{FF2B5EF4-FFF2-40B4-BE49-F238E27FC236}">
                    <a16:creationId xmlns:a16="http://schemas.microsoft.com/office/drawing/2014/main" id="{EBFE16B5-9244-4E90-8629-2F135F421AC2}"/>
                  </a:ext>
                </a:extLst>
              </p:cNvPr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3103;p37">
              <a:extLst>
                <a:ext uri="{FF2B5EF4-FFF2-40B4-BE49-F238E27FC236}">
                  <a16:creationId xmlns:a16="http://schemas.microsoft.com/office/drawing/2014/main" id="{54EAF12E-2E64-4DB4-B0E7-9D026598325D}"/>
                </a:ext>
              </a:extLst>
            </p:cNvPr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432" name="Google Shape;3104;p37">
                <a:extLst>
                  <a:ext uri="{FF2B5EF4-FFF2-40B4-BE49-F238E27FC236}">
                    <a16:creationId xmlns:a16="http://schemas.microsoft.com/office/drawing/2014/main" id="{F0D0524D-C733-4B3D-901A-F084F52E8E4D}"/>
                  </a:ext>
                </a:extLst>
              </p:cNvPr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3105;p37">
                <a:extLst>
                  <a:ext uri="{FF2B5EF4-FFF2-40B4-BE49-F238E27FC236}">
                    <a16:creationId xmlns:a16="http://schemas.microsoft.com/office/drawing/2014/main" id="{98A6B03F-4ADA-4A4E-9B4B-ECC3CE7B7CCA}"/>
                  </a:ext>
                </a:extLst>
              </p:cNvPr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3106;p37">
                <a:extLst>
                  <a:ext uri="{FF2B5EF4-FFF2-40B4-BE49-F238E27FC236}">
                    <a16:creationId xmlns:a16="http://schemas.microsoft.com/office/drawing/2014/main" id="{EEE73070-1384-4DC7-9BA4-631B1303A6D4}"/>
                  </a:ext>
                </a:extLst>
              </p:cNvPr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3107;p37">
                <a:extLst>
                  <a:ext uri="{FF2B5EF4-FFF2-40B4-BE49-F238E27FC236}">
                    <a16:creationId xmlns:a16="http://schemas.microsoft.com/office/drawing/2014/main" id="{68038C74-36BC-44FB-ABA3-E75AB927FA4E}"/>
                  </a:ext>
                </a:extLst>
              </p:cNvPr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3108;p37">
                <a:extLst>
                  <a:ext uri="{FF2B5EF4-FFF2-40B4-BE49-F238E27FC236}">
                    <a16:creationId xmlns:a16="http://schemas.microsoft.com/office/drawing/2014/main" id="{8A353C27-0DF8-4E9F-A48E-CFD68C1C9F0D}"/>
                  </a:ext>
                </a:extLst>
              </p:cNvPr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3109;p37">
                <a:extLst>
                  <a:ext uri="{FF2B5EF4-FFF2-40B4-BE49-F238E27FC236}">
                    <a16:creationId xmlns:a16="http://schemas.microsoft.com/office/drawing/2014/main" id="{522B08DD-8967-488A-9551-3A302E34DFA2}"/>
                  </a:ext>
                </a:extLst>
              </p:cNvPr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3110;p37">
                <a:extLst>
                  <a:ext uri="{FF2B5EF4-FFF2-40B4-BE49-F238E27FC236}">
                    <a16:creationId xmlns:a16="http://schemas.microsoft.com/office/drawing/2014/main" id="{ECEB29F5-28B8-4C9A-A1BB-22572B7056C9}"/>
                  </a:ext>
                </a:extLst>
              </p:cNvPr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3111;p37">
                <a:extLst>
                  <a:ext uri="{FF2B5EF4-FFF2-40B4-BE49-F238E27FC236}">
                    <a16:creationId xmlns:a16="http://schemas.microsoft.com/office/drawing/2014/main" id="{ECBA31B3-679A-413C-A33C-A7CD59CA2D5B}"/>
                  </a:ext>
                </a:extLst>
              </p:cNvPr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3112;p37">
                <a:extLst>
                  <a:ext uri="{FF2B5EF4-FFF2-40B4-BE49-F238E27FC236}">
                    <a16:creationId xmlns:a16="http://schemas.microsoft.com/office/drawing/2014/main" id="{EA5AB224-8ED4-470D-BEE0-C38B326C03A5}"/>
                  </a:ext>
                </a:extLst>
              </p:cNvPr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3113;p37">
                <a:extLst>
                  <a:ext uri="{FF2B5EF4-FFF2-40B4-BE49-F238E27FC236}">
                    <a16:creationId xmlns:a16="http://schemas.microsoft.com/office/drawing/2014/main" id="{F83E40E0-C9B9-4BA8-902D-D2BA9CE226E8}"/>
                  </a:ext>
                </a:extLst>
              </p:cNvPr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3114;p37">
                <a:extLst>
                  <a:ext uri="{FF2B5EF4-FFF2-40B4-BE49-F238E27FC236}">
                    <a16:creationId xmlns:a16="http://schemas.microsoft.com/office/drawing/2014/main" id="{842856C2-B2BF-4EA6-864F-4F717B4DE10C}"/>
                  </a:ext>
                </a:extLst>
              </p:cNvPr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3115;p37">
                <a:extLst>
                  <a:ext uri="{FF2B5EF4-FFF2-40B4-BE49-F238E27FC236}">
                    <a16:creationId xmlns:a16="http://schemas.microsoft.com/office/drawing/2014/main" id="{3F603EB4-8910-4BC2-B4B8-8B56E127D55B}"/>
                  </a:ext>
                </a:extLst>
              </p:cNvPr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3116;p37">
                <a:extLst>
                  <a:ext uri="{FF2B5EF4-FFF2-40B4-BE49-F238E27FC236}">
                    <a16:creationId xmlns:a16="http://schemas.microsoft.com/office/drawing/2014/main" id="{5E731CAA-7D3D-4544-A119-2F35561A0167}"/>
                  </a:ext>
                </a:extLst>
              </p:cNvPr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3117;p37">
                <a:extLst>
                  <a:ext uri="{FF2B5EF4-FFF2-40B4-BE49-F238E27FC236}">
                    <a16:creationId xmlns:a16="http://schemas.microsoft.com/office/drawing/2014/main" id="{B1E04E8F-C844-4EC3-86A2-36382224501B}"/>
                  </a:ext>
                </a:extLst>
              </p:cNvPr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3118;p37">
                <a:extLst>
                  <a:ext uri="{FF2B5EF4-FFF2-40B4-BE49-F238E27FC236}">
                    <a16:creationId xmlns:a16="http://schemas.microsoft.com/office/drawing/2014/main" id="{DA41649A-21AD-4C51-8E8A-55CB4F85B84E}"/>
                  </a:ext>
                </a:extLst>
              </p:cNvPr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3119;p37">
                <a:extLst>
                  <a:ext uri="{FF2B5EF4-FFF2-40B4-BE49-F238E27FC236}">
                    <a16:creationId xmlns:a16="http://schemas.microsoft.com/office/drawing/2014/main" id="{AFDCA20C-AACA-475A-B111-0230E5B5B03C}"/>
                  </a:ext>
                </a:extLst>
              </p:cNvPr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" name="Google Shape;3120;p37">
              <a:extLst>
                <a:ext uri="{FF2B5EF4-FFF2-40B4-BE49-F238E27FC236}">
                  <a16:creationId xmlns:a16="http://schemas.microsoft.com/office/drawing/2014/main" id="{807B1766-6934-4A16-8248-6A6882046A0E}"/>
                </a:ext>
              </a:extLst>
            </p:cNvPr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416" name="Google Shape;3121;p37">
                <a:extLst>
                  <a:ext uri="{FF2B5EF4-FFF2-40B4-BE49-F238E27FC236}">
                    <a16:creationId xmlns:a16="http://schemas.microsoft.com/office/drawing/2014/main" id="{091E152C-AD9F-403C-B966-4B369142B9DA}"/>
                  </a:ext>
                </a:extLst>
              </p:cNvPr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3122;p37">
                <a:extLst>
                  <a:ext uri="{FF2B5EF4-FFF2-40B4-BE49-F238E27FC236}">
                    <a16:creationId xmlns:a16="http://schemas.microsoft.com/office/drawing/2014/main" id="{7F81FC55-D519-4B65-8B05-548978F9B8CC}"/>
                  </a:ext>
                </a:extLst>
              </p:cNvPr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3123;p37">
                <a:extLst>
                  <a:ext uri="{FF2B5EF4-FFF2-40B4-BE49-F238E27FC236}">
                    <a16:creationId xmlns:a16="http://schemas.microsoft.com/office/drawing/2014/main" id="{33B3FC4E-F761-4C9D-9B0A-1D11223AD224}"/>
                  </a:ext>
                </a:extLst>
              </p:cNvPr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3124;p37">
                <a:extLst>
                  <a:ext uri="{FF2B5EF4-FFF2-40B4-BE49-F238E27FC236}">
                    <a16:creationId xmlns:a16="http://schemas.microsoft.com/office/drawing/2014/main" id="{034D6D8E-7006-4481-BC86-5BBFBD27F372}"/>
                  </a:ext>
                </a:extLst>
              </p:cNvPr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3125;p37">
                <a:extLst>
                  <a:ext uri="{FF2B5EF4-FFF2-40B4-BE49-F238E27FC236}">
                    <a16:creationId xmlns:a16="http://schemas.microsoft.com/office/drawing/2014/main" id="{AD84CF0E-5039-4E13-9042-85B1BB99DE38}"/>
                  </a:ext>
                </a:extLst>
              </p:cNvPr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3126;p37">
                <a:extLst>
                  <a:ext uri="{FF2B5EF4-FFF2-40B4-BE49-F238E27FC236}">
                    <a16:creationId xmlns:a16="http://schemas.microsoft.com/office/drawing/2014/main" id="{BDCDA4F4-7E34-4FE2-AE13-A7A8E7E8456E}"/>
                  </a:ext>
                </a:extLst>
              </p:cNvPr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3127;p37">
                <a:extLst>
                  <a:ext uri="{FF2B5EF4-FFF2-40B4-BE49-F238E27FC236}">
                    <a16:creationId xmlns:a16="http://schemas.microsoft.com/office/drawing/2014/main" id="{1FFFD259-41DB-46DE-93CA-097927A84780}"/>
                  </a:ext>
                </a:extLst>
              </p:cNvPr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3128;p37">
                <a:extLst>
                  <a:ext uri="{FF2B5EF4-FFF2-40B4-BE49-F238E27FC236}">
                    <a16:creationId xmlns:a16="http://schemas.microsoft.com/office/drawing/2014/main" id="{7274DFF5-DCB5-43B6-9AE6-A4DE329C6C76}"/>
                  </a:ext>
                </a:extLst>
              </p:cNvPr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3129;p37">
                <a:extLst>
                  <a:ext uri="{FF2B5EF4-FFF2-40B4-BE49-F238E27FC236}">
                    <a16:creationId xmlns:a16="http://schemas.microsoft.com/office/drawing/2014/main" id="{4A5A9EE2-A27A-4D01-B9C2-A9A187B8944A}"/>
                  </a:ext>
                </a:extLst>
              </p:cNvPr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3130;p37">
                <a:extLst>
                  <a:ext uri="{FF2B5EF4-FFF2-40B4-BE49-F238E27FC236}">
                    <a16:creationId xmlns:a16="http://schemas.microsoft.com/office/drawing/2014/main" id="{7D111C08-9A70-4186-84B2-7DEE2B0CDFEF}"/>
                  </a:ext>
                </a:extLst>
              </p:cNvPr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3131;p37">
                <a:extLst>
                  <a:ext uri="{FF2B5EF4-FFF2-40B4-BE49-F238E27FC236}">
                    <a16:creationId xmlns:a16="http://schemas.microsoft.com/office/drawing/2014/main" id="{4FAE44F7-5EAB-476A-9C34-D813AFFE07E4}"/>
                  </a:ext>
                </a:extLst>
              </p:cNvPr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3132;p37">
                <a:extLst>
                  <a:ext uri="{FF2B5EF4-FFF2-40B4-BE49-F238E27FC236}">
                    <a16:creationId xmlns:a16="http://schemas.microsoft.com/office/drawing/2014/main" id="{F25C9FB7-5AC5-415A-AA71-0E62D5C5716F}"/>
                  </a:ext>
                </a:extLst>
              </p:cNvPr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3133;p37">
                <a:extLst>
                  <a:ext uri="{FF2B5EF4-FFF2-40B4-BE49-F238E27FC236}">
                    <a16:creationId xmlns:a16="http://schemas.microsoft.com/office/drawing/2014/main" id="{28814104-70C1-454F-9C1A-7379CEBED4E2}"/>
                  </a:ext>
                </a:extLst>
              </p:cNvPr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3134;p37">
                <a:extLst>
                  <a:ext uri="{FF2B5EF4-FFF2-40B4-BE49-F238E27FC236}">
                    <a16:creationId xmlns:a16="http://schemas.microsoft.com/office/drawing/2014/main" id="{73743D18-1A13-404D-B175-3BEDE03B0DED}"/>
                  </a:ext>
                </a:extLst>
              </p:cNvPr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3135;p37">
                <a:extLst>
                  <a:ext uri="{FF2B5EF4-FFF2-40B4-BE49-F238E27FC236}">
                    <a16:creationId xmlns:a16="http://schemas.microsoft.com/office/drawing/2014/main" id="{9ACE91D3-B884-44F2-B529-61AF66FA0406}"/>
                  </a:ext>
                </a:extLst>
              </p:cNvPr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3136;p37">
                <a:extLst>
                  <a:ext uri="{FF2B5EF4-FFF2-40B4-BE49-F238E27FC236}">
                    <a16:creationId xmlns:a16="http://schemas.microsoft.com/office/drawing/2014/main" id="{EB6494ED-932C-4B79-A794-BCFD3C79EBD2}"/>
                  </a:ext>
                </a:extLst>
              </p:cNvPr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3137;p37">
              <a:extLst>
                <a:ext uri="{FF2B5EF4-FFF2-40B4-BE49-F238E27FC236}">
                  <a16:creationId xmlns:a16="http://schemas.microsoft.com/office/drawing/2014/main" id="{EBC8E687-7B17-415A-A4F4-9DF58ADFBF54}"/>
                </a:ext>
              </a:extLst>
            </p:cNvPr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400" name="Google Shape;3138;p37">
                <a:extLst>
                  <a:ext uri="{FF2B5EF4-FFF2-40B4-BE49-F238E27FC236}">
                    <a16:creationId xmlns:a16="http://schemas.microsoft.com/office/drawing/2014/main" id="{6DBA0BD0-4699-4E11-BA06-55ED5B5FA168}"/>
                  </a:ext>
                </a:extLst>
              </p:cNvPr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3139;p37">
                <a:extLst>
                  <a:ext uri="{FF2B5EF4-FFF2-40B4-BE49-F238E27FC236}">
                    <a16:creationId xmlns:a16="http://schemas.microsoft.com/office/drawing/2014/main" id="{A43A9106-630B-4705-ACDF-6100036048A0}"/>
                  </a:ext>
                </a:extLst>
              </p:cNvPr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3140;p37">
                <a:extLst>
                  <a:ext uri="{FF2B5EF4-FFF2-40B4-BE49-F238E27FC236}">
                    <a16:creationId xmlns:a16="http://schemas.microsoft.com/office/drawing/2014/main" id="{9C32A6BD-6531-4D99-846A-EE1AC5C4187C}"/>
                  </a:ext>
                </a:extLst>
              </p:cNvPr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3141;p37">
                <a:extLst>
                  <a:ext uri="{FF2B5EF4-FFF2-40B4-BE49-F238E27FC236}">
                    <a16:creationId xmlns:a16="http://schemas.microsoft.com/office/drawing/2014/main" id="{9C700959-A9AE-4B2C-B55C-89CE29D38120}"/>
                  </a:ext>
                </a:extLst>
              </p:cNvPr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3142;p37">
                <a:extLst>
                  <a:ext uri="{FF2B5EF4-FFF2-40B4-BE49-F238E27FC236}">
                    <a16:creationId xmlns:a16="http://schemas.microsoft.com/office/drawing/2014/main" id="{FBBD8596-5E89-4145-85D5-BFF2C083C96B}"/>
                  </a:ext>
                </a:extLst>
              </p:cNvPr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3143;p37">
                <a:extLst>
                  <a:ext uri="{FF2B5EF4-FFF2-40B4-BE49-F238E27FC236}">
                    <a16:creationId xmlns:a16="http://schemas.microsoft.com/office/drawing/2014/main" id="{07F6F3FF-52CB-4D67-A324-49E405A0F707}"/>
                  </a:ext>
                </a:extLst>
              </p:cNvPr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3144;p37">
                <a:extLst>
                  <a:ext uri="{FF2B5EF4-FFF2-40B4-BE49-F238E27FC236}">
                    <a16:creationId xmlns:a16="http://schemas.microsoft.com/office/drawing/2014/main" id="{51AD7E27-2EB2-4A2F-B2E6-51F262E7686F}"/>
                  </a:ext>
                </a:extLst>
              </p:cNvPr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3145;p37">
                <a:extLst>
                  <a:ext uri="{FF2B5EF4-FFF2-40B4-BE49-F238E27FC236}">
                    <a16:creationId xmlns:a16="http://schemas.microsoft.com/office/drawing/2014/main" id="{9624F778-B1F7-41D0-A04C-9476AFCB83A2}"/>
                  </a:ext>
                </a:extLst>
              </p:cNvPr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3146;p37">
                <a:extLst>
                  <a:ext uri="{FF2B5EF4-FFF2-40B4-BE49-F238E27FC236}">
                    <a16:creationId xmlns:a16="http://schemas.microsoft.com/office/drawing/2014/main" id="{3E3F2844-51C8-41FE-B012-F32D4EFDF563}"/>
                  </a:ext>
                </a:extLst>
              </p:cNvPr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3147;p37">
                <a:extLst>
                  <a:ext uri="{FF2B5EF4-FFF2-40B4-BE49-F238E27FC236}">
                    <a16:creationId xmlns:a16="http://schemas.microsoft.com/office/drawing/2014/main" id="{67ADD409-66DD-420A-B3FE-035DED8289CB}"/>
                  </a:ext>
                </a:extLst>
              </p:cNvPr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3148;p37">
                <a:extLst>
                  <a:ext uri="{FF2B5EF4-FFF2-40B4-BE49-F238E27FC236}">
                    <a16:creationId xmlns:a16="http://schemas.microsoft.com/office/drawing/2014/main" id="{7CC3CD28-3FD5-431F-B4FF-C57726EC8C45}"/>
                  </a:ext>
                </a:extLst>
              </p:cNvPr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3149;p37">
                <a:extLst>
                  <a:ext uri="{FF2B5EF4-FFF2-40B4-BE49-F238E27FC236}">
                    <a16:creationId xmlns:a16="http://schemas.microsoft.com/office/drawing/2014/main" id="{9479624D-F05E-4FB7-BD1C-BA0DA31D4D7F}"/>
                  </a:ext>
                </a:extLst>
              </p:cNvPr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3150;p37">
                <a:extLst>
                  <a:ext uri="{FF2B5EF4-FFF2-40B4-BE49-F238E27FC236}">
                    <a16:creationId xmlns:a16="http://schemas.microsoft.com/office/drawing/2014/main" id="{34A415C1-B5F3-4289-8237-32DDF73A7F4D}"/>
                  </a:ext>
                </a:extLst>
              </p:cNvPr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3151;p37">
                <a:extLst>
                  <a:ext uri="{FF2B5EF4-FFF2-40B4-BE49-F238E27FC236}">
                    <a16:creationId xmlns:a16="http://schemas.microsoft.com/office/drawing/2014/main" id="{01E3330F-C584-4609-9628-55478C69C640}"/>
                  </a:ext>
                </a:extLst>
              </p:cNvPr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3152;p37">
                <a:extLst>
                  <a:ext uri="{FF2B5EF4-FFF2-40B4-BE49-F238E27FC236}">
                    <a16:creationId xmlns:a16="http://schemas.microsoft.com/office/drawing/2014/main" id="{DBD5B999-7E88-4567-9EB4-D037325817D5}"/>
                  </a:ext>
                </a:extLst>
              </p:cNvPr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3153;p37">
                <a:extLst>
                  <a:ext uri="{FF2B5EF4-FFF2-40B4-BE49-F238E27FC236}">
                    <a16:creationId xmlns:a16="http://schemas.microsoft.com/office/drawing/2014/main" id="{4677AB6D-B8DE-464A-98F4-9E155EAB7161}"/>
                  </a:ext>
                </a:extLst>
              </p:cNvPr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3154;p37">
              <a:extLst>
                <a:ext uri="{FF2B5EF4-FFF2-40B4-BE49-F238E27FC236}">
                  <a16:creationId xmlns:a16="http://schemas.microsoft.com/office/drawing/2014/main" id="{10A054B7-ACFD-4BFB-9649-D6150F0AA286}"/>
                </a:ext>
              </a:extLst>
            </p:cNvPr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384" name="Google Shape;3155;p37">
                <a:extLst>
                  <a:ext uri="{FF2B5EF4-FFF2-40B4-BE49-F238E27FC236}">
                    <a16:creationId xmlns:a16="http://schemas.microsoft.com/office/drawing/2014/main" id="{AB38977D-271F-4837-B88A-1E67D47DCF7B}"/>
                  </a:ext>
                </a:extLst>
              </p:cNvPr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156;p37">
                <a:extLst>
                  <a:ext uri="{FF2B5EF4-FFF2-40B4-BE49-F238E27FC236}">
                    <a16:creationId xmlns:a16="http://schemas.microsoft.com/office/drawing/2014/main" id="{11B9F0A8-761A-4FAA-83E0-88AEDAC4E3BA}"/>
                  </a:ext>
                </a:extLst>
              </p:cNvPr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157;p37">
                <a:extLst>
                  <a:ext uri="{FF2B5EF4-FFF2-40B4-BE49-F238E27FC236}">
                    <a16:creationId xmlns:a16="http://schemas.microsoft.com/office/drawing/2014/main" id="{F9A1C9CC-E546-4A40-B7AC-0F1C09F65538}"/>
                  </a:ext>
                </a:extLst>
              </p:cNvPr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158;p37">
                <a:extLst>
                  <a:ext uri="{FF2B5EF4-FFF2-40B4-BE49-F238E27FC236}">
                    <a16:creationId xmlns:a16="http://schemas.microsoft.com/office/drawing/2014/main" id="{0C43C23C-AB2E-41CA-8BCE-69EE19B480FE}"/>
                  </a:ext>
                </a:extLst>
              </p:cNvPr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159;p37">
                <a:extLst>
                  <a:ext uri="{FF2B5EF4-FFF2-40B4-BE49-F238E27FC236}">
                    <a16:creationId xmlns:a16="http://schemas.microsoft.com/office/drawing/2014/main" id="{853D2D75-8BD6-4140-86C1-EE18630D938A}"/>
                  </a:ext>
                </a:extLst>
              </p:cNvPr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160;p37">
                <a:extLst>
                  <a:ext uri="{FF2B5EF4-FFF2-40B4-BE49-F238E27FC236}">
                    <a16:creationId xmlns:a16="http://schemas.microsoft.com/office/drawing/2014/main" id="{A3234EA7-0D6A-4756-9E62-B54BC482EDDB}"/>
                  </a:ext>
                </a:extLst>
              </p:cNvPr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161;p37">
                <a:extLst>
                  <a:ext uri="{FF2B5EF4-FFF2-40B4-BE49-F238E27FC236}">
                    <a16:creationId xmlns:a16="http://schemas.microsoft.com/office/drawing/2014/main" id="{FDFD81FE-0F4F-4DDD-8A2F-2509EB099C7F}"/>
                  </a:ext>
                </a:extLst>
              </p:cNvPr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162;p37">
                <a:extLst>
                  <a:ext uri="{FF2B5EF4-FFF2-40B4-BE49-F238E27FC236}">
                    <a16:creationId xmlns:a16="http://schemas.microsoft.com/office/drawing/2014/main" id="{FF514E2D-A2F0-4E37-BC6C-5D4CDF451E1D}"/>
                  </a:ext>
                </a:extLst>
              </p:cNvPr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163;p37">
                <a:extLst>
                  <a:ext uri="{FF2B5EF4-FFF2-40B4-BE49-F238E27FC236}">
                    <a16:creationId xmlns:a16="http://schemas.microsoft.com/office/drawing/2014/main" id="{7F6359F4-A035-440C-A628-60B75D39C097}"/>
                  </a:ext>
                </a:extLst>
              </p:cNvPr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164;p37">
                <a:extLst>
                  <a:ext uri="{FF2B5EF4-FFF2-40B4-BE49-F238E27FC236}">
                    <a16:creationId xmlns:a16="http://schemas.microsoft.com/office/drawing/2014/main" id="{90985B89-C064-4DDC-82B7-F0BE9FC3F177}"/>
                  </a:ext>
                </a:extLst>
              </p:cNvPr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165;p37">
                <a:extLst>
                  <a:ext uri="{FF2B5EF4-FFF2-40B4-BE49-F238E27FC236}">
                    <a16:creationId xmlns:a16="http://schemas.microsoft.com/office/drawing/2014/main" id="{094D88CC-B2B7-4A58-9F23-AEF894F15326}"/>
                  </a:ext>
                </a:extLst>
              </p:cNvPr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166;p37">
                <a:extLst>
                  <a:ext uri="{FF2B5EF4-FFF2-40B4-BE49-F238E27FC236}">
                    <a16:creationId xmlns:a16="http://schemas.microsoft.com/office/drawing/2014/main" id="{34AAF60E-3FC9-43D4-8C83-7D4D6B2DBCE0}"/>
                  </a:ext>
                </a:extLst>
              </p:cNvPr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167;p37">
                <a:extLst>
                  <a:ext uri="{FF2B5EF4-FFF2-40B4-BE49-F238E27FC236}">
                    <a16:creationId xmlns:a16="http://schemas.microsoft.com/office/drawing/2014/main" id="{D6F43871-AA64-49E8-85D3-A4D4821EFEE3}"/>
                  </a:ext>
                </a:extLst>
              </p:cNvPr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168;p37">
                <a:extLst>
                  <a:ext uri="{FF2B5EF4-FFF2-40B4-BE49-F238E27FC236}">
                    <a16:creationId xmlns:a16="http://schemas.microsoft.com/office/drawing/2014/main" id="{A38D05B9-4E3E-4D7B-BF93-6635CC46BAFF}"/>
                  </a:ext>
                </a:extLst>
              </p:cNvPr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169;p37">
                <a:extLst>
                  <a:ext uri="{FF2B5EF4-FFF2-40B4-BE49-F238E27FC236}">
                    <a16:creationId xmlns:a16="http://schemas.microsoft.com/office/drawing/2014/main" id="{37630141-1BB8-4CF4-B01C-926E7A7E33E3}"/>
                  </a:ext>
                </a:extLst>
              </p:cNvPr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170;p37">
                <a:extLst>
                  <a:ext uri="{FF2B5EF4-FFF2-40B4-BE49-F238E27FC236}">
                    <a16:creationId xmlns:a16="http://schemas.microsoft.com/office/drawing/2014/main" id="{DA3F0B27-86C7-4E2F-8EFF-DAFA1BDEB229}"/>
                  </a:ext>
                </a:extLst>
              </p:cNvPr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3171;p37">
              <a:extLst>
                <a:ext uri="{FF2B5EF4-FFF2-40B4-BE49-F238E27FC236}">
                  <a16:creationId xmlns:a16="http://schemas.microsoft.com/office/drawing/2014/main" id="{DD1BCEFE-4462-4E99-8B59-D43692A75702}"/>
                </a:ext>
              </a:extLst>
            </p:cNvPr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368" name="Google Shape;3172;p37">
                <a:extLst>
                  <a:ext uri="{FF2B5EF4-FFF2-40B4-BE49-F238E27FC236}">
                    <a16:creationId xmlns:a16="http://schemas.microsoft.com/office/drawing/2014/main" id="{4FE341B9-0CE1-42C5-9545-33DB536A1FE1}"/>
                  </a:ext>
                </a:extLst>
              </p:cNvPr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173;p37">
                <a:extLst>
                  <a:ext uri="{FF2B5EF4-FFF2-40B4-BE49-F238E27FC236}">
                    <a16:creationId xmlns:a16="http://schemas.microsoft.com/office/drawing/2014/main" id="{26935B39-471C-4628-ACA1-C4864019A921}"/>
                  </a:ext>
                </a:extLst>
              </p:cNvPr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174;p37">
                <a:extLst>
                  <a:ext uri="{FF2B5EF4-FFF2-40B4-BE49-F238E27FC236}">
                    <a16:creationId xmlns:a16="http://schemas.microsoft.com/office/drawing/2014/main" id="{1018B0E4-569D-4720-9E44-A2B5B14C4E13}"/>
                  </a:ext>
                </a:extLst>
              </p:cNvPr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175;p37">
                <a:extLst>
                  <a:ext uri="{FF2B5EF4-FFF2-40B4-BE49-F238E27FC236}">
                    <a16:creationId xmlns:a16="http://schemas.microsoft.com/office/drawing/2014/main" id="{F255AAFD-5084-4215-860C-1388305ADA86}"/>
                  </a:ext>
                </a:extLst>
              </p:cNvPr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176;p37">
                <a:extLst>
                  <a:ext uri="{FF2B5EF4-FFF2-40B4-BE49-F238E27FC236}">
                    <a16:creationId xmlns:a16="http://schemas.microsoft.com/office/drawing/2014/main" id="{6C2D5FBD-1758-4D5A-94C8-EE80E8DFD3E2}"/>
                  </a:ext>
                </a:extLst>
              </p:cNvPr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177;p37">
                <a:extLst>
                  <a:ext uri="{FF2B5EF4-FFF2-40B4-BE49-F238E27FC236}">
                    <a16:creationId xmlns:a16="http://schemas.microsoft.com/office/drawing/2014/main" id="{145F400E-00CA-4F78-BE3E-8E043467404D}"/>
                  </a:ext>
                </a:extLst>
              </p:cNvPr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178;p37">
                <a:extLst>
                  <a:ext uri="{FF2B5EF4-FFF2-40B4-BE49-F238E27FC236}">
                    <a16:creationId xmlns:a16="http://schemas.microsoft.com/office/drawing/2014/main" id="{81EB0FB1-8EF5-4934-BACE-FE94026A876C}"/>
                  </a:ext>
                </a:extLst>
              </p:cNvPr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179;p37">
                <a:extLst>
                  <a:ext uri="{FF2B5EF4-FFF2-40B4-BE49-F238E27FC236}">
                    <a16:creationId xmlns:a16="http://schemas.microsoft.com/office/drawing/2014/main" id="{D6D1175A-B971-4DC6-AAB6-45672FA61AE9}"/>
                  </a:ext>
                </a:extLst>
              </p:cNvPr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180;p37">
                <a:extLst>
                  <a:ext uri="{FF2B5EF4-FFF2-40B4-BE49-F238E27FC236}">
                    <a16:creationId xmlns:a16="http://schemas.microsoft.com/office/drawing/2014/main" id="{050A765E-47EB-42AD-88B7-14F0FB747346}"/>
                  </a:ext>
                </a:extLst>
              </p:cNvPr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181;p37">
                <a:extLst>
                  <a:ext uri="{FF2B5EF4-FFF2-40B4-BE49-F238E27FC236}">
                    <a16:creationId xmlns:a16="http://schemas.microsoft.com/office/drawing/2014/main" id="{7FE35819-A346-46DD-8EC6-7C6FCBBE0CAE}"/>
                  </a:ext>
                </a:extLst>
              </p:cNvPr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182;p37">
                <a:extLst>
                  <a:ext uri="{FF2B5EF4-FFF2-40B4-BE49-F238E27FC236}">
                    <a16:creationId xmlns:a16="http://schemas.microsoft.com/office/drawing/2014/main" id="{32F9E8E6-EE91-4DE9-A043-E8F79BA2642E}"/>
                  </a:ext>
                </a:extLst>
              </p:cNvPr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183;p37">
                <a:extLst>
                  <a:ext uri="{FF2B5EF4-FFF2-40B4-BE49-F238E27FC236}">
                    <a16:creationId xmlns:a16="http://schemas.microsoft.com/office/drawing/2014/main" id="{BABE308A-A369-42C7-AEB2-62D52E96B708}"/>
                  </a:ext>
                </a:extLst>
              </p:cNvPr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184;p37">
                <a:extLst>
                  <a:ext uri="{FF2B5EF4-FFF2-40B4-BE49-F238E27FC236}">
                    <a16:creationId xmlns:a16="http://schemas.microsoft.com/office/drawing/2014/main" id="{8207A8E8-19C8-4422-9ED2-05779B7290A9}"/>
                  </a:ext>
                </a:extLst>
              </p:cNvPr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185;p37">
                <a:extLst>
                  <a:ext uri="{FF2B5EF4-FFF2-40B4-BE49-F238E27FC236}">
                    <a16:creationId xmlns:a16="http://schemas.microsoft.com/office/drawing/2014/main" id="{47960E52-0F48-4353-8B1B-DEBE1FE1E35E}"/>
                  </a:ext>
                </a:extLst>
              </p:cNvPr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186;p37">
                <a:extLst>
                  <a:ext uri="{FF2B5EF4-FFF2-40B4-BE49-F238E27FC236}">
                    <a16:creationId xmlns:a16="http://schemas.microsoft.com/office/drawing/2014/main" id="{F2670214-8EE6-44BF-8B40-474E220098FF}"/>
                  </a:ext>
                </a:extLst>
              </p:cNvPr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187;p37">
                <a:extLst>
                  <a:ext uri="{FF2B5EF4-FFF2-40B4-BE49-F238E27FC236}">
                    <a16:creationId xmlns:a16="http://schemas.microsoft.com/office/drawing/2014/main" id="{329F1DA6-0185-4879-8EBC-D79DD6B15203}"/>
                  </a:ext>
                </a:extLst>
              </p:cNvPr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" name="Google Shape;3188;p37">
              <a:extLst>
                <a:ext uri="{FF2B5EF4-FFF2-40B4-BE49-F238E27FC236}">
                  <a16:creationId xmlns:a16="http://schemas.microsoft.com/office/drawing/2014/main" id="{020ACFFC-3487-4197-9763-9B41809E7029}"/>
                </a:ext>
              </a:extLst>
            </p:cNvPr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352" name="Google Shape;3189;p37">
                <a:extLst>
                  <a:ext uri="{FF2B5EF4-FFF2-40B4-BE49-F238E27FC236}">
                    <a16:creationId xmlns:a16="http://schemas.microsoft.com/office/drawing/2014/main" id="{AD681827-301C-4C46-9049-7C8FA0EECA9F}"/>
                  </a:ext>
                </a:extLst>
              </p:cNvPr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190;p37">
                <a:extLst>
                  <a:ext uri="{FF2B5EF4-FFF2-40B4-BE49-F238E27FC236}">
                    <a16:creationId xmlns:a16="http://schemas.microsoft.com/office/drawing/2014/main" id="{CEA2DC2A-27C3-4F46-95FD-E7AB01BB9005}"/>
                  </a:ext>
                </a:extLst>
              </p:cNvPr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191;p37">
                <a:extLst>
                  <a:ext uri="{FF2B5EF4-FFF2-40B4-BE49-F238E27FC236}">
                    <a16:creationId xmlns:a16="http://schemas.microsoft.com/office/drawing/2014/main" id="{A5698BF2-76C1-4187-AB81-701008AADFC9}"/>
                  </a:ext>
                </a:extLst>
              </p:cNvPr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192;p37">
                <a:extLst>
                  <a:ext uri="{FF2B5EF4-FFF2-40B4-BE49-F238E27FC236}">
                    <a16:creationId xmlns:a16="http://schemas.microsoft.com/office/drawing/2014/main" id="{76B97B28-264B-4B68-9F11-52315A8EB85E}"/>
                  </a:ext>
                </a:extLst>
              </p:cNvPr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193;p37">
                <a:extLst>
                  <a:ext uri="{FF2B5EF4-FFF2-40B4-BE49-F238E27FC236}">
                    <a16:creationId xmlns:a16="http://schemas.microsoft.com/office/drawing/2014/main" id="{99F3625C-E6C6-43D8-8243-8ABD16034BE8}"/>
                  </a:ext>
                </a:extLst>
              </p:cNvPr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194;p37">
                <a:extLst>
                  <a:ext uri="{FF2B5EF4-FFF2-40B4-BE49-F238E27FC236}">
                    <a16:creationId xmlns:a16="http://schemas.microsoft.com/office/drawing/2014/main" id="{2DDBF0C3-634E-4D3E-9460-E0F188A7362B}"/>
                  </a:ext>
                </a:extLst>
              </p:cNvPr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195;p37">
                <a:extLst>
                  <a:ext uri="{FF2B5EF4-FFF2-40B4-BE49-F238E27FC236}">
                    <a16:creationId xmlns:a16="http://schemas.microsoft.com/office/drawing/2014/main" id="{5223DC93-935F-42AB-8328-323F0B49E5B7}"/>
                  </a:ext>
                </a:extLst>
              </p:cNvPr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196;p37">
                <a:extLst>
                  <a:ext uri="{FF2B5EF4-FFF2-40B4-BE49-F238E27FC236}">
                    <a16:creationId xmlns:a16="http://schemas.microsoft.com/office/drawing/2014/main" id="{788DD4F5-C828-4753-8F65-6991B4A1B087}"/>
                  </a:ext>
                </a:extLst>
              </p:cNvPr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197;p37">
                <a:extLst>
                  <a:ext uri="{FF2B5EF4-FFF2-40B4-BE49-F238E27FC236}">
                    <a16:creationId xmlns:a16="http://schemas.microsoft.com/office/drawing/2014/main" id="{3F08E050-CE8D-4694-BE5D-8EB172EE65C9}"/>
                  </a:ext>
                </a:extLst>
              </p:cNvPr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198;p37">
                <a:extLst>
                  <a:ext uri="{FF2B5EF4-FFF2-40B4-BE49-F238E27FC236}">
                    <a16:creationId xmlns:a16="http://schemas.microsoft.com/office/drawing/2014/main" id="{67773E0B-0241-4284-B192-0E888286E038}"/>
                  </a:ext>
                </a:extLst>
              </p:cNvPr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199;p37">
                <a:extLst>
                  <a:ext uri="{FF2B5EF4-FFF2-40B4-BE49-F238E27FC236}">
                    <a16:creationId xmlns:a16="http://schemas.microsoft.com/office/drawing/2014/main" id="{4FA9F8FE-6D57-4DB1-AD7F-5FF5CF5E5743}"/>
                  </a:ext>
                </a:extLst>
              </p:cNvPr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200;p37">
                <a:extLst>
                  <a:ext uri="{FF2B5EF4-FFF2-40B4-BE49-F238E27FC236}">
                    <a16:creationId xmlns:a16="http://schemas.microsoft.com/office/drawing/2014/main" id="{1606550B-EF2A-465F-B8C3-0D60E8304F49}"/>
                  </a:ext>
                </a:extLst>
              </p:cNvPr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201;p37">
                <a:extLst>
                  <a:ext uri="{FF2B5EF4-FFF2-40B4-BE49-F238E27FC236}">
                    <a16:creationId xmlns:a16="http://schemas.microsoft.com/office/drawing/2014/main" id="{62D674EE-6F4D-4CF9-9909-896DB465BB2B}"/>
                  </a:ext>
                </a:extLst>
              </p:cNvPr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202;p37">
                <a:extLst>
                  <a:ext uri="{FF2B5EF4-FFF2-40B4-BE49-F238E27FC236}">
                    <a16:creationId xmlns:a16="http://schemas.microsoft.com/office/drawing/2014/main" id="{FE173CB1-89B1-4592-9188-C92256172A3D}"/>
                  </a:ext>
                </a:extLst>
              </p:cNvPr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203;p37">
                <a:extLst>
                  <a:ext uri="{FF2B5EF4-FFF2-40B4-BE49-F238E27FC236}">
                    <a16:creationId xmlns:a16="http://schemas.microsoft.com/office/drawing/2014/main" id="{324BF973-6D0D-48C0-870E-449F092F8448}"/>
                  </a:ext>
                </a:extLst>
              </p:cNvPr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204;p37">
                <a:extLst>
                  <a:ext uri="{FF2B5EF4-FFF2-40B4-BE49-F238E27FC236}">
                    <a16:creationId xmlns:a16="http://schemas.microsoft.com/office/drawing/2014/main" id="{1CFA0DAC-0344-40B6-A9A5-45FCCF1DEAA2}"/>
                  </a:ext>
                </a:extLst>
              </p:cNvPr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" name="Google Shape;3205;p37">
              <a:extLst>
                <a:ext uri="{FF2B5EF4-FFF2-40B4-BE49-F238E27FC236}">
                  <a16:creationId xmlns:a16="http://schemas.microsoft.com/office/drawing/2014/main" id="{560060E0-BC6E-488F-BAC9-AFF497E628C7}"/>
                </a:ext>
              </a:extLst>
            </p:cNvPr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336" name="Google Shape;3206;p37">
                <a:extLst>
                  <a:ext uri="{FF2B5EF4-FFF2-40B4-BE49-F238E27FC236}">
                    <a16:creationId xmlns:a16="http://schemas.microsoft.com/office/drawing/2014/main" id="{0883F314-7B0D-4404-8736-99DF9EB28554}"/>
                  </a:ext>
                </a:extLst>
              </p:cNvPr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207;p37">
                <a:extLst>
                  <a:ext uri="{FF2B5EF4-FFF2-40B4-BE49-F238E27FC236}">
                    <a16:creationId xmlns:a16="http://schemas.microsoft.com/office/drawing/2014/main" id="{294AD8F9-2770-4E74-B709-3846989EFA52}"/>
                  </a:ext>
                </a:extLst>
              </p:cNvPr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208;p37">
                <a:extLst>
                  <a:ext uri="{FF2B5EF4-FFF2-40B4-BE49-F238E27FC236}">
                    <a16:creationId xmlns:a16="http://schemas.microsoft.com/office/drawing/2014/main" id="{5719860F-CD10-4475-9CCF-3D88FDCA89C6}"/>
                  </a:ext>
                </a:extLst>
              </p:cNvPr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209;p37">
                <a:extLst>
                  <a:ext uri="{FF2B5EF4-FFF2-40B4-BE49-F238E27FC236}">
                    <a16:creationId xmlns:a16="http://schemas.microsoft.com/office/drawing/2014/main" id="{F8557261-FE80-4D5B-9F95-8B464B04667F}"/>
                  </a:ext>
                </a:extLst>
              </p:cNvPr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210;p37">
                <a:extLst>
                  <a:ext uri="{FF2B5EF4-FFF2-40B4-BE49-F238E27FC236}">
                    <a16:creationId xmlns:a16="http://schemas.microsoft.com/office/drawing/2014/main" id="{D2D9E276-6E60-4974-8CCC-EC55A7A7B0D7}"/>
                  </a:ext>
                </a:extLst>
              </p:cNvPr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211;p37">
                <a:extLst>
                  <a:ext uri="{FF2B5EF4-FFF2-40B4-BE49-F238E27FC236}">
                    <a16:creationId xmlns:a16="http://schemas.microsoft.com/office/drawing/2014/main" id="{7DFBE05F-72FE-4A30-85CD-13C1CF134B68}"/>
                  </a:ext>
                </a:extLst>
              </p:cNvPr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212;p37">
                <a:extLst>
                  <a:ext uri="{FF2B5EF4-FFF2-40B4-BE49-F238E27FC236}">
                    <a16:creationId xmlns:a16="http://schemas.microsoft.com/office/drawing/2014/main" id="{1258734D-B7D0-47B1-895F-0C920738C501}"/>
                  </a:ext>
                </a:extLst>
              </p:cNvPr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213;p37">
                <a:extLst>
                  <a:ext uri="{FF2B5EF4-FFF2-40B4-BE49-F238E27FC236}">
                    <a16:creationId xmlns:a16="http://schemas.microsoft.com/office/drawing/2014/main" id="{94C9AF67-0BCC-49A6-9F52-7C1D4D140793}"/>
                  </a:ext>
                </a:extLst>
              </p:cNvPr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214;p37">
                <a:extLst>
                  <a:ext uri="{FF2B5EF4-FFF2-40B4-BE49-F238E27FC236}">
                    <a16:creationId xmlns:a16="http://schemas.microsoft.com/office/drawing/2014/main" id="{274FB4AC-BD2F-4C52-A083-94B5B2BE09E7}"/>
                  </a:ext>
                </a:extLst>
              </p:cNvPr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215;p37">
                <a:extLst>
                  <a:ext uri="{FF2B5EF4-FFF2-40B4-BE49-F238E27FC236}">
                    <a16:creationId xmlns:a16="http://schemas.microsoft.com/office/drawing/2014/main" id="{F85F3225-5210-49FD-912B-7D854E4A4503}"/>
                  </a:ext>
                </a:extLst>
              </p:cNvPr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216;p37">
                <a:extLst>
                  <a:ext uri="{FF2B5EF4-FFF2-40B4-BE49-F238E27FC236}">
                    <a16:creationId xmlns:a16="http://schemas.microsoft.com/office/drawing/2014/main" id="{9BEC3198-903D-41DB-8B3D-47B809FF2CB9}"/>
                  </a:ext>
                </a:extLst>
              </p:cNvPr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217;p37">
                <a:extLst>
                  <a:ext uri="{FF2B5EF4-FFF2-40B4-BE49-F238E27FC236}">
                    <a16:creationId xmlns:a16="http://schemas.microsoft.com/office/drawing/2014/main" id="{4C7384AE-1657-4869-97B5-63CB21C81570}"/>
                  </a:ext>
                </a:extLst>
              </p:cNvPr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218;p37">
                <a:extLst>
                  <a:ext uri="{FF2B5EF4-FFF2-40B4-BE49-F238E27FC236}">
                    <a16:creationId xmlns:a16="http://schemas.microsoft.com/office/drawing/2014/main" id="{F99F10EB-A2CB-4D4B-911B-AB77EC8A047D}"/>
                  </a:ext>
                </a:extLst>
              </p:cNvPr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219;p37">
                <a:extLst>
                  <a:ext uri="{FF2B5EF4-FFF2-40B4-BE49-F238E27FC236}">
                    <a16:creationId xmlns:a16="http://schemas.microsoft.com/office/drawing/2014/main" id="{617F8801-3234-45BC-A469-4FBF0F4FC10B}"/>
                  </a:ext>
                </a:extLst>
              </p:cNvPr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220;p37">
                <a:extLst>
                  <a:ext uri="{FF2B5EF4-FFF2-40B4-BE49-F238E27FC236}">
                    <a16:creationId xmlns:a16="http://schemas.microsoft.com/office/drawing/2014/main" id="{B07539EE-E113-4C7F-9D19-F384D24DA325}"/>
                  </a:ext>
                </a:extLst>
              </p:cNvPr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221;p37">
                <a:extLst>
                  <a:ext uri="{FF2B5EF4-FFF2-40B4-BE49-F238E27FC236}">
                    <a16:creationId xmlns:a16="http://schemas.microsoft.com/office/drawing/2014/main" id="{F611C304-C1EC-4CFE-8C01-D5F909992457}"/>
                  </a:ext>
                </a:extLst>
              </p:cNvPr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3222;p37">
              <a:extLst>
                <a:ext uri="{FF2B5EF4-FFF2-40B4-BE49-F238E27FC236}">
                  <a16:creationId xmlns:a16="http://schemas.microsoft.com/office/drawing/2014/main" id="{90A73F76-9C2D-441D-8561-55943A795BF4}"/>
                </a:ext>
              </a:extLst>
            </p:cNvPr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320" name="Google Shape;3223;p37">
                <a:extLst>
                  <a:ext uri="{FF2B5EF4-FFF2-40B4-BE49-F238E27FC236}">
                    <a16:creationId xmlns:a16="http://schemas.microsoft.com/office/drawing/2014/main" id="{AAB62082-79C3-4FE9-9B5F-4C28E65C4901}"/>
                  </a:ext>
                </a:extLst>
              </p:cNvPr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24;p37">
                <a:extLst>
                  <a:ext uri="{FF2B5EF4-FFF2-40B4-BE49-F238E27FC236}">
                    <a16:creationId xmlns:a16="http://schemas.microsoft.com/office/drawing/2014/main" id="{A74EF436-D058-4EE4-86EC-F1D8F3DB90B8}"/>
                  </a:ext>
                </a:extLst>
              </p:cNvPr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5;p37">
                <a:extLst>
                  <a:ext uri="{FF2B5EF4-FFF2-40B4-BE49-F238E27FC236}">
                    <a16:creationId xmlns:a16="http://schemas.microsoft.com/office/drawing/2014/main" id="{B37ADFD7-8579-4E15-BD9D-DAEEEEA73023}"/>
                  </a:ext>
                </a:extLst>
              </p:cNvPr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26;p37">
                <a:extLst>
                  <a:ext uri="{FF2B5EF4-FFF2-40B4-BE49-F238E27FC236}">
                    <a16:creationId xmlns:a16="http://schemas.microsoft.com/office/drawing/2014/main" id="{A9454529-6992-4C71-882F-52B647D930D2}"/>
                  </a:ext>
                </a:extLst>
              </p:cNvPr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27;p37">
                <a:extLst>
                  <a:ext uri="{FF2B5EF4-FFF2-40B4-BE49-F238E27FC236}">
                    <a16:creationId xmlns:a16="http://schemas.microsoft.com/office/drawing/2014/main" id="{D26F8A77-2578-401D-B1F8-2F85D53CCD05}"/>
                  </a:ext>
                </a:extLst>
              </p:cNvPr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28;p37">
                <a:extLst>
                  <a:ext uri="{FF2B5EF4-FFF2-40B4-BE49-F238E27FC236}">
                    <a16:creationId xmlns:a16="http://schemas.microsoft.com/office/drawing/2014/main" id="{D52093A4-0AAD-44B3-B133-29AC9706936A}"/>
                  </a:ext>
                </a:extLst>
              </p:cNvPr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29;p37">
                <a:extLst>
                  <a:ext uri="{FF2B5EF4-FFF2-40B4-BE49-F238E27FC236}">
                    <a16:creationId xmlns:a16="http://schemas.microsoft.com/office/drawing/2014/main" id="{7673D4FD-D22B-4123-93E8-72E71F5B4F68}"/>
                  </a:ext>
                </a:extLst>
              </p:cNvPr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30;p37">
                <a:extLst>
                  <a:ext uri="{FF2B5EF4-FFF2-40B4-BE49-F238E27FC236}">
                    <a16:creationId xmlns:a16="http://schemas.microsoft.com/office/drawing/2014/main" id="{B92F8F4D-0682-4B35-9D76-6F41FDE238B1}"/>
                  </a:ext>
                </a:extLst>
              </p:cNvPr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31;p37">
                <a:extLst>
                  <a:ext uri="{FF2B5EF4-FFF2-40B4-BE49-F238E27FC236}">
                    <a16:creationId xmlns:a16="http://schemas.microsoft.com/office/drawing/2014/main" id="{8BA4FE47-993C-47CF-B54D-7746231CF611}"/>
                  </a:ext>
                </a:extLst>
              </p:cNvPr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32;p37">
                <a:extLst>
                  <a:ext uri="{FF2B5EF4-FFF2-40B4-BE49-F238E27FC236}">
                    <a16:creationId xmlns:a16="http://schemas.microsoft.com/office/drawing/2014/main" id="{097B7222-4D2D-4475-8C7F-87EB83804D83}"/>
                  </a:ext>
                </a:extLst>
              </p:cNvPr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233;p37">
                <a:extLst>
                  <a:ext uri="{FF2B5EF4-FFF2-40B4-BE49-F238E27FC236}">
                    <a16:creationId xmlns:a16="http://schemas.microsoft.com/office/drawing/2014/main" id="{C4F5E7DC-DCE5-4857-B131-B744CCCFF202}"/>
                  </a:ext>
                </a:extLst>
              </p:cNvPr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234;p37">
                <a:extLst>
                  <a:ext uri="{FF2B5EF4-FFF2-40B4-BE49-F238E27FC236}">
                    <a16:creationId xmlns:a16="http://schemas.microsoft.com/office/drawing/2014/main" id="{FDB7FAC6-6F42-4D95-B1B6-5A28A720C581}"/>
                  </a:ext>
                </a:extLst>
              </p:cNvPr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235;p37">
                <a:extLst>
                  <a:ext uri="{FF2B5EF4-FFF2-40B4-BE49-F238E27FC236}">
                    <a16:creationId xmlns:a16="http://schemas.microsoft.com/office/drawing/2014/main" id="{C63BC1BD-B5F6-43E8-9255-A9E582BE0E14}"/>
                  </a:ext>
                </a:extLst>
              </p:cNvPr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236;p37">
                <a:extLst>
                  <a:ext uri="{FF2B5EF4-FFF2-40B4-BE49-F238E27FC236}">
                    <a16:creationId xmlns:a16="http://schemas.microsoft.com/office/drawing/2014/main" id="{C9652735-E9F1-4568-92A0-4A82F66ABA9C}"/>
                  </a:ext>
                </a:extLst>
              </p:cNvPr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237;p37">
                <a:extLst>
                  <a:ext uri="{FF2B5EF4-FFF2-40B4-BE49-F238E27FC236}">
                    <a16:creationId xmlns:a16="http://schemas.microsoft.com/office/drawing/2014/main" id="{9574D4B8-A7F3-42FB-B315-BF3DA70D9346}"/>
                  </a:ext>
                </a:extLst>
              </p:cNvPr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238;p37">
                <a:extLst>
                  <a:ext uri="{FF2B5EF4-FFF2-40B4-BE49-F238E27FC236}">
                    <a16:creationId xmlns:a16="http://schemas.microsoft.com/office/drawing/2014/main" id="{A514996B-7AAF-4C31-99AD-3E656D86625A}"/>
                  </a:ext>
                </a:extLst>
              </p:cNvPr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" name="Google Shape;3239;p37">
              <a:extLst>
                <a:ext uri="{FF2B5EF4-FFF2-40B4-BE49-F238E27FC236}">
                  <a16:creationId xmlns:a16="http://schemas.microsoft.com/office/drawing/2014/main" id="{67C8206D-FC52-4889-A292-08BAF16C55A8}"/>
                </a:ext>
              </a:extLst>
            </p:cNvPr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304" name="Google Shape;3240;p37">
                <a:extLst>
                  <a:ext uri="{FF2B5EF4-FFF2-40B4-BE49-F238E27FC236}">
                    <a16:creationId xmlns:a16="http://schemas.microsoft.com/office/drawing/2014/main" id="{122C046C-2FA3-4DF5-9E50-088BF76CE2A1}"/>
                  </a:ext>
                </a:extLst>
              </p:cNvPr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241;p37">
                <a:extLst>
                  <a:ext uri="{FF2B5EF4-FFF2-40B4-BE49-F238E27FC236}">
                    <a16:creationId xmlns:a16="http://schemas.microsoft.com/office/drawing/2014/main" id="{4338EE79-8FAC-4396-A6CF-CE9F1199937E}"/>
                  </a:ext>
                </a:extLst>
              </p:cNvPr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242;p37">
                <a:extLst>
                  <a:ext uri="{FF2B5EF4-FFF2-40B4-BE49-F238E27FC236}">
                    <a16:creationId xmlns:a16="http://schemas.microsoft.com/office/drawing/2014/main" id="{60D18F09-8063-4A70-A8C9-30D5D3DAFEB1}"/>
                  </a:ext>
                </a:extLst>
              </p:cNvPr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243;p37">
                <a:extLst>
                  <a:ext uri="{FF2B5EF4-FFF2-40B4-BE49-F238E27FC236}">
                    <a16:creationId xmlns:a16="http://schemas.microsoft.com/office/drawing/2014/main" id="{C38AB45C-1094-4CD5-B6C7-B4DA887FC063}"/>
                  </a:ext>
                </a:extLst>
              </p:cNvPr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244;p37">
                <a:extLst>
                  <a:ext uri="{FF2B5EF4-FFF2-40B4-BE49-F238E27FC236}">
                    <a16:creationId xmlns:a16="http://schemas.microsoft.com/office/drawing/2014/main" id="{91E502BF-B7B0-4DC9-BB8E-F71D90B087F3}"/>
                  </a:ext>
                </a:extLst>
              </p:cNvPr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245;p37">
                <a:extLst>
                  <a:ext uri="{FF2B5EF4-FFF2-40B4-BE49-F238E27FC236}">
                    <a16:creationId xmlns:a16="http://schemas.microsoft.com/office/drawing/2014/main" id="{7C3E32B2-AB75-47EB-AFAF-47ACA28AB67F}"/>
                  </a:ext>
                </a:extLst>
              </p:cNvPr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246;p37">
                <a:extLst>
                  <a:ext uri="{FF2B5EF4-FFF2-40B4-BE49-F238E27FC236}">
                    <a16:creationId xmlns:a16="http://schemas.microsoft.com/office/drawing/2014/main" id="{228A35BE-51C5-48E3-AE4B-93149CE4E0F6}"/>
                  </a:ext>
                </a:extLst>
              </p:cNvPr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247;p37">
                <a:extLst>
                  <a:ext uri="{FF2B5EF4-FFF2-40B4-BE49-F238E27FC236}">
                    <a16:creationId xmlns:a16="http://schemas.microsoft.com/office/drawing/2014/main" id="{44442548-2BF6-4348-85E5-01CAF39E417A}"/>
                  </a:ext>
                </a:extLst>
              </p:cNvPr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248;p37">
                <a:extLst>
                  <a:ext uri="{FF2B5EF4-FFF2-40B4-BE49-F238E27FC236}">
                    <a16:creationId xmlns:a16="http://schemas.microsoft.com/office/drawing/2014/main" id="{4374D5F4-0F6B-469E-9EE0-8362A58363D3}"/>
                  </a:ext>
                </a:extLst>
              </p:cNvPr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249;p37">
                <a:extLst>
                  <a:ext uri="{FF2B5EF4-FFF2-40B4-BE49-F238E27FC236}">
                    <a16:creationId xmlns:a16="http://schemas.microsoft.com/office/drawing/2014/main" id="{74BC2DA0-AD74-4605-9131-61B842A7EC2E}"/>
                  </a:ext>
                </a:extLst>
              </p:cNvPr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250;p37">
                <a:extLst>
                  <a:ext uri="{FF2B5EF4-FFF2-40B4-BE49-F238E27FC236}">
                    <a16:creationId xmlns:a16="http://schemas.microsoft.com/office/drawing/2014/main" id="{44151B2E-3F7D-430D-8637-71F6E5A37751}"/>
                  </a:ext>
                </a:extLst>
              </p:cNvPr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251;p37">
                <a:extLst>
                  <a:ext uri="{FF2B5EF4-FFF2-40B4-BE49-F238E27FC236}">
                    <a16:creationId xmlns:a16="http://schemas.microsoft.com/office/drawing/2014/main" id="{9B80B722-EF08-4C49-A493-CBF7616A546F}"/>
                  </a:ext>
                </a:extLst>
              </p:cNvPr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252;p37">
                <a:extLst>
                  <a:ext uri="{FF2B5EF4-FFF2-40B4-BE49-F238E27FC236}">
                    <a16:creationId xmlns:a16="http://schemas.microsoft.com/office/drawing/2014/main" id="{B442B33B-5A1E-409C-AE96-A78BA8792DA5}"/>
                  </a:ext>
                </a:extLst>
              </p:cNvPr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253;p37">
                <a:extLst>
                  <a:ext uri="{FF2B5EF4-FFF2-40B4-BE49-F238E27FC236}">
                    <a16:creationId xmlns:a16="http://schemas.microsoft.com/office/drawing/2014/main" id="{A856B196-838D-43A3-9944-015301207E64}"/>
                  </a:ext>
                </a:extLst>
              </p:cNvPr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254;p37">
                <a:extLst>
                  <a:ext uri="{FF2B5EF4-FFF2-40B4-BE49-F238E27FC236}">
                    <a16:creationId xmlns:a16="http://schemas.microsoft.com/office/drawing/2014/main" id="{2D4DD6E1-0B66-4846-A0C0-605849D45124}"/>
                  </a:ext>
                </a:extLst>
              </p:cNvPr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255;p37">
                <a:extLst>
                  <a:ext uri="{FF2B5EF4-FFF2-40B4-BE49-F238E27FC236}">
                    <a16:creationId xmlns:a16="http://schemas.microsoft.com/office/drawing/2014/main" id="{33399730-EFC3-49E4-921A-BFD190720937}"/>
                  </a:ext>
                </a:extLst>
              </p:cNvPr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3256;p37">
              <a:extLst>
                <a:ext uri="{FF2B5EF4-FFF2-40B4-BE49-F238E27FC236}">
                  <a16:creationId xmlns:a16="http://schemas.microsoft.com/office/drawing/2014/main" id="{41AC9F97-A054-430F-851F-71D581E1B52E}"/>
                </a:ext>
              </a:extLst>
            </p:cNvPr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288" name="Google Shape;3257;p37">
                <a:extLst>
                  <a:ext uri="{FF2B5EF4-FFF2-40B4-BE49-F238E27FC236}">
                    <a16:creationId xmlns:a16="http://schemas.microsoft.com/office/drawing/2014/main" id="{AD888546-EE89-4529-80F5-3448EF91D4A7}"/>
                  </a:ext>
                </a:extLst>
              </p:cNvPr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258;p37">
                <a:extLst>
                  <a:ext uri="{FF2B5EF4-FFF2-40B4-BE49-F238E27FC236}">
                    <a16:creationId xmlns:a16="http://schemas.microsoft.com/office/drawing/2014/main" id="{6876A783-862B-48AF-AE16-647C0478787A}"/>
                  </a:ext>
                </a:extLst>
              </p:cNvPr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259;p37">
                <a:extLst>
                  <a:ext uri="{FF2B5EF4-FFF2-40B4-BE49-F238E27FC236}">
                    <a16:creationId xmlns:a16="http://schemas.microsoft.com/office/drawing/2014/main" id="{CF3961C3-636D-4A5E-8167-ABDFE7CBF585}"/>
                  </a:ext>
                </a:extLst>
              </p:cNvPr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260;p37">
                <a:extLst>
                  <a:ext uri="{FF2B5EF4-FFF2-40B4-BE49-F238E27FC236}">
                    <a16:creationId xmlns:a16="http://schemas.microsoft.com/office/drawing/2014/main" id="{9ACDB62A-0A27-4E2C-9118-CEC119D38DD7}"/>
                  </a:ext>
                </a:extLst>
              </p:cNvPr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261;p37">
                <a:extLst>
                  <a:ext uri="{FF2B5EF4-FFF2-40B4-BE49-F238E27FC236}">
                    <a16:creationId xmlns:a16="http://schemas.microsoft.com/office/drawing/2014/main" id="{EF039170-C5E5-45AF-8D99-3B8ED4C271DE}"/>
                  </a:ext>
                </a:extLst>
              </p:cNvPr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262;p37">
                <a:extLst>
                  <a:ext uri="{FF2B5EF4-FFF2-40B4-BE49-F238E27FC236}">
                    <a16:creationId xmlns:a16="http://schemas.microsoft.com/office/drawing/2014/main" id="{D952849E-7B22-4114-A688-F8225146A8DC}"/>
                  </a:ext>
                </a:extLst>
              </p:cNvPr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263;p37">
                <a:extLst>
                  <a:ext uri="{FF2B5EF4-FFF2-40B4-BE49-F238E27FC236}">
                    <a16:creationId xmlns:a16="http://schemas.microsoft.com/office/drawing/2014/main" id="{60874C70-55AB-49D9-89E9-1E43543F7601}"/>
                  </a:ext>
                </a:extLst>
              </p:cNvPr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264;p37">
                <a:extLst>
                  <a:ext uri="{FF2B5EF4-FFF2-40B4-BE49-F238E27FC236}">
                    <a16:creationId xmlns:a16="http://schemas.microsoft.com/office/drawing/2014/main" id="{53D0F1C1-1C52-413F-9528-82093A6DACE5}"/>
                  </a:ext>
                </a:extLst>
              </p:cNvPr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3265;p37">
                <a:extLst>
                  <a:ext uri="{FF2B5EF4-FFF2-40B4-BE49-F238E27FC236}">
                    <a16:creationId xmlns:a16="http://schemas.microsoft.com/office/drawing/2014/main" id="{A4E3613C-9913-48FD-8DBD-E1EB1702D3E4}"/>
                  </a:ext>
                </a:extLst>
              </p:cNvPr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266;p37">
                <a:extLst>
                  <a:ext uri="{FF2B5EF4-FFF2-40B4-BE49-F238E27FC236}">
                    <a16:creationId xmlns:a16="http://schemas.microsoft.com/office/drawing/2014/main" id="{1FE8AF80-D3C9-4E9C-9B04-D6D5C1192B97}"/>
                  </a:ext>
                </a:extLst>
              </p:cNvPr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3267;p37">
                <a:extLst>
                  <a:ext uri="{FF2B5EF4-FFF2-40B4-BE49-F238E27FC236}">
                    <a16:creationId xmlns:a16="http://schemas.microsoft.com/office/drawing/2014/main" id="{38595208-14E8-447A-806A-AC3DDA6066F0}"/>
                  </a:ext>
                </a:extLst>
              </p:cNvPr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3268;p37">
                <a:extLst>
                  <a:ext uri="{FF2B5EF4-FFF2-40B4-BE49-F238E27FC236}">
                    <a16:creationId xmlns:a16="http://schemas.microsoft.com/office/drawing/2014/main" id="{846AF770-B01C-479D-A03C-5EC6A3591FA7}"/>
                  </a:ext>
                </a:extLst>
              </p:cNvPr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269;p37">
                <a:extLst>
                  <a:ext uri="{FF2B5EF4-FFF2-40B4-BE49-F238E27FC236}">
                    <a16:creationId xmlns:a16="http://schemas.microsoft.com/office/drawing/2014/main" id="{8D41E5DD-0652-409A-9F09-832CFE702A99}"/>
                  </a:ext>
                </a:extLst>
              </p:cNvPr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270;p37">
                <a:extLst>
                  <a:ext uri="{FF2B5EF4-FFF2-40B4-BE49-F238E27FC236}">
                    <a16:creationId xmlns:a16="http://schemas.microsoft.com/office/drawing/2014/main" id="{AEBECB60-F93B-4CE0-A906-1AB5739FBB23}"/>
                  </a:ext>
                </a:extLst>
              </p:cNvPr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271;p37">
                <a:extLst>
                  <a:ext uri="{FF2B5EF4-FFF2-40B4-BE49-F238E27FC236}">
                    <a16:creationId xmlns:a16="http://schemas.microsoft.com/office/drawing/2014/main" id="{8B5FED1B-ABD8-42EE-818F-B9EB0B25566F}"/>
                  </a:ext>
                </a:extLst>
              </p:cNvPr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272;p37">
                <a:extLst>
                  <a:ext uri="{FF2B5EF4-FFF2-40B4-BE49-F238E27FC236}">
                    <a16:creationId xmlns:a16="http://schemas.microsoft.com/office/drawing/2014/main" id="{7A8C84E9-B217-4316-AF6B-A9982F2EFC9C}"/>
                  </a:ext>
                </a:extLst>
              </p:cNvPr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3273;p37">
              <a:extLst>
                <a:ext uri="{FF2B5EF4-FFF2-40B4-BE49-F238E27FC236}">
                  <a16:creationId xmlns:a16="http://schemas.microsoft.com/office/drawing/2014/main" id="{C93BB151-4EEE-48C4-B020-1EBB30E50BDA}"/>
                </a:ext>
              </a:extLst>
            </p:cNvPr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272" name="Google Shape;3274;p37">
                <a:extLst>
                  <a:ext uri="{FF2B5EF4-FFF2-40B4-BE49-F238E27FC236}">
                    <a16:creationId xmlns:a16="http://schemas.microsoft.com/office/drawing/2014/main" id="{637FD026-620A-405D-B10D-52118E0A3038}"/>
                  </a:ext>
                </a:extLst>
              </p:cNvPr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275;p37">
                <a:extLst>
                  <a:ext uri="{FF2B5EF4-FFF2-40B4-BE49-F238E27FC236}">
                    <a16:creationId xmlns:a16="http://schemas.microsoft.com/office/drawing/2014/main" id="{AB3B2E64-6B11-495A-824C-8D47311AE8B7}"/>
                  </a:ext>
                </a:extLst>
              </p:cNvPr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276;p37">
                <a:extLst>
                  <a:ext uri="{FF2B5EF4-FFF2-40B4-BE49-F238E27FC236}">
                    <a16:creationId xmlns:a16="http://schemas.microsoft.com/office/drawing/2014/main" id="{1AA4E29D-2285-4B1F-BC22-1CAB497134DD}"/>
                  </a:ext>
                </a:extLst>
              </p:cNvPr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277;p37">
                <a:extLst>
                  <a:ext uri="{FF2B5EF4-FFF2-40B4-BE49-F238E27FC236}">
                    <a16:creationId xmlns:a16="http://schemas.microsoft.com/office/drawing/2014/main" id="{79E16D5D-C75F-4DD5-ACE8-88CFECB31BAE}"/>
                  </a:ext>
                </a:extLst>
              </p:cNvPr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278;p37">
                <a:extLst>
                  <a:ext uri="{FF2B5EF4-FFF2-40B4-BE49-F238E27FC236}">
                    <a16:creationId xmlns:a16="http://schemas.microsoft.com/office/drawing/2014/main" id="{547D15E6-70B3-4D81-8446-CF7E35FA6064}"/>
                  </a:ext>
                </a:extLst>
              </p:cNvPr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279;p37">
                <a:extLst>
                  <a:ext uri="{FF2B5EF4-FFF2-40B4-BE49-F238E27FC236}">
                    <a16:creationId xmlns:a16="http://schemas.microsoft.com/office/drawing/2014/main" id="{BFAF2815-9010-49FB-9927-D5D23D61723F}"/>
                  </a:ext>
                </a:extLst>
              </p:cNvPr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3280;p37">
                <a:extLst>
                  <a:ext uri="{FF2B5EF4-FFF2-40B4-BE49-F238E27FC236}">
                    <a16:creationId xmlns:a16="http://schemas.microsoft.com/office/drawing/2014/main" id="{287DED9D-6847-45A4-8F3A-024D5473922D}"/>
                  </a:ext>
                </a:extLst>
              </p:cNvPr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281;p37">
                <a:extLst>
                  <a:ext uri="{FF2B5EF4-FFF2-40B4-BE49-F238E27FC236}">
                    <a16:creationId xmlns:a16="http://schemas.microsoft.com/office/drawing/2014/main" id="{1BB9E2C1-57C0-43EE-9914-B6F895F54596}"/>
                  </a:ext>
                </a:extLst>
              </p:cNvPr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3282;p37">
                <a:extLst>
                  <a:ext uri="{FF2B5EF4-FFF2-40B4-BE49-F238E27FC236}">
                    <a16:creationId xmlns:a16="http://schemas.microsoft.com/office/drawing/2014/main" id="{907D5474-43A4-40F6-BE41-575A6F0B0E6E}"/>
                  </a:ext>
                </a:extLst>
              </p:cNvPr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3283;p37">
                <a:extLst>
                  <a:ext uri="{FF2B5EF4-FFF2-40B4-BE49-F238E27FC236}">
                    <a16:creationId xmlns:a16="http://schemas.microsoft.com/office/drawing/2014/main" id="{C23D1534-92FA-419D-9C2D-72813434F582}"/>
                  </a:ext>
                </a:extLst>
              </p:cNvPr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284;p37">
                <a:extLst>
                  <a:ext uri="{FF2B5EF4-FFF2-40B4-BE49-F238E27FC236}">
                    <a16:creationId xmlns:a16="http://schemas.microsoft.com/office/drawing/2014/main" id="{AF6FC25C-D091-4DDB-92FF-071B0B7F0F8A}"/>
                  </a:ext>
                </a:extLst>
              </p:cNvPr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3285;p37">
                <a:extLst>
                  <a:ext uri="{FF2B5EF4-FFF2-40B4-BE49-F238E27FC236}">
                    <a16:creationId xmlns:a16="http://schemas.microsoft.com/office/drawing/2014/main" id="{72F21008-E448-4282-9B7B-9F1B8CABBBCB}"/>
                  </a:ext>
                </a:extLst>
              </p:cNvPr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286;p37">
                <a:extLst>
                  <a:ext uri="{FF2B5EF4-FFF2-40B4-BE49-F238E27FC236}">
                    <a16:creationId xmlns:a16="http://schemas.microsoft.com/office/drawing/2014/main" id="{770496DD-2799-469B-B872-08A275FAE92E}"/>
                  </a:ext>
                </a:extLst>
              </p:cNvPr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287;p37">
                <a:extLst>
                  <a:ext uri="{FF2B5EF4-FFF2-40B4-BE49-F238E27FC236}">
                    <a16:creationId xmlns:a16="http://schemas.microsoft.com/office/drawing/2014/main" id="{98F1C642-C976-4682-80F1-D65B467DD535}"/>
                  </a:ext>
                </a:extLst>
              </p:cNvPr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288;p37">
                <a:extLst>
                  <a:ext uri="{FF2B5EF4-FFF2-40B4-BE49-F238E27FC236}">
                    <a16:creationId xmlns:a16="http://schemas.microsoft.com/office/drawing/2014/main" id="{881E1052-0288-4642-8017-4C90076E9187}"/>
                  </a:ext>
                </a:extLst>
              </p:cNvPr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289;p37">
                <a:extLst>
                  <a:ext uri="{FF2B5EF4-FFF2-40B4-BE49-F238E27FC236}">
                    <a16:creationId xmlns:a16="http://schemas.microsoft.com/office/drawing/2014/main" id="{12D55E7D-6663-40A1-BF7A-7467C121FA99}"/>
                  </a:ext>
                </a:extLst>
              </p:cNvPr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3" name="Google Shape;3290;p37">
              <a:extLst>
                <a:ext uri="{FF2B5EF4-FFF2-40B4-BE49-F238E27FC236}">
                  <a16:creationId xmlns:a16="http://schemas.microsoft.com/office/drawing/2014/main" id="{6D996617-0001-4BC3-AC01-C1F3DD877CFB}"/>
                </a:ext>
              </a:extLst>
            </p:cNvPr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3291;p37">
              <a:extLst>
                <a:ext uri="{FF2B5EF4-FFF2-40B4-BE49-F238E27FC236}">
                  <a16:creationId xmlns:a16="http://schemas.microsoft.com/office/drawing/2014/main" id="{2145317E-8C5E-4E70-97CF-5C015A719786}"/>
                </a:ext>
              </a:extLst>
            </p:cNvPr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3292;p37">
              <a:extLst>
                <a:ext uri="{FF2B5EF4-FFF2-40B4-BE49-F238E27FC236}">
                  <a16:creationId xmlns:a16="http://schemas.microsoft.com/office/drawing/2014/main" id="{C4209703-FAFA-44BB-B047-7628B6365293}"/>
                </a:ext>
              </a:extLst>
            </p:cNvPr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3293;p37">
              <a:extLst>
                <a:ext uri="{FF2B5EF4-FFF2-40B4-BE49-F238E27FC236}">
                  <a16:creationId xmlns:a16="http://schemas.microsoft.com/office/drawing/2014/main" id="{E506AF79-9DD5-4D67-BB9D-39C7C8217BA5}"/>
                </a:ext>
              </a:extLst>
            </p:cNvPr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3294;p37">
              <a:extLst>
                <a:ext uri="{FF2B5EF4-FFF2-40B4-BE49-F238E27FC236}">
                  <a16:creationId xmlns:a16="http://schemas.microsoft.com/office/drawing/2014/main" id="{0302BFD4-2D92-407D-B9BC-0D227B9011A0}"/>
                </a:ext>
              </a:extLst>
            </p:cNvPr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3295;p37">
              <a:extLst>
                <a:ext uri="{FF2B5EF4-FFF2-40B4-BE49-F238E27FC236}">
                  <a16:creationId xmlns:a16="http://schemas.microsoft.com/office/drawing/2014/main" id="{F48E19D7-B592-41F7-BE3F-AAEE3DD87136}"/>
                </a:ext>
              </a:extLst>
            </p:cNvPr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3296;p37">
              <a:extLst>
                <a:ext uri="{FF2B5EF4-FFF2-40B4-BE49-F238E27FC236}">
                  <a16:creationId xmlns:a16="http://schemas.microsoft.com/office/drawing/2014/main" id="{D53D3A94-5FDF-4D8E-B761-EE6CC651BFA8}"/>
                </a:ext>
              </a:extLst>
            </p:cNvPr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3297;p37">
              <a:extLst>
                <a:ext uri="{FF2B5EF4-FFF2-40B4-BE49-F238E27FC236}">
                  <a16:creationId xmlns:a16="http://schemas.microsoft.com/office/drawing/2014/main" id="{FB1BECB4-CAC9-475F-8CD3-54A6B10A764C}"/>
                </a:ext>
              </a:extLst>
            </p:cNvPr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3298;p37">
              <a:extLst>
                <a:ext uri="{FF2B5EF4-FFF2-40B4-BE49-F238E27FC236}">
                  <a16:creationId xmlns:a16="http://schemas.microsoft.com/office/drawing/2014/main" id="{A95DBE52-AE4F-4DF9-ABFA-F9A417AD09F6}"/>
                </a:ext>
              </a:extLst>
            </p:cNvPr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3299;p37">
              <a:extLst>
                <a:ext uri="{FF2B5EF4-FFF2-40B4-BE49-F238E27FC236}">
                  <a16:creationId xmlns:a16="http://schemas.microsoft.com/office/drawing/2014/main" id="{C395DD29-6C2C-4949-B47A-6C6FB7138A3C}"/>
                </a:ext>
              </a:extLst>
            </p:cNvPr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3300;p37">
              <a:extLst>
                <a:ext uri="{FF2B5EF4-FFF2-40B4-BE49-F238E27FC236}">
                  <a16:creationId xmlns:a16="http://schemas.microsoft.com/office/drawing/2014/main" id="{EB21D92F-453A-495C-B481-9F9A4F3022F4}"/>
                </a:ext>
              </a:extLst>
            </p:cNvPr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3301;p37">
              <a:extLst>
                <a:ext uri="{FF2B5EF4-FFF2-40B4-BE49-F238E27FC236}">
                  <a16:creationId xmlns:a16="http://schemas.microsoft.com/office/drawing/2014/main" id="{E317B044-301E-4951-A444-9A1CDF3CE989}"/>
                </a:ext>
              </a:extLst>
            </p:cNvPr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3302;p37">
              <a:extLst>
                <a:ext uri="{FF2B5EF4-FFF2-40B4-BE49-F238E27FC236}">
                  <a16:creationId xmlns:a16="http://schemas.microsoft.com/office/drawing/2014/main" id="{362341BE-1CD1-4DA2-9BDD-55ACBC3DA3B6}"/>
                </a:ext>
              </a:extLst>
            </p:cNvPr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3303;p37">
              <a:extLst>
                <a:ext uri="{FF2B5EF4-FFF2-40B4-BE49-F238E27FC236}">
                  <a16:creationId xmlns:a16="http://schemas.microsoft.com/office/drawing/2014/main" id="{9E3662B6-4620-49B5-A388-DEB0E67A2514}"/>
                </a:ext>
              </a:extLst>
            </p:cNvPr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3304;p37">
              <a:extLst>
                <a:ext uri="{FF2B5EF4-FFF2-40B4-BE49-F238E27FC236}">
                  <a16:creationId xmlns:a16="http://schemas.microsoft.com/office/drawing/2014/main" id="{9951E2E8-13F6-4C78-A69C-FABCC23395F7}"/>
                </a:ext>
              </a:extLst>
            </p:cNvPr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3305;p37">
              <a:extLst>
                <a:ext uri="{FF2B5EF4-FFF2-40B4-BE49-F238E27FC236}">
                  <a16:creationId xmlns:a16="http://schemas.microsoft.com/office/drawing/2014/main" id="{DAA03A87-FE3E-4135-9E6E-E0E4076D67D9}"/>
                </a:ext>
              </a:extLst>
            </p:cNvPr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3306;p37">
              <a:extLst>
                <a:ext uri="{FF2B5EF4-FFF2-40B4-BE49-F238E27FC236}">
                  <a16:creationId xmlns:a16="http://schemas.microsoft.com/office/drawing/2014/main" id="{5E262AA4-0A6F-4A25-8545-10EB9B1EC116}"/>
                </a:ext>
              </a:extLst>
            </p:cNvPr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3307;p37">
              <a:extLst>
                <a:ext uri="{FF2B5EF4-FFF2-40B4-BE49-F238E27FC236}">
                  <a16:creationId xmlns:a16="http://schemas.microsoft.com/office/drawing/2014/main" id="{28D11D99-BF01-47A1-A381-651A047D36BB}"/>
                </a:ext>
              </a:extLst>
            </p:cNvPr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3308;p37">
              <a:extLst>
                <a:ext uri="{FF2B5EF4-FFF2-40B4-BE49-F238E27FC236}">
                  <a16:creationId xmlns:a16="http://schemas.microsoft.com/office/drawing/2014/main" id="{D66C288F-1156-4C2A-B0AD-E95F4A36D959}"/>
                </a:ext>
              </a:extLst>
            </p:cNvPr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3309;p37">
              <a:extLst>
                <a:ext uri="{FF2B5EF4-FFF2-40B4-BE49-F238E27FC236}">
                  <a16:creationId xmlns:a16="http://schemas.microsoft.com/office/drawing/2014/main" id="{E5BD0B6E-C8B6-4606-A648-406AFCA917EE}"/>
                </a:ext>
              </a:extLst>
            </p:cNvPr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3310;p37">
              <a:extLst>
                <a:ext uri="{FF2B5EF4-FFF2-40B4-BE49-F238E27FC236}">
                  <a16:creationId xmlns:a16="http://schemas.microsoft.com/office/drawing/2014/main" id="{7E9FD72B-6D76-4FBF-AF7C-E3E3EB1D6922}"/>
                </a:ext>
              </a:extLst>
            </p:cNvPr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3311;p37">
              <a:extLst>
                <a:ext uri="{FF2B5EF4-FFF2-40B4-BE49-F238E27FC236}">
                  <a16:creationId xmlns:a16="http://schemas.microsoft.com/office/drawing/2014/main" id="{B8750B2F-49B0-4544-9DB6-A455F2201632}"/>
                </a:ext>
              </a:extLst>
            </p:cNvPr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3312;p37">
              <a:extLst>
                <a:ext uri="{FF2B5EF4-FFF2-40B4-BE49-F238E27FC236}">
                  <a16:creationId xmlns:a16="http://schemas.microsoft.com/office/drawing/2014/main" id="{00A3C8DE-DEE8-4FDA-8D6D-40F5815408E8}"/>
                </a:ext>
              </a:extLst>
            </p:cNvPr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3313;p37">
              <a:extLst>
                <a:ext uri="{FF2B5EF4-FFF2-40B4-BE49-F238E27FC236}">
                  <a16:creationId xmlns:a16="http://schemas.microsoft.com/office/drawing/2014/main" id="{E02D72BB-7C4A-45CD-B5D2-12CA9E44AF3A}"/>
                </a:ext>
              </a:extLst>
            </p:cNvPr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3314;p37">
              <a:extLst>
                <a:ext uri="{FF2B5EF4-FFF2-40B4-BE49-F238E27FC236}">
                  <a16:creationId xmlns:a16="http://schemas.microsoft.com/office/drawing/2014/main" id="{D027C55C-4516-44B3-A9C3-B9B8D856E65E}"/>
                </a:ext>
              </a:extLst>
            </p:cNvPr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3315;p37">
              <a:extLst>
                <a:ext uri="{FF2B5EF4-FFF2-40B4-BE49-F238E27FC236}">
                  <a16:creationId xmlns:a16="http://schemas.microsoft.com/office/drawing/2014/main" id="{4185CC04-38F4-4165-BEE1-EA2307468636}"/>
                </a:ext>
              </a:extLst>
            </p:cNvPr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3316;p37">
              <a:extLst>
                <a:ext uri="{FF2B5EF4-FFF2-40B4-BE49-F238E27FC236}">
                  <a16:creationId xmlns:a16="http://schemas.microsoft.com/office/drawing/2014/main" id="{14A1DB44-2499-4CDE-B5DD-D4149B897F09}"/>
                </a:ext>
              </a:extLst>
            </p:cNvPr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3317;p37">
              <a:extLst>
                <a:ext uri="{FF2B5EF4-FFF2-40B4-BE49-F238E27FC236}">
                  <a16:creationId xmlns:a16="http://schemas.microsoft.com/office/drawing/2014/main" id="{D1D58087-000B-4D95-97B3-FED5637695A6}"/>
                </a:ext>
              </a:extLst>
            </p:cNvPr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3318;p37">
              <a:extLst>
                <a:ext uri="{FF2B5EF4-FFF2-40B4-BE49-F238E27FC236}">
                  <a16:creationId xmlns:a16="http://schemas.microsoft.com/office/drawing/2014/main" id="{9F19322A-23D8-40B3-BBB1-3BDF64BE0BF9}"/>
                </a:ext>
              </a:extLst>
            </p:cNvPr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3319;p37">
              <a:extLst>
                <a:ext uri="{FF2B5EF4-FFF2-40B4-BE49-F238E27FC236}">
                  <a16:creationId xmlns:a16="http://schemas.microsoft.com/office/drawing/2014/main" id="{8E3B53EC-D676-4376-A314-7D719759F99C}"/>
                </a:ext>
              </a:extLst>
            </p:cNvPr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3320;p37">
              <a:extLst>
                <a:ext uri="{FF2B5EF4-FFF2-40B4-BE49-F238E27FC236}">
                  <a16:creationId xmlns:a16="http://schemas.microsoft.com/office/drawing/2014/main" id="{235F7B55-6F42-406B-A35B-5D13EB4B1FB3}"/>
                </a:ext>
              </a:extLst>
            </p:cNvPr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3321;p37">
              <a:extLst>
                <a:ext uri="{FF2B5EF4-FFF2-40B4-BE49-F238E27FC236}">
                  <a16:creationId xmlns:a16="http://schemas.microsoft.com/office/drawing/2014/main" id="{44FD4C54-CB01-4033-BD4C-B54BC467772D}"/>
                </a:ext>
              </a:extLst>
            </p:cNvPr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3322;p37">
              <a:extLst>
                <a:ext uri="{FF2B5EF4-FFF2-40B4-BE49-F238E27FC236}">
                  <a16:creationId xmlns:a16="http://schemas.microsoft.com/office/drawing/2014/main" id="{BA26738E-82F8-4C5F-AC7A-46A607EF493F}"/>
                </a:ext>
              </a:extLst>
            </p:cNvPr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3323;p37">
              <a:extLst>
                <a:ext uri="{FF2B5EF4-FFF2-40B4-BE49-F238E27FC236}">
                  <a16:creationId xmlns:a16="http://schemas.microsoft.com/office/drawing/2014/main" id="{B88AEC9D-52DC-4F85-A901-881E5DD32165}"/>
                </a:ext>
              </a:extLst>
            </p:cNvPr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3324;p37">
              <a:extLst>
                <a:ext uri="{FF2B5EF4-FFF2-40B4-BE49-F238E27FC236}">
                  <a16:creationId xmlns:a16="http://schemas.microsoft.com/office/drawing/2014/main" id="{D3775C51-13CA-4007-AD7B-0A54E25128A7}"/>
                </a:ext>
              </a:extLst>
            </p:cNvPr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3325;p37">
              <a:extLst>
                <a:ext uri="{FF2B5EF4-FFF2-40B4-BE49-F238E27FC236}">
                  <a16:creationId xmlns:a16="http://schemas.microsoft.com/office/drawing/2014/main" id="{6F00DCD0-D342-4221-93F8-DC415D8EBB2E}"/>
                </a:ext>
              </a:extLst>
            </p:cNvPr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3326;p37">
              <a:extLst>
                <a:ext uri="{FF2B5EF4-FFF2-40B4-BE49-F238E27FC236}">
                  <a16:creationId xmlns:a16="http://schemas.microsoft.com/office/drawing/2014/main" id="{72049B9C-781D-4565-9EDB-8D8F1983F83D}"/>
                </a:ext>
              </a:extLst>
            </p:cNvPr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3327;p37">
              <a:extLst>
                <a:ext uri="{FF2B5EF4-FFF2-40B4-BE49-F238E27FC236}">
                  <a16:creationId xmlns:a16="http://schemas.microsoft.com/office/drawing/2014/main" id="{E81C5545-58FE-4100-B764-DA4A87F4F37B}"/>
                </a:ext>
              </a:extLst>
            </p:cNvPr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3328;p37">
              <a:extLst>
                <a:ext uri="{FF2B5EF4-FFF2-40B4-BE49-F238E27FC236}">
                  <a16:creationId xmlns:a16="http://schemas.microsoft.com/office/drawing/2014/main" id="{DE18E440-1FCB-4F46-BE4A-926B3EAAAC58}"/>
                </a:ext>
              </a:extLst>
            </p:cNvPr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3329;p37">
              <a:extLst>
                <a:ext uri="{FF2B5EF4-FFF2-40B4-BE49-F238E27FC236}">
                  <a16:creationId xmlns:a16="http://schemas.microsoft.com/office/drawing/2014/main" id="{2A2302C5-BFF8-41F2-ADF6-35577011F218}"/>
                </a:ext>
              </a:extLst>
            </p:cNvPr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3330;p37">
              <a:extLst>
                <a:ext uri="{FF2B5EF4-FFF2-40B4-BE49-F238E27FC236}">
                  <a16:creationId xmlns:a16="http://schemas.microsoft.com/office/drawing/2014/main" id="{731992CF-1957-44C3-8097-7A9BA792D6C4}"/>
                </a:ext>
              </a:extLst>
            </p:cNvPr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3331;p37">
              <a:extLst>
                <a:ext uri="{FF2B5EF4-FFF2-40B4-BE49-F238E27FC236}">
                  <a16:creationId xmlns:a16="http://schemas.microsoft.com/office/drawing/2014/main" id="{11E80A1F-B1D4-469D-A38E-59FF5A93D8C3}"/>
                </a:ext>
              </a:extLst>
            </p:cNvPr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3332;p37">
              <a:extLst>
                <a:ext uri="{FF2B5EF4-FFF2-40B4-BE49-F238E27FC236}">
                  <a16:creationId xmlns:a16="http://schemas.microsoft.com/office/drawing/2014/main" id="{8929AAF7-48D8-4D44-A20C-ECEB387A4843}"/>
                </a:ext>
              </a:extLst>
            </p:cNvPr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3333;p37">
              <a:extLst>
                <a:ext uri="{FF2B5EF4-FFF2-40B4-BE49-F238E27FC236}">
                  <a16:creationId xmlns:a16="http://schemas.microsoft.com/office/drawing/2014/main" id="{924877BE-17BF-4008-99F0-097C01DD1C52}"/>
                </a:ext>
              </a:extLst>
            </p:cNvPr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3334;p37">
              <a:extLst>
                <a:ext uri="{FF2B5EF4-FFF2-40B4-BE49-F238E27FC236}">
                  <a16:creationId xmlns:a16="http://schemas.microsoft.com/office/drawing/2014/main" id="{59605B43-5DBD-4D75-8F3D-AB0D4BA0910E}"/>
                </a:ext>
              </a:extLst>
            </p:cNvPr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3335;p37">
              <a:extLst>
                <a:ext uri="{FF2B5EF4-FFF2-40B4-BE49-F238E27FC236}">
                  <a16:creationId xmlns:a16="http://schemas.microsoft.com/office/drawing/2014/main" id="{73A9C8C3-AE07-4226-B4AA-F05A03FB5E8E}"/>
                </a:ext>
              </a:extLst>
            </p:cNvPr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3336;p37">
              <a:extLst>
                <a:ext uri="{FF2B5EF4-FFF2-40B4-BE49-F238E27FC236}">
                  <a16:creationId xmlns:a16="http://schemas.microsoft.com/office/drawing/2014/main" id="{F58CB480-86E0-4FAF-B23A-55C349A8E480}"/>
                </a:ext>
              </a:extLst>
            </p:cNvPr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3337;p37">
              <a:extLst>
                <a:ext uri="{FF2B5EF4-FFF2-40B4-BE49-F238E27FC236}">
                  <a16:creationId xmlns:a16="http://schemas.microsoft.com/office/drawing/2014/main" id="{CA4A3C06-E6B8-496D-AB3C-235A172679CA}"/>
                </a:ext>
              </a:extLst>
            </p:cNvPr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3338;p37">
              <a:extLst>
                <a:ext uri="{FF2B5EF4-FFF2-40B4-BE49-F238E27FC236}">
                  <a16:creationId xmlns:a16="http://schemas.microsoft.com/office/drawing/2014/main" id="{C9864776-D720-4CFF-A162-F49EE3C22D51}"/>
                </a:ext>
              </a:extLst>
            </p:cNvPr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3339;p37">
              <a:extLst>
                <a:ext uri="{FF2B5EF4-FFF2-40B4-BE49-F238E27FC236}">
                  <a16:creationId xmlns:a16="http://schemas.microsoft.com/office/drawing/2014/main" id="{CF8A3B41-DA9E-4BF2-9D73-57591EF3A95D}"/>
                </a:ext>
              </a:extLst>
            </p:cNvPr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3340;p37">
              <a:extLst>
                <a:ext uri="{FF2B5EF4-FFF2-40B4-BE49-F238E27FC236}">
                  <a16:creationId xmlns:a16="http://schemas.microsoft.com/office/drawing/2014/main" id="{427E7D6B-48C7-423B-89B7-26CD4472D87C}"/>
                </a:ext>
              </a:extLst>
            </p:cNvPr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3341;p37">
              <a:extLst>
                <a:ext uri="{FF2B5EF4-FFF2-40B4-BE49-F238E27FC236}">
                  <a16:creationId xmlns:a16="http://schemas.microsoft.com/office/drawing/2014/main" id="{62F885AB-D406-49F8-B63D-56BF5F025EF4}"/>
                </a:ext>
              </a:extLst>
            </p:cNvPr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3342;p37">
              <a:extLst>
                <a:ext uri="{FF2B5EF4-FFF2-40B4-BE49-F238E27FC236}">
                  <a16:creationId xmlns:a16="http://schemas.microsoft.com/office/drawing/2014/main" id="{5F86C401-667D-4027-BADC-3DD838E2D7E8}"/>
                </a:ext>
              </a:extLst>
            </p:cNvPr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3343;p37">
              <a:extLst>
                <a:ext uri="{FF2B5EF4-FFF2-40B4-BE49-F238E27FC236}">
                  <a16:creationId xmlns:a16="http://schemas.microsoft.com/office/drawing/2014/main" id="{883CFF50-C34E-4FE0-9B96-524716114D95}"/>
                </a:ext>
              </a:extLst>
            </p:cNvPr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3344;p37">
              <a:extLst>
                <a:ext uri="{FF2B5EF4-FFF2-40B4-BE49-F238E27FC236}">
                  <a16:creationId xmlns:a16="http://schemas.microsoft.com/office/drawing/2014/main" id="{DDFE80FD-600D-49C5-911D-5A8F9020D9FD}"/>
                </a:ext>
              </a:extLst>
            </p:cNvPr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3345;p37">
              <a:extLst>
                <a:ext uri="{FF2B5EF4-FFF2-40B4-BE49-F238E27FC236}">
                  <a16:creationId xmlns:a16="http://schemas.microsoft.com/office/drawing/2014/main" id="{6DFAE5AA-A295-4796-A860-9BDDBB89E76F}"/>
                </a:ext>
              </a:extLst>
            </p:cNvPr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3346;p37">
              <a:extLst>
                <a:ext uri="{FF2B5EF4-FFF2-40B4-BE49-F238E27FC236}">
                  <a16:creationId xmlns:a16="http://schemas.microsoft.com/office/drawing/2014/main" id="{2709675B-97E0-4D25-B254-415005576CFB}"/>
                </a:ext>
              </a:extLst>
            </p:cNvPr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3347;p37">
              <a:extLst>
                <a:ext uri="{FF2B5EF4-FFF2-40B4-BE49-F238E27FC236}">
                  <a16:creationId xmlns:a16="http://schemas.microsoft.com/office/drawing/2014/main" id="{15170B68-38C8-4952-9BEF-FCCE8BF7155A}"/>
                </a:ext>
              </a:extLst>
            </p:cNvPr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3348;p37">
              <a:extLst>
                <a:ext uri="{FF2B5EF4-FFF2-40B4-BE49-F238E27FC236}">
                  <a16:creationId xmlns:a16="http://schemas.microsoft.com/office/drawing/2014/main" id="{1BD0C7C9-A630-4FA9-BB68-71292132A2A0}"/>
                </a:ext>
              </a:extLst>
            </p:cNvPr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3349;p37">
              <a:extLst>
                <a:ext uri="{FF2B5EF4-FFF2-40B4-BE49-F238E27FC236}">
                  <a16:creationId xmlns:a16="http://schemas.microsoft.com/office/drawing/2014/main" id="{93C52874-FAEC-4CDD-8838-4C464C32FBB9}"/>
                </a:ext>
              </a:extLst>
            </p:cNvPr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3350;p37">
              <a:extLst>
                <a:ext uri="{FF2B5EF4-FFF2-40B4-BE49-F238E27FC236}">
                  <a16:creationId xmlns:a16="http://schemas.microsoft.com/office/drawing/2014/main" id="{02A97A24-4DB7-41FB-A310-15EB82757ACA}"/>
                </a:ext>
              </a:extLst>
            </p:cNvPr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3351;p37">
              <a:extLst>
                <a:ext uri="{FF2B5EF4-FFF2-40B4-BE49-F238E27FC236}">
                  <a16:creationId xmlns:a16="http://schemas.microsoft.com/office/drawing/2014/main" id="{CE7177F6-9035-40FD-9264-1C36B8D9B0E1}"/>
                </a:ext>
              </a:extLst>
            </p:cNvPr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3352;p37">
              <a:extLst>
                <a:ext uri="{FF2B5EF4-FFF2-40B4-BE49-F238E27FC236}">
                  <a16:creationId xmlns:a16="http://schemas.microsoft.com/office/drawing/2014/main" id="{77F1EAB1-434E-4F6B-A55E-C1EB349C24C7}"/>
                </a:ext>
              </a:extLst>
            </p:cNvPr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3353;p37">
              <a:extLst>
                <a:ext uri="{FF2B5EF4-FFF2-40B4-BE49-F238E27FC236}">
                  <a16:creationId xmlns:a16="http://schemas.microsoft.com/office/drawing/2014/main" id="{96F3C1A7-E0C3-43EB-B13F-70DA66B6226F}"/>
                </a:ext>
              </a:extLst>
            </p:cNvPr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3354;p37">
              <a:extLst>
                <a:ext uri="{FF2B5EF4-FFF2-40B4-BE49-F238E27FC236}">
                  <a16:creationId xmlns:a16="http://schemas.microsoft.com/office/drawing/2014/main" id="{13ABD5F5-A2C8-40CE-A891-6EC260FACD2B}"/>
                </a:ext>
              </a:extLst>
            </p:cNvPr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3355;p37">
              <a:extLst>
                <a:ext uri="{FF2B5EF4-FFF2-40B4-BE49-F238E27FC236}">
                  <a16:creationId xmlns:a16="http://schemas.microsoft.com/office/drawing/2014/main" id="{68E1D344-667F-484C-933E-2CA737F5DD27}"/>
                </a:ext>
              </a:extLst>
            </p:cNvPr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3356;p37">
              <a:extLst>
                <a:ext uri="{FF2B5EF4-FFF2-40B4-BE49-F238E27FC236}">
                  <a16:creationId xmlns:a16="http://schemas.microsoft.com/office/drawing/2014/main" id="{3802F61B-2C12-4A0B-BEB5-D5F2104D0D08}"/>
                </a:ext>
              </a:extLst>
            </p:cNvPr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3357;p37">
              <a:extLst>
                <a:ext uri="{FF2B5EF4-FFF2-40B4-BE49-F238E27FC236}">
                  <a16:creationId xmlns:a16="http://schemas.microsoft.com/office/drawing/2014/main" id="{0A0A676B-13AF-43CE-A6B2-35B4BA4CB5AD}"/>
                </a:ext>
              </a:extLst>
            </p:cNvPr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3358;p37">
              <a:extLst>
                <a:ext uri="{FF2B5EF4-FFF2-40B4-BE49-F238E27FC236}">
                  <a16:creationId xmlns:a16="http://schemas.microsoft.com/office/drawing/2014/main" id="{CF56AFB4-11FC-4366-B9CF-10648D2A4305}"/>
                </a:ext>
              </a:extLst>
            </p:cNvPr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3359;p37">
              <a:extLst>
                <a:ext uri="{FF2B5EF4-FFF2-40B4-BE49-F238E27FC236}">
                  <a16:creationId xmlns:a16="http://schemas.microsoft.com/office/drawing/2014/main" id="{A5329458-EECA-4C71-B125-1BF2F0E58E3C}"/>
                </a:ext>
              </a:extLst>
            </p:cNvPr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3360;p37">
              <a:extLst>
                <a:ext uri="{FF2B5EF4-FFF2-40B4-BE49-F238E27FC236}">
                  <a16:creationId xmlns:a16="http://schemas.microsoft.com/office/drawing/2014/main" id="{558DAF4D-1200-44D7-A589-60C2E432D7CD}"/>
                </a:ext>
              </a:extLst>
            </p:cNvPr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3361;p37">
              <a:extLst>
                <a:ext uri="{FF2B5EF4-FFF2-40B4-BE49-F238E27FC236}">
                  <a16:creationId xmlns:a16="http://schemas.microsoft.com/office/drawing/2014/main" id="{CA8BE5DE-1F7F-4945-B047-6BB2023B645B}"/>
                </a:ext>
              </a:extLst>
            </p:cNvPr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3362;p37">
              <a:extLst>
                <a:ext uri="{FF2B5EF4-FFF2-40B4-BE49-F238E27FC236}">
                  <a16:creationId xmlns:a16="http://schemas.microsoft.com/office/drawing/2014/main" id="{B4798DE9-485B-4E95-A9CC-93E4DA009A34}"/>
                </a:ext>
              </a:extLst>
            </p:cNvPr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3363;p37">
              <a:extLst>
                <a:ext uri="{FF2B5EF4-FFF2-40B4-BE49-F238E27FC236}">
                  <a16:creationId xmlns:a16="http://schemas.microsoft.com/office/drawing/2014/main" id="{EB62AD68-2868-4D44-9B1B-7B3747E56665}"/>
                </a:ext>
              </a:extLst>
            </p:cNvPr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3364;p37">
              <a:extLst>
                <a:ext uri="{FF2B5EF4-FFF2-40B4-BE49-F238E27FC236}">
                  <a16:creationId xmlns:a16="http://schemas.microsoft.com/office/drawing/2014/main" id="{48128589-B86C-4AEC-87EC-9CF0A196EBE8}"/>
                </a:ext>
              </a:extLst>
            </p:cNvPr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8" name="Google Shape;3365;p37">
              <a:extLst>
                <a:ext uri="{FF2B5EF4-FFF2-40B4-BE49-F238E27FC236}">
                  <a16:creationId xmlns:a16="http://schemas.microsoft.com/office/drawing/2014/main" id="{0FAC90DE-F871-495D-8613-015249D6BA5A}"/>
                </a:ext>
              </a:extLst>
            </p:cNvPr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267" name="Google Shape;3366;p37">
                <a:extLst>
                  <a:ext uri="{FF2B5EF4-FFF2-40B4-BE49-F238E27FC236}">
                    <a16:creationId xmlns:a16="http://schemas.microsoft.com/office/drawing/2014/main" id="{95E405D3-48EC-4117-A7CE-90551B0A7BAD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367;p37">
                <a:extLst>
                  <a:ext uri="{FF2B5EF4-FFF2-40B4-BE49-F238E27FC236}">
                    <a16:creationId xmlns:a16="http://schemas.microsoft.com/office/drawing/2014/main" id="{CF2B3A52-14CA-408A-A444-1A2BA459EF2D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368;p37">
                <a:extLst>
                  <a:ext uri="{FF2B5EF4-FFF2-40B4-BE49-F238E27FC236}">
                    <a16:creationId xmlns:a16="http://schemas.microsoft.com/office/drawing/2014/main" id="{28111ADA-52D4-43AF-83CC-849E437AEBD3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369;p37">
                <a:extLst>
                  <a:ext uri="{FF2B5EF4-FFF2-40B4-BE49-F238E27FC236}">
                    <a16:creationId xmlns:a16="http://schemas.microsoft.com/office/drawing/2014/main" id="{85E5C009-1240-4B52-88D1-5E91C9E422BA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370;p37">
                <a:extLst>
                  <a:ext uri="{FF2B5EF4-FFF2-40B4-BE49-F238E27FC236}">
                    <a16:creationId xmlns:a16="http://schemas.microsoft.com/office/drawing/2014/main" id="{328D45F7-766B-4D58-956B-BBDA9FD87A9B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3371;p37">
              <a:extLst>
                <a:ext uri="{FF2B5EF4-FFF2-40B4-BE49-F238E27FC236}">
                  <a16:creationId xmlns:a16="http://schemas.microsoft.com/office/drawing/2014/main" id="{10181C07-EFE6-45C5-A7D6-4C4F43A5FE52}"/>
                </a:ext>
              </a:extLst>
            </p:cNvPr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262" name="Google Shape;3372;p37">
                <a:extLst>
                  <a:ext uri="{FF2B5EF4-FFF2-40B4-BE49-F238E27FC236}">
                    <a16:creationId xmlns:a16="http://schemas.microsoft.com/office/drawing/2014/main" id="{B78F6989-42C0-4FFF-AA23-2EE2C4F68215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3373;p37">
                <a:extLst>
                  <a:ext uri="{FF2B5EF4-FFF2-40B4-BE49-F238E27FC236}">
                    <a16:creationId xmlns:a16="http://schemas.microsoft.com/office/drawing/2014/main" id="{4B29973F-9B80-41C3-B31E-47D30128E0D9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374;p37">
                <a:extLst>
                  <a:ext uri="{FF2B5EF4-FFF2-40B4-BE49-F238E27FC236}">
                    <a16:creationId xmlns:a16="http://schemas.microsoft.com/office/drawing/2014/main" id="{EAF246FC-7273-4A86-B668-BDE052BE3E59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3375;p37">
                <a:extLst>
                  <a:ext uri="{FF2B5EF4-FFF2-40B4-BE49-F238E27FC236}">
                    <a16:creationId xmlns:a16="http://schemas.microsoft.com/office/drawing/2014/main" id="{84D95AE7-BAA4-45F2-A659-207CC2228C5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376;p37">
                <a:extLst>
                  <a:ext uri="{FF2B5EF4-FFF2-40B4-BE49-F238E27FC236}">
                    <a16:creationId xmlns:a16="http://schemas.microsoft.com/office/drawing/2014/main" id="{65EB8E24-2534-403C-8B63-936C2FBA0364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" name="Google Shape;3377;p37">
              <a:extLst>
                <a:ext uri="{FF2B5EF4-FFF2-40B4-BE49-F238E27FC236}">
                  <a16:creationId xmlns:a16="http://schemas.microsoft.com/office/drawing/2014/main" id="{5A6987A7-28FC-4FB2-8335-554E9458173E}"/>
                </a:ext>
              </a:extLst>
            </p:cNvPr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3378;p37">
              <a:extLst>
                <a:ext uri="{FF2B5EF4-FFF2-40B4-BE49-F238E27FC236}">
                  <a16:creationId xmlns:a16="http://schemas.microsoft.com/office/drawing/2014/main" id="{BD7E992C-0C76-47D3-91A8-0F3D7906D37E}"/>
                </a:ext>
              </a:extLst>
            </p:cNvPr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346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07" name="Google Shape;2207;p34" hidden="1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@username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user@mail.me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6" name="Google Shape;406;p15" hidden="1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98446" y="611260"/>
            <a:ext cx="3234910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研究背景與動機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C2DC3C-3C5C-44F9-B859-322B5193B39B}"/>
              </a:ext>
            </a:extLst>
          </p:cNvPr>
          <p:cNvSpPr txBox="1"/>
          <p:nvPr/>
        </p:nvSpPr>
        <p:spPr>
          <a:xfrm>
            <a:off x="301366" y="1218704"/>
            <a:ext cx="8316368" cy="2956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「新零售」：</a:t>
            </a:r>
          </a:p>
          <a:p>
            <a:pPr>
              <a:lnSpc>
                <a:spcPct val="150000"/>
              </a:lnSpc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亞馬遜的無人商店「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Amazon go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 </a:t>
            </a:r>
          </a:p>
          <a:p>
            <a:pPr>
              <a:lnSpc>
                <a:spcPct val="150000"/>
              </a:lnSpc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台灣統一集團「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X-STORE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透過數據、科技、雲端等運用，使超商購買流程簡單化。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欲探討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無人商店是否能比傳統商店帶給消費者更正面的消費體驗。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我們會提出一個「無人商店」構想和概念，透過問卷的方式了解消費者對於此商店的購買意願，並與傳統商店比較。</a:t>
            </a:r>
          </a:p>
        </p:txBody>
      </p:sp>
    </p:spTree>
    <p:extLst>
      <p:ext uri="{BB962C8B-B14F-4D97-AF65-F5344CB8AC3E}">
        <p14:creationId xmlns:p14="http://schemas.microsoft.com/office/powerpoint/2010/main" val="312511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" name="Google Shape;343;p13">
            <a:extLst>
              <a:ext uri="{FF2B5EF4-FFF2-40B4-BE49-F238E27FC236}">
                <a16:creationId xmlns:a16="http://schemas.microsoft.com/office/drawing/2014/main" id="{A685ADF6-ACB2-4B0A-8BE0-431A5FC6F3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234910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研究目的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39CB4A-F44F-488F-A555-7FDC7B111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574" y="1670097"/>
            <a:ext cx="5640900" cy="2640900"/>
          </a:xfrm>
        </p:spPr>
        <p:txBody>
          <a:bodyPr/>
          <a:lstStyle/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探討無人商店是否有較好的經營效果。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探討無人商店對消費者而言是否比較容易接受。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設計無人商店的架構跟經營模式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問卷詢問消費者的意見。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了解大部分消費者的看法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改進架構。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文獻探討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6" name="Google Shape;406;p15" hidden="1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20" name="Google Shape;1047;p24">
            <a:extLst>
              <a:ext uri="{FF2B5EF4-FFF2-40B4-BE49-F238E27FC236}">
                <a16:creationId xmlns:a16="http://schemas.microsoft.com/office/drawing/2014/main" id="{8E1A7DBA-0251-4650-AB0A-5A6A9AD23508}"/>
              </a:ext>
            </a:extLst>
          </p:cNvPr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221" name="Google Shape;1048;p24">
              <a:extLst>
                <a:ext uri="{FF2B5EF4-FFF2-40B4-BE49-F238E27FC236}">
                  <a16:creationId xmlns:a16="http://schemas.microsoft.com/office/drawing/2014/main" id="{88DC24F5-914D-4A9B-AB69-E6BCAB8AB405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1049;p24">
              <a:extLst>
                <a:ext uri="{FF2B5EF4-FFF2-40B4-BE49-F238E27FC236}">
                  <a16:creationId xmlns:a16="http://schemas.microsoft.com/office/drawing/2014/main" id="{F93025E6-077C-4CEC-9C15-1929570348BF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1050;p24">
              <a:extLst>
                <a:ext uri="{FF2B5EF4-FFF2-40B4-BE49-F238E27FC236}">
                  <a16:creationId xmlns:a16="http://schemas.microsoft.com/office/drawing/2014/main" id="{516C80B4-5397-45DF-89EF-3CF066A3D337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1051;p24">
              <a:extLst>
                <a:ext uri="{FF2B5EF4-FFF2-40B4-BE49-F238E27FC236}">
                  <a16:creationId xmlns:a16="http://schemas.microsoft.com/office/drawing/2014/main" id="{C0679200-3DA1-42D0-A317-0F2404694ED2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1052;p24">
              <a:extLst>
                <a:ext uri="{FF2B5EF4-FFF2-40B4-BE49-F238E27FC236}">
                  <a16:creationId xmlns:a16="http://schemas.microsoft.com/office/drawing/2014/main" id="{225321BD-EE06-4B82-B1CD-D6C8F5D63639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1053;p24">
              <a:extLst>
                <a:ext uri="{FF2B5EF4-FFF2-40B4-BE49-F238E27FC236}">
                  <a16:creationId xmlns:a16="http://schemas.microsoft.com/office/drawing/2014/main" id="{12C6E201-D66D-41AB-8917-66FAA643ED89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1054;p24">
              <a:extLst>
                <a:ext uri="{FF2B5EF4-FFF2-40B4-BE49-F238E27FC236}">
                  <a16:creationId xmlns:a16="http://schemas.microsoft.com/office/drawing/2014/main" id="{8ABAEFF7-D414-4725-94EE-7344C98A1676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1055;p24">
              <a:extLst>
                <a:ext uri="{FF2B5EF4-FFF2-40B4-BE49-F238E27FC236}">
                  <a16:creationId xmlns:a16="http://schemas.microsoft.com/office/drawing/2014/main" id="{16690CD7-E28D-4C6A-8E33-9C792C725508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1056;p24">
              <a:extLst>
                <a:ext uri="{FF2B5EF4-FFF2-40B4-BE49-F238E27FC236}">
                  <a16:creationId xmlns:a16="http://schemas.microsoft.com/office/drawing/2014/main" id="{23899944-4D4D-4A81-96C6-8A4605F2548E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1057;p24">
              <a:extLst>
                <a:ext uri="{FF2B5EF4-FFF2-40B4-BE49-F238E27FC236}">
                  <a16:creationId xmlns:a16="http://schemas.microsoft.com/office/drawing/2014/main" id="{883CD433-2163-496A-82A8-3E52608B233A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1058;p24">
              <a:extLst>
                <a:ext uri="{FF2B5EF4-FFF2-40B4-BE49-F238E27FC236}">
                  <a16:creationId xmlns:a16="http://schemas.microsoft.com/office/drawing/2014/main" id="{D79855C9-7BDE-4D43-BA68-A2DD662AA960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1059;p24">
              <a:extLst>
                <a:ext uri="{FF2B5EF4-FFF2-40B4-BE49-F238E27FC236}">
                  <a16:creationId xmlns:a16="http://schemas.microsoft.com/office/drawing/2014/main" id="{019B5B33-8897-4897-8BF1-35907BB3125F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1060;p24">
              <a:extLst>
                <a:ext uri="{FF2B5EF4-FFF2-40B4-BE49-F238E27FC236}">
                  <a16:creationId xmlns:a16="http://schemas.microsoft.com/office/drawing/2014/main" id="{C5C70993-C153-4E6E-9D00-3DEFCCAEF7F8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1061;p24">
              <a:extLst>
                <a:ext uri="{FF2B5EF4-FFF2-40B4-BE49-F238E27FC236}">
                  <a16:creationId xmlns:a16="http://schemas.microsoft.com/office/drawing/2014/main" id="{B6110D50-20CC-4E2A-A19A-DD133A59CA34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1062;p24">
              <a:extLst>
                <a:ext uri="{FF2B5EF4-FFF2-40B4-BE49-F238E27FC236}">
                  <a16:creationId xmlns:a16="http://schemas.microsoft.com/office/drawing/2014/main" id="{0C4C189D-FABD-4910-B222-F181AD0F1C8B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1063;p24">
              <a:extLst>
                <a:ext uri="{FF2B5EF4-FFF2-40B4-BE49-F238E27FC236}">
                  <a16:creationId xmlns:a16="http://schemas.microsoft.com/office/drawing/2014/main" id="{48C94AF4-4C8E-4AD7-974A-76E2C90E34E2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1064;p24">
              <a:extLst>
                <a:ext uri="{FF2B5EF4-FFF2-40B4-BE49-F238E27FC236}">
                  <a16:creationId xmlns:a16="http://schemas.microsoft.com/office/drawing/2014/main" id="{56AF0D93-7DAA-4667-986F-D13E1017FC53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1065;p24">
              <a:extLst>
                <a:ext uri="{FF2B5EF4-FFF2-40B4-BE49-F238E27FC236}">
                  <a16:creationId xmlns:a16="http://schemas.microsoft.com/office/drawing/2014/main" id="{687464A2-6270-4802-8886-D73E56688E23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1066;p24">
              <a:extLst>
                <a:ext uri="{FF2B5EF4-FFF2-40B4-BE49-F238E27FC236}">
                  <a16:creationId xmlns:a16="http://schemas.microsoft.com/office/drawing/2014/main" id="{645E7124-16F6-49B8-B18F-2702C24F20A5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1067;p24">
              <a:extLst>
                <a:ext uri="{FF2B5EF4-FFF2-40B4-BE49-F238E27FC236}">
                  <a16:creationId xmlns:a16="http://schemas.microsoft.com/office/drawing/2014/main" id="{90F91C34-AB58-4ACE-AF9E-F4D046888928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1068;p24">
              <a:extLst>
                <a:ext uri="{FF2B5EF4-FFF2-40B4-BE49-F238E27FC236}">
                  <a16:creationId xmlns:a16="http://schemas.microsoft.com/office/drawing/2014/main" id="{2FB9CFA8-62EA-4E6B-B18C-1C3EC48CA1AA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1069;p24">
              <a:extLst>
                <a:ext uri="{FF2B5EF4-FFF2-40B4-BE49-F238E27FC236}">
                  <a16:creationId xmlns:a16="http://schemas.microsoft.com/office/drawing/2014/main" id="{CFDE0860-8F1E-433C-9D59-E169954E6569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1070;p24">
              <a:extLst>
                <a:ext uri="{FF2B5EF4-FFF2-40B4-BE49-F238E27FC236}">
                  <a16:creationId xmlns:a16="http://schemas.microsoft.com/office/drawing/2014/main" id="{2CB116C9-254A-4E16-A53D-7FDEB2F023ED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1071;p24">
              <a:extLst>
                <a:ext uri="{FF2B5EF4-FFF2-40B4-BE49-F238E27FC236}">
                  <a16:creationId xmlns:a16="http://schemas.microsoft.com/office/drawing/2014/main" id="{F8FD65AA-E8D6-4AA4-A7A1-DC185A39BCA3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1072;p24">
              <a:extLst>
                <a:ext uri="{FF2B5EF4-FFF2-40B4-BE49-F238E27FC236}">
                  <a16:creationId xmlns:a16="http://schemas.microsoft.com/office/drawing/2014/main" id="{AF790047-0E5D-48AD-9DD8-BEA24150C49C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1073;p24">
              <a:extLst>
                <a:ext uri="{FF2B5EF4-FFF2-40B4-BE49-F238E27FC236}">
                  <a16:creationId xmlns:a16="http://schemas.microsoft.com/office/drawing/2014/main" id="{950AE80B-8C0A-4870-9C75-D9F01E382734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1074;p24">
              <a:extLst>
                <a:ext uri="{FF2B5EF4-FFF2-40B4-BE49-F238E27FC236}">
                  <a16:creationId xmlns:a16="http://schemas.microsoft.com/office/drawing/2014/main" id="{2317B5B6-40BE-485C-9BFB-536A874D7C70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1075;p24">
              <a:extLst>
                <a:ext uri="{FF2B5EF4-FFF2-40B4-BE49-F238E27FC236}">
                  <a16:creationId xmlns:a16="http://schemas.microsoft.com/office/drawing/2014/main" id="{E297DC16-A600-4927-99E3-7996752071C7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1076;p24">
              <a:extLst>
                <a:ext uri="{FF2B5EF4-FFF2-40B4-BE49-F238E27FC236}">
                  <a16:creationId xmlns:a16="http://schemas.microsoft.com/office/drawing/2014/main" id="{62829D0C-538F-42CC-A8BD-120FC52AFA2D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1077;p24">
              <a:extLst>
                <a:ext uri="{FF2B5EF4-FFF2-40B4-BE49-F238E27FC236}">
                  <a16:creationId xmlns:a16="http://schemas.microsoft.com/office/drawing/2014/main" id="{15E4F8BA-3FAA-421C-B399-C3A1F72EB7E8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1078;p24">
              <a:extLst>
                <a:ext uri="{FF2B5EF4-FFF2-40B4-BE49-F238E27FC236}">
                  <a16:creationId xmlns:a16="http://schemas.microsoft.com/office/drawing/2014/main" id="{170685E5-3433-45B3-99CA-4C96FD6F19D8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1079;p24">
              <a:extLst>
                <a:ext uri="{FF2B5EF4-FFF2-40B4-BE49-F238E27FC236}">
                  <a16:creationId xmlns:a16="http://schemas.microsoft.com/office/drawing/2014/main" id="{ACA9CA6C-DF6A-4FC1-B00E-CF1D7086DD78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1080;p24">
              <a:extLst>
                <a:ext uri="{FF2B5EF4-FFF2-40B4-BE49-F238E27FC236}">
                  <a16:creationId xmlns:a16="http://schemas.microsoft.com/office/drawing/2014/main" id="{1E6F836B-20FC-45B8-AB1B-CBD78E966986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1081;p24">
              <a:extLst>
                <a:ext uri="{FF2B5EF4-FFF2-40B4-BE49-F238E27FC236}">
                  <a16:creationId xmlns:a16="http://schemas.microsoft.com/office/drawing/2014/main" id="{B36A7A20-3691-43B3-81D9-2FA52A9B9F0C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1082;p24">
              <a:extLst>
                <a:ext uri="{FF2B5EF4-FFF2-40B4-BE49-F238E27FC236}">
                  <a16:creationId xmlns:a16="http://schemas.microsoft.com/office/drawing/2014/main" id="{82E9ABBD-2282-469B-B1D2-A3F6FA621D45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1083;p24">
              <a:extLst>
                <a:ext uri="{FF2B5EF4-FFF2-40B4-BE49-F238E27FC236}">
                  <a16:creationId xmlns:a16="http://schemas.microsoft.com/office/drawing/2014/main" id="{02F49D4E-2ECD-47F5-BD8F-9CAE757FC5F1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1084;p24">
              <a:extLst>
                <a:ext uri="{FF2B5EF4-FFF2-40B4-BE49-F238E27FC236}">
                  <a16:creationId xmlns:a16="http://schemas.microsoft.com/office/drawing/2014/main" id="{FD903BD4-F55F-41E7-86AD-685136368F63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1085;p24">
              <a:extLst>
                <a:ext uri="{FF2B5EF4-FFF2-40B4-BE49-F238E27FC236}">
                  <a16:creationId xmlns:a16="http://schemas.microsoft.com/office/drawing/2014/main" id="{94114FCB-1245-4DE8-8455-5323E425C2BF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1086;p24">
              <a:extLst>
                <a:ext uri="{FF2B5EF4-FFF2-40B4-BE49-F238E27FC236}">
                  <a16:creationId xmlns:a16="http://schemas.microsoft.com/office/drawing/2014/main" id="{F0CFF589-2F71-452A-B38D-7BFDE3BE4A14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1087;p24">
              <a:extLst>
                <a:ext uri="{FF2B5EF4-FFF2-40B4-BE49-F238E27FC236}">
                  <a16:creationId xmlns:a16="http://schemas.microsoft.com/office/drawing/2014/main" id="{20B76834-1710-4329-BAF0-B74D2F1F8851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1088;p24">
              <a:extLst>
                <a:ext uri="{FF2B5EF4-FFF2-40B4-BE49-F238E27FC236}">
                  <a16:creationId xmlns:a16="http://schemas.microsoft.com/office/drawing/2014/main" id="{A6B9D5F9-31C3-4E77-86C8-D397692F1F73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1089;p24">
              <a:extLst>
                <a:ext uri="{FF2B5EF4-FFF2-40B4-BE49-F238E27FC236}">
                  <a16:creationId xmlns:a16="http://schemas.microsoft.com/office/drawing/2014/main" id="{29CA8146-F765-4F51-904F-2899530F0CA0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1090;p24">
              <a:extLst>
                <a:ext uri="{FF2B5EF4-FFF2-40B4-BE49-F238E27FC236}">
                  <a16:creationId xmlns:a16="http://schemas.microsoft.com/office/drawing/2014/main" id="{DB08AC1A-C0FE-4E23-9DCB-B40AA36C0B3F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1091;p24">
              <a:extLst>
                <a:ext uri="{FF2B5EF4-FFF2-40B4-BE49-F238E27FC236}">
                  <a16:creationId xmlns:a16="http://schemas.microsoft.com/office/drawing/2014/main" id="{8C2C6FFD-0319-43C1-9AE6-59C36369ADF5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1092;p24">
              <a:extLst>
                <a:ext uri="{FF2B5EF4-FFF2-40B4-BE49-F238E27FC236}">
                  <a16:creationId xmlns:a16="http://schemas.microsoft.com/office/drawing/2014/main" id="{4F19C4D2-3F07-4E13-92D3-4BE7794129CA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1093;p24">
              <a:extLst>
                <a:ext uri="{FF2B5EF4-FFF2-40B4-BE49-F238E27FC236}">
                  <a16:creationId xmlns:a16="http://schemas.microsoft.com/office/drawing/2014/main" id="{D9628083-ABF3-4E53-A4EC-C26185212D89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1094;p24">
              <a:extLst>
                <a:ext uri="{FF2B5EF4-FFF2-40B4-BE49-F238E27FC236}">
                  <a16:creationId xmlns:a16="http://schemas.microsoft.com/office/drawing/2014/main" id="{EC538AD6-BD91-44FB-B154-B2388637666D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1095;p24">
              <a:extLst>
                <a:ext uri="{FF2B5EF4-FFF2-40B4-BE49-F238E27FC236}">
                  <a16:creationId xmlns:a16="http://schemas.microsoft.com/office/drawing/2014/main" id="{304AD447-ABB1-4F0D-BB47-9ABE5DD6E934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1096;p24">
              <a:extLst>
                <a:ext uri="{FF2B5EF4-FFF2-40B4-BE49-F238E27FC236}">
                  <a16:creationId xmlns:a16="http://schemas.microsoft.com/office/drawing/2014/main" id="{B44683BA-BF40-42B1-96F5-4A0005BBD0EC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1097;p24">
              <a:extLst>
                <a:ext uri="{FF2B5EF4-FFF2-40B4-BE49-F238E27FC236}">
                  <a16:creationId xmlns:a16="http://schemas.microsoft.com/office/drawing/2014/main" id="{2C807F8E-9B77-4EF8-B5EA-0F7890F667A6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1098;p24">
              <a:extLst>
                <a:ext uri="{FF2B5EF4-FFF2-40B4-BE49-F238E27FC236}">
                  <a16:creationId xmlns:a16="http://schemas.microsoft.com/office/drawing/2014/main" id="{DCCD5C52-3739-49C9-B553-E76A548B2EC6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1099;p24">
              <a:extLst>
                <a:ext uri="{FF2B5EF4-FFF2-40B4-BE49-F238E27FC236}">
                  <a16:creationId xmlns:a16="http://schemas.microsoft.com/office/drawing/2014/main" id="{55AE35B2-EA48-4A7B-98F5-0ABA25BFDC9D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1100;p24">
              <a:extLst>
                <a:ext uri="{FF2B5EF4-FFF2-40B4-BE49-F238E27FC236}">
                  <a16:creationId xmlns:a16="http://schemas.microsoft.com/office/drawing/2014/main" id="{4407AEF5-5A59-40E3-B06B-D967ECC1A482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1101;p24">
              <a:extLst>
                <a:ext uri="{FF2B5EF4-FFF2-40B4-BE49-F238E27FC236}">
                  <a16:creationId xmlns:a16="http://schemas.microsoft.com/office/drawing/2014/main" id="{3625032F-4D71-4E1D-A7AE-0FB824AFF34D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1102;p24">
              <a:extLst>
                <a:ext uri="{FF2B5EF4-FFF2-40B4-BE49-F238E27FC236}">
                  <a16:creationId xmlns:a16="http://schemas.microsoft.com/office/drawing/2014/main" id="{48FBF534-DE3A-46A0-99F2-EC74CFFE10D5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1103;p24">
              <a:extLst>
                <a:ext uri="{FF2B5EF4-FFF2-40B4-BE49-F238E27FC236}">
                  <a16:creationId xmlns:a16="http://schemas.microsoft.com/office/drawing/2014/main" id="{0E53CEB3-8D80-41C8-AA2E-8FA7A45DC0FD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1104;p24">
              <a:extLst>
                <a:ext uri="{FF2B5EF4-FFF2-40B4-BE49-F238E27FC236}">
                  <a16:creationId xmlns:a16="http://schemas.microsoft.com/office/drawing/2014/main" id="{D4F2D7C2-EB13-4458-A943-2540C4BE6770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1105;p24">
              <a:extLst>
                <a:ext uri="{FF2B5EF4-FFF2-40B4-BE49-F238E27FC236}">
                  <a16:creationId xmlns:a16="http://schemas.microsoft.com/office/drawing/2014/main" id="{1F331898-8B37-4DBA-89E1-82951190FC8B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1106;p24">
              <a:extLst>
                <a:ext uri="{FF2B5EF4-FFF2-40B4-BE49-F238E27FC236}">
                  <a16:creationId xmlns:a16="http://schemas.microsoft.com/office/drawing/2014/main" id="{205E8800-0558-4CFB-9AA3-54F8BCF42F9D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1107;p24">
              <a:extLst>
                <a:ext uri="{FF2B5EF4-FFF2-40B4-BE49-F238E27FC236}">
                  <a16:creationId xmlns:a16="http://schemas.microsoft.com/office/drawing/2014/main" id="{1658E5FE-870C-4D69-909C-4F68457D54F3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1108;p24">
              <a:extLst>
                <a:ext uri="{FF2B5EF4-FFF2-40B4-BE49-F238E27FC236}">
                  <a16:creationId xmlns:a16="http://schemas.microsoft.com/office/drawing/2014/main" id="{D675DD9F-FD07-45E6-AAF8-B75D797C0A81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1109;p24">
              <a:extLst>
                <a:ext uri="{FF2B5EF4-FFF2-40B4-BE49-F238E27FC236}">
                  <a16:creationId xmlns:a16="http://schemas.microsoft.com/office/drawing/2014/main" id="{7472BAD0-0304-492D-AE1A-408E8F129BA4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1110;p24">
              <a:extLst>
                <a:ext uri="{FF2B5EF4-FFF2-40B4-BE49-F238E27FC236}">
                  <a16:creationId xmlns:a16="http://schemas.microsoft.com/office/drawing/2014/main" id="{145321F5-3B09-475E-A1AD-4AD7EEDF27D4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1111;p24">
              <a:extLst>
                <a:ext uri="{FF2B5EF4-FFF2-40B4-BE49-F238E27FC236}">
                  <a16:creationId xmlns:a16="http://schemas.microsoft.com/office/drawing/2014/main" id="{EC9379A2-1A98-4CA3-9895-A68E9EAC70E3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1112;p24">
              <a:extLst>
                <a:ext uri="{FF2B5EF4-FFF2-40B4-BE49-F238E27FC236}">
                  <a16:creationId xmlns:a16="http://schemas.microsoft.com/office/drawing/2014/main" id="{1DF082A9-8D51-4EEE-AE1E-1E68ACBF4433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1113;p24">
              <a:extLst>
                <a:ext uri="{FF2B5EF4-FFF2-40B4-BE49-F238E27FC236}">
                  <a16:creationId xmlns:a16="http://schemas.microsoft.com/office/drawing/2014/main" id="{7BAF3D8B-E943-482E-9DDF-2636EE9A5445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1114;p24">
              <a:extLst>
                <a:ext uri="{FF2B5EF4-FFF2-40B4-BE49-F238E27FC236}">
                  <a16:creationId xmlns:a16="http://schemas.microsoft.com/office/drawing/2014/main" id="{51053758-2C30-4C5B-90C0-6881D4873FD1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1115;p24">
              <a:extLst>
                <a:ext uri="{FF2B5EF4-FFF2-40B4-BE49-F238E27FC236}">
                  <a16:creationId xmlns:a16="http://schemas.microsoft.com/office/drawing/2014/main" id="{593CD95B-EE14-4A96-9CCD-9BC5FA6E84EE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1116;p24">
              <a:extLst>
                <a:ext uri="{FF2B5EF4-FFF2-40B4-BE49-F238E27FC236}">
                  <a16:creationId xmlns:a16="http://schemas.microsoft.com/office/drawing/2014/main" id="{ACF535E9-E885-4A9C-ABEA-06467FEC41E2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1117;p24">
              <a:extLst>
                <a:ext uri="{FF2B5EF4-FFF2-40B4-BE49-F238E27FC236}">
                  <a16:creationId xmlns:a16="http://schemas.microsoft.com/office/drawing/2014/main" id="{D498E8B4-AB28-442C-8249-F319D9DC64E7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1118;p24">
              <a:extLst>
                <a:ext uri="{FF2B5EF4-FFF2-40B4-BE49-F238E27FC236}">
                  <a16:creationId xmlns:a16="http://schemas.microsoft.com/office/drawing/2014/main" id="{0D38D0D8-1CFB-49A9-9150-D26E965A6BC7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1119;p24">
              <a:extLst>
                <a:ext uri="{FF2B5EF4-FFF2-40B4-BE49-F238E27FC236}">
                  <a16:creationId xmlns:a16="http://schemas.microsoft.com/office/drawing/2014/main" id="{C46591B5-D9B4-49F3-A540-CE4049A2F59F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1120;p24">
              <a:extLst>
                <a:ext uri="{FF2B5EF4-FFF2-40B4-BE49-F238E27FC236}">
                  <a16:creationId xmlns:a16="http://schemas.microsoft.com/office/drawing/2014/main" id="{1A2DE4DD-19EA-4793-9CD3-28728A148015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1121;p24">
              <a:extLst>
                <a:ext uri="{FF2B5EF4-FFF2-40B4-BE49-F238E27FC236}">
                  <a16:creationId xmlns:a16="http://schemas.microsoft.com/office/drawing/2014/main" id="{9E7D59E1-4B26-4253-A03C-BFF6E1FFBA62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1122;p24">
              <a:extLst>
                <a:ext uri="{FF2B5EF4-FFF2-40B4-BE49-F238E27FC236}">
                  <a16:creationId xmlns:a16="http://schemas.microsoft.com/office/drawing/2014/main" id="{27814A1F-CA1B-4D95-B10C-7ADD4D45725A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1123;p24">
              <a:extLst>
                <a:ext uri="{FF2B5EF4-FFF2-40B4-BE49-F238E27FC236}">
                  <a16:creationId xmlns:a16="http://schemas.microsoft.com/office/drawing/2014/main" id="{63C96D1E-B3D7-4C0F-87B2-3FB6F88F41A1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1124;p24">
              <a:extLst>
                <a:ext uri="{FF2B5EF4-FFF2-40B4-BE49-F238E27FC236}">
                  <a16:creationId xmlns:a16="http://schemas.microsoft.com/office/drawing/2014/main" id="{A8D3543A-5D21-4A81-8A08-947E15FE847E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1125;p24">
              <a:extLst>
                <a:ext uri="{FF2B5EF4-FFF2-40B4-BE49-F238E27FC236}">
                  <a16:creationId xmlns:a16="http://schemas.microsoft.com/office/drawing/2014/main" id="{27356844-6AC7-4623-B83D-D62F98BECFE9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1126;p24">
              <a:extLst>
                <a:ext uri="{FF2B5EF4-FFF2-40B4-BE49-F238E27FC236}">
                  <a16:creationId xmlns:a16="http://schemas.microsoft.com/office/drawing/2014/main" id="{BC19B6FC-0909-4382-B4BA-23999EC65902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1127;p24">
              <a:extLst>
                <a:ext uri="{FF2B5EF4-FFF2-40B4-BE49-F238E27FC236}">
                  <a16:creationId xmlns:a16="http://schemas.microsoft.com/office/drawing/2014/main" id="{D95474B7-F1DC-4AB9-9DCF-89C9B26F9C91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1128;p24">
              <a:extLst>
                <a:ext uri="{FF2B5EF4-FFF2-40B4-BE49-F238E27FC236}">
                  <a16:creationId xmlns:a16="http://schemas.microsoft.com/office/drawing/2014/main" id="{7BD24957-6BAC-42B2-BAF9-7646B94655D1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1129;p24">
              <a:extLst>
                <a:ext uri="{FF2B5EF4-FFF2-40B4-BE49-F238E27FC236}">
                  <a16:creationId xmlns:a16="http://schemas.microsoft.com/office/drawing/2014/main" id="{E8213B5D-08D5-4B19-B2E2-0B9FD01BBD21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1130;p24">
              <a:extLst>
                <a:ext uri="{FF2B5EF4-FFF2-40B4-BE49-F238E27FC236}">
                  <a16:creationId xmlns:a16="http://schemas.microsoft.com/office/drawing/2014/main" id="{EE3BCE5B-A52F-4DD3-9A31-FEDDA017F9FE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1131;p24">
              <a:extLst>
                <a:ext uri="{FF2B5EF4-FFF2-40B4-BE49-F238E27FC236}">
                  <a16:creationId xmlns:a16="http://schemas.microsoft.com/office/drawing/2014/main" id="{F557CFD3-66D3-430C-B034-3116045BCA07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1132;p24">
              <a:extLst>
                <a:ext uri="{FF2B5EF4-FFF2-40B4-BE49-F238E27FC236}">
                  <a16:creationId xmlns:a16="http://schemas.microsoft.com/office/drawing/2014/main" id="{360A2CF4-8396-4CF0-A4D9-7EC1F515970B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1133;p24">
              <a:extLst>
                <a:ext uri="{FF2B5EF4-FFF2-40B4-BE49-F238E27FC236}">
                  <a16:creationId xmlns:a16="http://schemas.microsoft.com/office/drawing/2014/main" id="{4267727B-55B3-4491-95C0-B53E779EBC2D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1134;p24">
              <a:extLst>
                <a:ext uri="{FF2B5EF4-FFF2-40B4-BE49-F238E27FC236}">
                  <a16:creationId xmlns:a16="http://schemas.microsoft.com/office/drawing/2014/main" id="{D4BEEAF2-FE23-4211-B4C8-044167261278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1135;p24">
              <a:extLst>
                <a:ext uri="{FF2B5EF4-FFF2-40B4-BE49-F238E27FC236}">
                  <a16:creationId xmlns:a16="http://schemas.microsoft.com/office/drawing/2014/main" id="{76F4CC73-5E0C-4663-B872-B81E3728D41B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1136;p24">
              <a:extLst>
                <a:ext uri="{FF2B5EF4-FFF2-40B4-BE49-F238E27FC236}">
                  <a16:creationId xmlns:a16="http://schemas.microsoft.com/office/drawing/2014/main" id="{E2C4FA4B-0845-4F80-A4E7-F3F0A87245F6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1137;p24">
              <a:extLst>
                <a:ext uri="{FF2B5EF4-FFF2-40B4-BE49-F238E27FC236}">
                  <a16:creationId xmlns:a16="http://schemas.microsoft.com/office/drawing/2014/main" id="{75C4A3BD-84FD-4D05-8FFE-8E7E115F107F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1138;p24">
              <a:extLst>
                <a:ext uri="{FF2B5EF4-FFF2-40B4-BE49-F238E27FC236}">
                  <a16:creationId xmlns:a16="http://schemas.microsoft.com/office/drawing/2014/main" id="{229B961B-C5B2-462F-8AA5-C38A184F0CCC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1139;p24">
              <a:extLst>
                <a:ext uri="{FF2B5EF4-FFF2-40B4-BE49-F238E27FC236}">
                  <a16:creationId xmlns:a16="http://schemas.microsoft.com/office/drawing/2014/main" id="{126687BC-AE79-4D30-8345-D02A1FEAB12F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1140;p24">
              <a:extLst>
                <a:ext uri="{FF2B5EF4-FFF2-40B4-BE49-F238E27FC236}">
                  <a16:creationId xmlns:a16="http://schemas.microsoft.com/office/drawing/2014/main" id="{E178371E-598E-4F02-B009-47DF6D1F2ABD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161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38725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無人超商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C2DC3C-3C5C-44F9-B859-322B5193B39B}"/>
              </a:ext>
            </a:extLst>
          </p:cNvPr>
          <p:cNvSpPr txBox="1"/>
          <p:nvPr/>
        </p:nvSpPr>
        <p:spPr>
          <a:xfrm>
            <a:off x="301366" y="1218704"/>
            <a:ext cx="8316368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新零售－虛實整合。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利用臉部掃描、指紋辨識等技術進行交易流程。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對於經營者而言優點：快速了解營運狀況。減少部分人力成本。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對於消費者而言優點：省時。提升消費品質。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40135C-8041-4B6E-9732-B69A2F85F86C}"/>
              </a:ext>
            </a:extLst>
          </p:cNvPr>
          <p:cNvSpPr txBox="1"/>
          <p:nvPr/>
        </p:nvSpPr>
        <p:spPr>
          <a:xfrm>
            <a:off x="6752925" y="4857725"/>
            <a:ext cx="229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REF: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謝秉芸，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507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38725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無人超商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40135C-8041-4B6E-9732-B69A2F85F86C}"/>
              </a:ext>
            </a:extLst>
          </p:cNvPr>
          <p:cNvSpPr txBox="1"/>
          <p:nvPr/>
        </p:nvSpPr>
        <p:spPr>
          <a:xfrm>
            <a:off x="5825519" y="4690559"/>
            <a:ext cx="2880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REF: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陳啟煌，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2007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sz="1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Tianjunhong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、謝秉芸，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Silvia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2018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66BF4DED-F3B7-49C1-81C1-78A16CFFA959}"/>
              </a:ext>
            </a:extLst>
          </p:cNvPr>
          <p:cNvSpPr txBox="1">
            <a:spLocks/>
          </p:cNvSpPr>
          <p:nvPr/>
        </p:nvSpPr>
        <p:spPr>
          <a:xfrm>
            <a:off x="38075" y="1071848"/>
            <a:ext cx="8826623" cy="385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共可以分為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種模式：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自動販賣機模式：機械化控管品質。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優點：可確保品質、穩定出貨、遠端遙控方便管理者操作。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缺點：故障時難以即時解決。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RFID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模式：電子標籤的應用。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優點：只要在電波能讀取的範圍內，訊息都可即時傳播、抗汙、可同時讀取多筆資料。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缺點：驗證機制不完善、感應之餘被侵犯隱私的可能性存在。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模式：結合電腦視覺、學習演算法、感測器。代表：亞馬遜的無人商店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Amazon go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優點：不必等待結帳、不必使用感應器。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缺點：誤差、耗費成本比上述兩種模式都高。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066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38725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自動補貨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40135C-8041-4B6E-9732-B69A2F85F86C}"/>
              </a:ext>
            </a:extLst>
          </p:cNvPr>
          <p:cNvSpPr txBox="1"/>
          <p:nvPr/>
        </p:nvSpPr>
        <p:spPr>
          <a:xfrm>
            <a:off x="7205284" y="4854308"/>
            <a:ext cx="2880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REF: Kill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DAE48081-5FF8-4181-9E37-15A2FB74D439}"/>
              </a:ext>
            </a:extLst>
          </p:cNvPr>
          <p:cNvSpPr txBox="1">
            <a:spLocks/>
          </p:cNvSpPr>
          <p:nvPr/>
        </p:nvSpPr>
        <p:spPr>
          <a:xfrm>
            <a:off x="0" y="1158499"/>
            <a:ext cx="8981192" cy="33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補貨流程，在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Kill(2017)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的研究中有提到：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採取自動補貨的流程可以有效降低雜貨商販賣「食物的浪費」，比起未採用這項程序可以減少高達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20%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計算每一食物商品的保存期限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食物類商品的貨架期更長。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對於保存期限在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天的影響最大。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但保存期限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天以下的則有負面影響。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提出的批發商和零售商之間的補貨流程。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可以參考並用於本次研究中，或經修改後令其適用於其他種類商品。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IoT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運用：</a:t>
            </a: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Amazon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機器人挑戰賽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(2017)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：自動上下貨機器人。</a:t>
            </a: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雲科大機械工程系：自動補貨下架系統。</a:t>
            </a:r>
          </a:p>
        </p:txBody>
      </p:sp>
    </p:spTree>
    <p:extLst>
      <p:ext uri="{BB962C8B-B14F-4D97-AF65-F5344CB8AC3E}">
        <p14:creationId xmlns:p14="http://schemas.microsoft.com/office/powerpoint/2010/main" val="1190861279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2088</Words>
  <Application>Microsoft Office PowerPoint</Application>
  <PresentationFormat>如螢幕大小 (16:9)</PresentationFormat>
  <Paragraphs>224</Paragraphs>
  <Slides>21</Slides>
  <Notes>21</Notes>
  <HiddenSlides>4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Raleway Thin</vt:lpstr>
      <vt:lpstr>Times New Roman</vt:lpstr>
      <vt:lpstr>Calibri</vt:lpstr>
      <vt:lpstr>Barlow</vt:lpstr>
      <vt:lpstr>標楷體</vt:lpstr>
      <vt:lpstr>Barlow Light</vt:lpstr>
      <vt:lpstr>Wingdings</vt:lpstr>
      <vt:lpstr>Arial</vt:lpstr>
      <vt:lpstr>Gaoler template</vt:lpstr>
      <vt:lpstr>探討全新架構無人超商之消費者購買意願</vt:lpstr>
      <vt:lpstr>摘要</vt:lpstr>
      <vt:lpstr>緒論</vt:lpstr>
      <vt:lpstr>研究背景與動機</vt:lpstr>
      <vt:lpstr>研究目的</vt:lpstr>
      <vt:lpstr>文獻探討</vt:lpstr>
      <vt:lpstr>無人超商</vt:lpstr>
      <vt:lpstr>無人超商</vt:lpstr>
      <vt:lpstr>自動補貨</vt:lpstr>
      <vt:lpstr>智慧物流</vt:lpstr>
      <vt:lpstr>研究方法</vt:lpstr>
      <vt:lpstr>研究假說與架構</vt:lpstr>
      <vt:lpstr>研究假說與架構</vt:lpstr>
      <vt:lpstr>研究對象與設計</vt:lpstr>
      <vt:lpstr>本研究設計商店</vt:lpstr>
      <vt:lpstr>商店特色</vt:lpstr>
      <vt:lpstr>研究工具</vt:lpstr>
      <vt:lpstr>資料分析</vt:lpstr>
      <vt:lpstr>預期成果及與未來發展</vt:lpstr>
      <vt:lpstr>PowerPoint 簡報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探討全新架構無人超商之消費者購買意願</dc:title>
  <cp:lastModifiedBy>Wilion</cp:lastModifiedBy>
  <cp:revision>48</cp:revision>
  <dcterms:modified xsi:type="dcterms:W3CDTF">2021-01-02T19:41:48Z</dcterms:modified>
</cp:coreProperties>
</file>